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</p:sldIdLst>
  <p:sldSz cx="8229600" cy="10515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Gill Sans"/>
      </a:defRPr>
    </a:lvl1pPr>
    <a:lvl2pPr marL="0" marR="0" indent="342900" algn="ctr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Gill Sans"/>
      </a:defRPr>
    </a:lvl2pPr>
    <a:lvl3pPr marL="0" marR="0" indent="685800" algn="ctr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Gill Sans"/>
      </a:defRPr>
    </a:lvl3pPr>
    <a:lvl4pPr marL="0" marR="0" indent="1028700" algn="ctr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Gill Sans"/>
      </a:defRPr>
    </a:lvl4pPr>
    <a:lvl5pPr marL="0" marR="0" indent="1371600" algn="ctr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Gill Sans"/>
      </a:defRPr>
    </a:lvl5pPr>
    <a:lvl6pPr marL="0" marR="0" indent="1714500" algn="ctr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Gill Sans"/>
      </a:defRPr>
    </a:lvl6pPr>
    <a:lvl7pPr marL="0" marR="0" indent="2057400" algn="ctr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Gill Sans"/>
      </a:defRPr>
    </a:lvl7pPr>
    <a:lvl8pPr marL="0" marR="0" indent="2400300" algn="ctr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Gill Sans"/>
      </a:defRPr>
    </a:lvl8pPr>
    <a:lvl9pPr marL="0" marR="0" indent="2743200" algn="ctr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Gill San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C900"/>
    <a:srgbClr val="FFE382"/>
    <a:srgbClr val="642E19"/>
    <a:srgbClr val="004FA5"/>
    <a:srgbClr val="3ECDC7"/>
    <a:srgbClr val="FFFFFF"/>
    <a:srgbClr val="00B67F"/>
    <a:srgbClr val="262626"/>
    <a:srgbClr val="5441A6"/>
    <a:srgbClr val="00349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8F44A2F1-9E1F-4B54-A3A2-5F16C0AD49E2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FF1F3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4C3C2611-4C71-4FC5-86AE-919BDF0F9419}" styleName="">
    <a:tblBg/>
    <a:wholeTbl>
      <a:tcTxStyle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137" autoAdjust="0"/>
    <p:restoredTop sz="94655"/>
  </p:normalViewPr>
  <p:slideViewPr>
    <p:cSldViewPr snapToGrid="0" snapToObjects="1">
      <p:cViewPr>
        <p:scale>
          <a:sx n="66" d="100"/>
          <a:sy n="66" d="100"/>
        </p:scale>
        <p:origin x="2496" y="2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0" d="100"/>
        <a:sy n="11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defRPr sz="1600">
        <a:latin typeface="Lucida Grande"/>
        <a:ea typeface="Lucida Grande"/>
        <a:cs typeface="Lucida Grande"/>
        <a:sym typeface="Lucida Grande"/>
      </a:defRPr>
    </a:lvl1pPr>
    <a:lvl2pPr indent="457200" defTabSz="457200" latinLnBrk="0">
      <a:defRPr sz="1600">
        <a:latin typeface="Lucida Grande"/>
        <a:ea typeface="Lucida Grande"/>
        <a:cs typeface="Lucida Grande"/>
        <a:sym typeface="Lucida Grande"/>
      </a:defRPr>
    </a:lvl2pPr>
    <a:lvl3pPr indent="914400" defTabSz="457200" latinLnBrk="0">
      <a:defRPr sz="1600">
        <a:latin typeface="Lucida Grande"/>
        <a:ea typeface="Lucida Grande"/>
        <a:cs typeface="Lucida Grande"/>
        <a:sym typeface="Lucida Grande"/>
      </a:defRPr>
    </a:lvl3pPr>
    <a:lvl4pPr indent="1371600" defTabSz="457200" latinLnBrk="0">
      <a:defRPr sz="1600">
        <a:latin typeface="Lucida Grande"/>
        <a:ea typeface="Lucida Grande"/>
        <a:cs typeface="Lucida Grande"/>
        <a:sym typeface="Lucida Grande"/>
      </a:defRPr>
    </a:lvl4pPr>
    <a:lvl5pPr indent="1828800" defTabSz="457200" latinLnBrk="0">
      <a:defRPr sz="1600">
        <a:latin typeface="Lucida Grande"/>
        <a:ea typeface="Lucida Grande"/>
        <a:cs typeface="Lucida Grande"/>
        <a:sym typeface="Lucida Grande"/>
      </a:defRPr>
    </a:lvl5pPr>
    <a:lvl6pPr indent="2286000" defTabSz="457200" latinLnBrk="0">
      <a:defRPr sz="1600">
        <a:latin typeface="Lucida Grande"/>
        <a:ea typeface="Lucida Grande"/>
        <a:cs typeface="Lucida Grande"/>
        <a:sym typeface="Lucida Grande"/>
      </a:defRPr>
    </a:lvl6pPr>
    <a:lvl7pPr indent="2743200" defTabSz="457200" latinLnBrk="0">
      <a:defRPr sz="1600">
        <a:latin typeface="Lucida Grande"/>
        <a:ea typeface="Lucida Grande"/>
        <a:cs typeface="Lucida Grande"/>
        <a:sym typeface="Lucida Grande"/>
      </a:defRPr>
    </a:lvl7pPr>
    <a:lvl8pPr indent="3200400" defTabSz="457200" latinLnBrk="0">
      <a:defRPr sz="1600">
        <a:latin typeface="Lucida Grande"/>
        <a:ea typeface="Lucida Grande"/>
        <a:cs typeface="Lucida Grande"/>
        <a:sym typeface="Lucida Grande"/>
      </a:defRPr>
    </a:lvl8pPr>
    <a:lvl9pPr indent="3657600" defTabSz="457200" latinLnBrk="0">
      <a:defRPr sz="1600">
        <a:latin typeface="Lucida Grande"/>
        <a:ea typeface="Lucida Grande"/>
        <a:cs typeface="Lucida Grande"/>
        <a:sym typeface="Lucida Grand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990600" y="203200"/>
            <a:ext cx="8178800" cy="1905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990600" y="2159000"/>
            <a:ext cx="8178800" cy="4470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2pPr>
              <a:tabLst>
                <a:tab pos="1727200" algn="l"/>
              </a:tabLst>
            </a:lvl2pPr>
            <a:lvl3pPr>
              <a:tabLst>
                <a:tab pos="2070100" algn="l"/>
              </a:tabLst>
            </a:lvl3pPr>
            <a:lvl4pPr>
              <a:tabLst>
                <a:tab pos="2413000" algn="l"/>
              </a:tabLst>
            </a:lvl4pPr>
            <a:lvl5pPr>
              <a:tabLst>
                <a:tab pos="2768600" algn="l"/>
              </a:tabLst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826000" y="7239000"/>
            <a:ext cx="495300" cy="292100"/>
          </a:xfrm>
          <a:prstGeom prst="rect">
            <a:avLst/>
          </a:prstGeom>
          <a:ln w="12700">
            <a:miter lim="400000"/>
          </a:ln>
        </p:spPr>
        <p:txBody>
          <a:bodyPr lIns="38100" tIns="38100" rIns="38100" bIns="38100" anchor="b"/>
          <a:lstStyle>
            <a:lvl1pPr>
              <a:lnSpc>
                <a:spcPts val="1600"/>
              </a:lnSpc>
              <a:tabLst>
                <a:tab pos="838200" algn="l"/>
              </a:tabLst>
              <a:defRPr sz="14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457200" latinLnBrk="0">
        <a:lnSpc>
          <a:spcPts val="7600"/>
        </a:lnSpc>
        <a:spcBef>
          <a:spcPts val="200"/>
        </a:spcBef>
        <a:spcAft>
          <a:spcPts val="0"/>
        </a:spcAft>
        <a:buClrTx/>
        <a:buSzTx/>
        <a:buFontTx/>
        <a:buNone/>
        <a:tabLst>
          <a:tab pos="952500" algn="l"/>
        </a:tabLst>
        <a:defRPr sz="6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1pPr>
      <a:lvl2pPr marL="0" marR="0" indent="457200" algn="ctr" defTabSz="457200" latinLnBrk="0">
        <a:lnSpc>
          <a:spcPts val="7600"/>
        </a:lnSpc>
        <a:spcBef>
          <a:spcPts val="200"/>
        </a:spcBef>
        <a:spcAft>
          <a:spcPts val="0"/>
        </a:spcAft>
        <a:buClrTx/>
        <a:buSzTx/>
        <a:buFontTx/>
        <a:buNone/>
        <a:tabLst>
          <a:tab pos="952500" algn="l"/>
        </a:tabLst>
        <a:defRPr sz="6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2pPr>
      <a:lvl3pPr marL="0" marR="0" indent="914400" algn="ctr" defTabSz="457200" latinLnBrk="0">
        <a:lnSpc>
          <a:spcPts val="7600"/>
        </a:lnSpc>
        <a:spcBef>
          <a:spcPts val="200"/>
        </a:spcBef>
        <a:spcAft>
          <a:spcPts val="0"/>
        </a:spcAft>
        <a:buClrTx/>
        <a:buSzTx/>
        <a:buFontTx/>
        <a:buNone/>
        <a:tabLst>
          <a:tab pos="952500" algn="l"/>
        </a:tabLst>
        <a:defRPr sz="6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3pPr>
      <a:lvl4pPr marL="0" marR="0" indent="1371600" algn="ctr" defTabSz="457200" latinLnBrk="0">
        <a:lnSpc>
          <a:spcPts val="7600"/>
        </a:lnSpc>
        <a:spcBef>
          <a:spcPts val="200"/>
        </a:spcBef>
        <a:spcAft>
          <a:spcPts val="0"/>
        </a:spcAft>
        <a:buClrTx/>
        <a:buSzTx/>
        <a:buFontTx/>
        <a:buNone/>
        <a:tabLst>
          <a:tab pos="952500" algn="l"/>
        </a:tabLst>
        <a:defRPr sz="6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4pPr>
      <a:lvl5pPr marL="0" marR="0" indent="1828800" algn="ctr" defTabSz="457200" latinLnBrk="0">
        <a:lnSpc>
          <a:spcPts val="7600"/>
        </a:lnSpc>
        <a:spcBef>
          <a:spcPts val="200"/>
        </a:spcBef>
        <a:spcAft>
          <a:spcPts val="0"/>
        </a:spcAft>
        <a:buClrTx/>
        <a:buSzTx/>
        <a:buFontTx/>
        <a:buNone/>
        <a:tabLst>
          <a:tab pos="952500" algn="l"/>
        </a:tabLst>
        <a:defRPr sz="6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5pPr>
      <a:lvl6pPr marL="0" marR="0" indent="2286000" algn="ctr" defTabSz="457200" latinLnBrk="0">
        <a:lnSpc>
          <a:spcPts val="7600"/>
        </a:lnSpc>
        <a:spcBef>
          <a:spcPts val="200"/>
        </a:spcBef>
        <a:spcAft>
          <a:spcPts val="0"/>
        </a:spcAft>
        <a:buClrTx/>
        <a:buSzTx/>
        <a:buFontTx/>
        <a:buNone/>
        <a:tabLst>
          <a:tab pos="952500" algn="l"/>
        </a:tabLst>
        <a:defRPr sz="6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6pPr>
      <a:lvl7pPr marL="0" marR="0" indent="2743200" algn="ctr" defTabSz="457200" latinLnBrk="0">
        <a:lnSpc>
          <a:spcPts val="7600"/>
        </a:lnSpc>
        <a:spcBef>
          <a:spcPts val="200"/>
        </a:spcBef>
        <a:spcAft>
          <a:spcPts val="0"/>
        </a:spcAft>
        <a:buClrTx/>
        <a:buSzTx/>
        <a:buFontTx/>
        <a:buNone/>
        <a:tabLst>
          <a:tab pos="952500" algn="l"/>
        </a:tabLst>
        <a:defRPr sz="6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7pPr>
      <a:lvl8pPr marL="0" marR="0" indent="3200400" algn="ctr" defTabSz="457200" latinLnBrk="0">
        <a:lnSpc>
          <a:spcPts val="7600"/>
        </a:lnSpc>
        <a:spcBef>
          <a:spcPts val="200"/>
        </a:spcBef>
        <a:spcAft>
          <a:spcPts val="0"/>
        </a:spcAft>
        <a:buClrTx/>
        <a:buSzTx/>
        <a:buFontTx/>
        <a:buNone/>
        <a:tabLst>
          <a:tab pos="952500" algn="l"/>
        </a:tabLst>
        <a:defRPr sz="6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8pPr>
      <a:lvl9pPr marL="0" marR="0" indent="3657600" algn="ctr" defTabSz="457200" latinLnBrk="0">
        <a:lnSpc>
          <a:spcPts val="7600"/>
        </a:lnSpc>
        <a:spcBef>
          <a:spcPts val="200"/>
        </a:spcBef>
        <a:spcAft>
          <a:spcPts val="0"/>
        </a:spcAft>
        <a:buClrTx/>
        <a:buSzTx/>
        <a:buFontTx/>
        <a:buNone/>
        <a:tabLst>
          <a:tab pos="952500" algn="l"/>
        </a:tabLst>
        <a:defRPr sz="6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9pPr>
    </p:titleStyle>
    <p:bodyStyle>
      <a:lvl1pPr marL="864054" marR="0" indent="-610054" algn="l" defTabSz="457200" latinLnBrk="0">
        <a:lnSpc>
          <a:spcPts val="3800"/>
        </a:lnSpc>
        <a:spcBef>
          <a:spcPts val="2000"/>
        </a:spcBef>
        <a:spcAft>
          <a:spcPts val="0"/>
        </a:spcAft>
        <a:buClrTx/>
        <a:buSzPct val="171429"/>
        <a:buFontTx/>
        <a:buChar char="+"/>
        <a:tabLst>
          <a:tab pos="1371600" algn="l"/>
        </a:tabLst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1pPr>
      <a:lvl2pPr marL="1219654" marR="0" indent="-610054" algn="l" defTabSz="457200" latinLnBrk="0">
        <a:lnSpc>
          <a:spcPts val="3800"/>
        </a:lnSpc>
        <a:spcBef>
          <a:spcPts val="2000"/>
        </a:spcBef>
        <a:spcAft>
          <a:spcPts val="0"/>
        </a:spcAft>
        <a:buClrTx/>
        <a:buSzPct val="171429"/>
        <a:buFontTx/>
        <a:buChar char="+"/>
        <a:tabLst>
          <a:tab pos="1371600" algn="l"/>
        </a:tabLst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2pPr>
      <a:lvl3pPr marL="1562554" marR="0" indent="-610054" algn="l" defTabSz="457200" latinLnBrk="0">
        <a:lnSpc>
          <a:spcPts val="3800"/>
        </a:lnSpc>
        <a:spcBef>
          <a:spcPts val="2000"/>
        </a:spcBef>
        <a:spcAft>
          <a:spcPts val="0"/>
        </a:spcAft>
        <a:buClrTx/>
        <a:buSzPct val="171429"/>
        <a:buFontTx/>
        <a:buChar char="+"/>
        <a:tabLst>
          <a:tab pos="1371600" algn="l"/>
        </a:tabLst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3pPr>
      <a:lvl4pPr marL="1905454" marR="0" indent="-610054" algn="l" defTabSz="457200" latinLnBrk="0">
        <a:lnSpc>
          <a:spcPts val="3800"/>
        </a:lnSpc>
        <a:spcBef>
          <a:spcPts val="2000"/>
        </a:spcBef>
        <a:spcAft>
          <a:spcPts val="0"/>
        </a:spcAft>
        <a:buClrTx/>
        <a:buSzPct val="171429"/>
        <a:buFontTx/>
        <a:buChar char="+"/>
        <a:tabLst>
          <a:tab pos="1371600" algn="l"/>
        </a:tabLst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4pPr>
      <a:lvl5pPr marL="2261054" marR="0" indent="-610054" algn="l" defTabSz="457200" latinLnBrk="0">
        <a:lnSpc>
          <a:spcPts val="3800"/>
        </a:lnSpc>
        <a:spcBef>
          <a:spcPts val="2000"/>
        </a:spcBef>
        <a:spcAft>
          <a:spcPts val="0"/>
        </a:spcAft>
        <a:buClrTx/>
        <a:buSzPct val="171429"/>
        <a:buFontTx/>
        <a:buChar char="+"/>
        <a:tabLst>
          <a:tab pos="1371600" algn="l"/>
        </a:tabLst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5pPr>
      <a:lvl6pPr marL="2616654" marR="0" indent="-610054" algn="l" defTabSz="457200" latinLnBrk="0">
        <a:lnSpc>
          <a:spcPts val="3800"/>
        </a:lnSpc>
        <a:spcBef>
          <a:spcPts val="2000"/>
        </a:spcBef>
        <a:spcAft>
          <a:spcPts val="0"/>
        </a:spcAft>
        <a:buClrTx/>
        <a:buSzPct val="171429"/>
        <a:buFontTx/>
        <a:buChar char="+"/>
        <a:tabLst>
          <a:tab pos="1371600" algn="l"/>
        </a:tabLst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6pPr>
      <a:lvl7pPr marL="2972254" marR="0" indent="-610054" algn="l" defTabSz="457200" latinLnBrk="0">
        <a:lnSpc>
          <a:spcPts val="3800"/>
        </a:lnSpc>
        <a:spcBef>
          <a:spcPts val="2000"/>
        </a:spcBef>
        <a:spcAft>
          <a:spcPts val="0"/>
        </a:spcAft>
        <a:buClrTx/>
        <a:buSzPct val="171429"/>
        <a:buFontTx/>
        <a:buChar char="+"/>
        <a:tabLst>
          <a:tab pos="1371600" algn="l"/>
        </a:tabLst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7pPr>
      <a:lvl8pPr marL="3327854" marR="0" indent="-610054" algn="l" defTabSz="457200" latinLnBrk="0">
        <a:lnSpc>
          <a:spcPts val="3800"/>
        </a:lnSpc>
        <a:spcBef>
          <a:spcPts val="2000"/>
        </a:spcBef>
        <a:spcAft>
          <a:spcPts val="0"/>
        </a:spcAft>
        <a:buClrTx/>
        <a:buSzPct val="171429"/>
        <a:buFontTx/>
        <a:buChar char="+"/>
        <a:tabLst>
          <a:tab pos="1371600" algn="l"/>
        </a:tabLst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8pPr>
      <a:lvl9pPr marL="3683454" marR="0" indent="-610054" algn="l" defTabSz="457200" latinLnBrk="0">
        <a:lnSpc>
          <a:spcPts val="3800"/>
        </a:lnSpc>
        <a:spcBef>
          <a:spcPts val="2000"/>
        </a:spcBef>
        <a:spcAft>
          <a:spcPts val="0"/>
        </a:spcAft>
        <a:buClrTx/>
        <a:buSzPct val="171429"/>
        <a:buFontTx/>
        <a:buChar char="+"/>
        <a:tabLst>
          <a:tab pos="1371600" algn="l"/>
        </a:tabLst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9pPr>
    </p:bodyStyle>
    <p:otherStyle>
      <a:lvl1pPr marL="0" marR="0" indent="0" algn="ctr" defTabSz="457200" latinLnBrk="0">
        <a:lnSpc>
          <a:spcPts val="1600"/>
        </a:lnSpc>
        <a:spcBef>
          <a:spcPts val="0"/>
        </a:spcBef>
        <a:spcAft>
          <a:spcPts val="0"/>
        </a:spcAft>
        <a:buClrTx/>
        <a:buSzTx/>
        <a:buFontTx/>
        <a:buNone/>
        <a:tabLst>
          <a:tab pos="838200" algn="l"/>
        </a:tabLst>
        <a:defRPr sz="1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1pPr>
      <a:lvl2pPr marL="0" marR="0" indent="457200" algn="ctr" defTabSz="457200" latinLnBrk="0">
        <a:lnSpc>
          <a:spcPts val="1600"/>
        </a:lnSpc>
        <a:spcBef>
          <a:spcPts val="0"/>
        </a:spcBef>
        <a:spcAft>
          <a:spcPts val="0"/>
        </a:spcAft>
        <a:buClrTx/>
        <a:buSzTx/>
        <a:buFontTx/>
        <a:buNone/>
        <a:tabLst>
          <a:tab pos="838200" algn="l"/>
        </a:tabLst>
        <a:defRPr sz="1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2pPr>
      <a:lvl3pPr marL="0" marR="0" indent="914400" algn="ctr" defTabSz="457200" latinLnBrk="0">
        <a:lnSpc>
          <a:spcPts val="1600"/>
        </a:lnSpc>
        <a:spcBef>
          <a:spcPts val="0"/>
        </a:spcBef>
        <a:spcAft>
          <a:spcPts val="0"/>
        </a:spcAft>
        <a:buClrTx/>
        <a:buSzTx/>
        <a:buFontTx/>
        <a:buNone/>
        <a:tabLst>
          <a:tab pos="838200" algn="l"/>
        </a:tabLst>
        <a:defRPr sz="1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3pPr>
      <a:lvl4pPr marL="0" marR="0" indent="1371600" algn="ctr" defTabSz="457200" latinLnBrk="0">
        <a:lnSpc>
          <a:spcPts val="1600"/>
        </a:lnSpc>
        <a:spcBef>
          <a:spcPts val="0"/>
        </a:spcBef>
        <a:spcAft>
          <a:spcPts val="0"/>
        </a:spcAft>
        <a:buClrTx/>
        <a:buSzTx/>
        <a:buFontTx/>
        <a:buNone/>
        <a:tabLst>
          <a:tab pos="838200" algn="l"/>
        </a:tabLst>
        <a:defRPr sz="1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4pPr>
      <a:lvl5pPr marL="0" marR="0" indent="1828800" algn="ctr" defTabSz="457200" latinLnBrk="0">
        <a:lnSpc>
          <a:spcPts val="1600"/>
        </a:lnSpc>
        <a:spcBef>
          <a:spcPts val="0"/>
        </a:spcBef>
        <a:spcAft>
          <a:spcPts val="0"/>
        </a:spcAft>
        <a:buClrTx/>
        <a:buSzTx/>
        <a:buFontTx/>
        <a:buNone/>
        <a:tabLst>
          <a:tab pos="838200" algn="l"/>
        </a:tabLst>
        <a:defRPr sz="1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5pPr>
      <a:lvl6pPr marL="0" marR="0" indent="2286000" algn="ctr" defTabSz="457200" latinLnBrk="0">
        <a:lnSpc>
          <a:spcPts val="1600"/>
        </a:lnSpc>
        <a:spcBef>
          <a:spcPts val="0"/>
        </a:spcBef>
        <a:spcAft>
          <a:spcPts val="0"/>
        </a:spcAft>
        <a:buClrTx/>
        <a:buSzTx/>
        <a:buFontTx/>
        <a:buNone/>
        <a:tabLst>
          <a:tab pos="838200" algn="l"/>
        </a:tabLst>
        <a:defRPr sz="1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6pPr>
      <a:lvl7pPr marL="0" marR="0" indent="2743200" algn="ctr" defTabSz="457200" latinLnBrk="0">
        <a:lnSpc>
          <a:spcPts val="1600"/>
        </a:lnSpc>
        <a:spcBef>
          <a:spcPts val="0"/>
        </a:spcBef>
        <a:spcAft>
          <a:spcPts val="0"/>
        </a:spcAft>
        <a:buClrTx/>
        <a:buSzTx/>
        <a:buFontTx/>
        <a:buNone/>
        <a:tabLst>
          <a:tab pos="838200" algn="l"/>
        </a:tabLst>
        <a:defRPr sz="1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7pPr>
      <a:lvl8pPr marL="0" marR="0" indent="3200400" algn="ctr" defTabSz="457200" latinLnBrk="0">
        <a:lnSpc>
          <a:spcPts val="1600"/>
        </a:lnSpc>
        <a:spcBef>
          <a:spcPts val="0"/>
        </a:spcBef>
        <a:spcAft>
          <a:spcPts val="0"/>
        </a:spcAft>
        <a:buClrTx/>
        <a:buSzTx/>
        <a:buFontTx/>
        <a:buNone/>
        <a:tabLst>
          <a:tab pos="838200" algn="l"/>
        </a:tabLst>
        <a:defRPr sz="1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8pPr>
      <a:lvl9pPr marL="0" marR="0" indent="3657600" algn="ctr" defTabSz="457200" latinLnBrk="0">
        <a:lnSpc>
          <a:spcPts val="1600"/>
        </a:lnSpc>
        <a:spcBef>
          <a:spcPts val="0"/>
        </a:spcBef>
        <a:spcAft>
          <a:spcPts val="0"/>
        </a:spcAft>
        <a:buClrTx/>
        <a:buSzTx/>
        <a:buFontTx/>
        <a:buNone/>
        <a:tabLst>
          <a:tab pos="838200" algn="l"/>
        </a:tabLst>
        <a:defRPr sz="1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Accounting…"/>
          <p:cNvSpPr txBox="1"/>
          <p:nvPr/>
        </p:nvSpPr>
        <p:spPr>
          <a:xfrm>
            <a:off x="1632468" y="629231"/>
            <a:ext cx="1346937" cy="508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defRPr sz="1300">
                <a:solidFill>
                  <a:srgbClr val="2E93ED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pPr>
            <a:r>
              <a:rPr dirty="0"/>
              <a:t>Accounting </a:t>
            </a:r>
          </a:p>
          <a:p>
            <a:pPr algn="l">
              <a:defRPr sz="1300">
                <a:solidFill>
                  <a:srgbClr val="2E93ED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pPr>
            <a:r>
              <a:rPr dirty="0"/>
              <a:t>And Financial </a:t>
            </a:r>
          </a:p>
        </p:txBody>
      </p:sp>
      <p:sp>
        <p:nvSpPr>
          <p:cNvPr id="24" name="LETTERHEAD"/>
          <p:cNvSpPr txBox="1"/>
          <p:nvPr/>
        </p:nvSpPr>
        <p:spPr>
          <a:xfrm>
            <a:off x="1632468" y="1050773"/>
            <a:ext cx="895313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900"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rPr dirty="0">
                <a:latin typeface="Montserrat Medium" pitchFamily="2" charset="77"/>
              </a:rPr>
              <a:t>LETTERHEAD</a:t>
            </a:r>
          </a:p>
        </p:txBody>
      </p:sp>
      <p:grpSp>
        <p:nvGrpSpPr>
          <p:cNvPr id="27" name="Group"/>
          <p:cNvGrpSpPr/>
          <p:nvPr/>
        </p:nvGrpSpPr>
        <p:grpSpPr>
          <a:xfrm>
            <a:off x="956762" y="654586"/>
            <a:ext cx="612133" cy="612133"/>
            <a:chOff x="0" y="0"/>
            <a:chExt cx="612132" cy="612132"/>
          </a:xfrm>
        </p:grpSpPr>
        <p:sp>
          <p:nvSpPr>
            <p:cNvPr id="25" name="Shape"/>
            <p:cNvSpPr/>
            <p:nvPr/>
          </p:nvSpPr>
          <p:spPr>
            <a:xfrm>
              <a:off x="-1" y="-1"/>
              <a:ext cx="612134" cy="6121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14875" y="4075"/>
                  </a:lnTo>
                  <a:lnTo>
                    <a:pt x="13129" y="5820"/>
                  </a:lnTo>
                  <a:lnTo>
                    <a:pt x="10800" y="3492"/>
                  </a:lnTo>
                  <a:lnTo>
                    <a:pt x="3492" y="10800"/>
                  </a:lnTo>
                  <a:lnTo>
                    <a:pt x="10800" y="18108"/>
                  </a:lnTo>
                  <a:lnTo>
                    <a:pt x="18108" y="10800"/>
                  </a:lnTo>
                  <a:lnTo>
                    <a:pt x="15687" y="8379"/>
                  </a:lnTo>
                  <a:lnTo>
                    <a:pt x="17433" y="6633"/>
                  </a:lnTo>
                  <a:lnTo>
                    <a:pt x="21600" y="10800"/>
                  </a:lnTo>
                  <a:lnTo>
                    <a:pt x="10800" y="21600"/>
                  </a:lnTo>
                  <a:lnTo>
                    <a:pt x="0" y="10800"/>
                  </a:lnTo>
                  <a:cubicBezTo>
                    <a:pt x="0" y="10800"/>
                    <a:pt x="10800" y="0"/>
                    <a:pt x="1080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65E1"/>
                </a:gs>
                <a:gs pos="100000">
                  <a:srgbClr val="5BC0F9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6" name="Shape"/>
            <p:cNvSpPr/>
            <p:nvPr/>
          </p:nvSpPr>
          <p:spPr>
            <a:xfrm>
              <a:off x="139699" y="101600"/>
              <a:ext cx="384287" cy="2708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3946"/>
                  </a:moveTo>
                  <a:lnTo>
                    <a:pt x="10550" y="19627"/>
                  </a:lnTo>
                  <a:lnTo>
                    <a:pt x="9159" y="21600"/>
                  </a:lnTo>
                  <a:lnTo>
                    <a:pt x="7769" y="19627"/>
                  </a:lnTo>
                  <a:lnTo>
                    <a:pt x="5459" y="16350"/>
                  </a:lnTo>
                  <a:lnTo>
                    <a:pt x="2781" y="20151"/>
                  </a:lnTo>
                  <a:lnTo>
                    <a:pt x="0" y="16205"/>
                  </a:lnTo>
                  <a:lnTo>
                    <a:pt x="5459" y="8457"/>
                  </a:lnTo>
                  <a:lnTo>
                    <a:pt x="8241" y="12404"/>
                  </a:lnTo>
                  <a:lnTo>
                    <a:pt x="9159" y="13707"/>
                  </a:lnTo>
                  <a:lnTo>
                    <a:pt x="18819" y="0"/>
                  </a:lnTo>
                  <a:cubicBezTo>
                    <a:pt x="18819" y="0"/>
                    <a:pt x="21600" y="3946"/>
                    <a:pt x="21600" y="394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65E1"/>
                </a:gs>
                <a:gs pos="100000">
                  <a:srgbClr val="5BC0F9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sp>
        <p:nvSpPr>
          <p:cNvPr id="28" name="Shape"/>
          <p:cNvSpPr/>
          <p:nvPr/>
        </p:nvSpPr>
        <p:spPr>
          <a:xfrm>
            <a:off x="2748833" y="8135468"/>
            <a:ext cx="5509248" cy="23867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21600" y="21600"/>
                </a:lnTo>
                <a:lnTo>
                  <a:pt x="21600" y="0"/>
                </a:lnTo>
                <a:cubicBezTo>
                  <a:pt x="21600" y="0"/>
                  <a:pt x="0" y="21600"/>
                  <a:pt x="0" y="21600"/>
                </a:cubicBezTo>
                <a:close/>
              </a:path>
            </a:pathLst>
          </a:custGeom>
          <a:gradFill>
            <a:gsLst>
              <a:gs pos="0">
                <a:srgbClr val="0065E1"/>
              </a:gs>
              <a:gs pos="100000">
                <a:srgbClr val="5BC0F9"/>
              </a:gs>
            </a:gsLst>
            <a:lin ang="9412749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9" name="Shape"/>
          <p:cNvSpPr/>
          <p:nvPr/>
        </p:nvSpPr>
        <p:spPr>
          <a:xfrm>
            <a:off x="2748833" y="7661202"/>
            <a:ext cx="5135960" cy="28482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21600" y="8520"/>
                </a:lnTo>
                <a:lnTo>
                  <a:pt x="21600" y="0"/>
                </a:lnTo>
                <a:cubicBezTo>
                  <a:pt x="21600" y="0"/>
                  <a:pt x="0" y="21600"/>
                  <a:pt x="0" y="21600"/>
                </a:cubicBezTo>
                <a:close/>
              </a:path>
            </a:pathLst>
          </a:custGeom>
          <a:gradFill flip="none" rotWithShape="1">
            <a:gsLst>
              <a:gs pos="0">
                <a:srgbClr val="0065E1"/>
              </a:gs>
              <a:gs pos="100000">
                <a:srgbClr val="5BC0F9"/>
              </a:gs>
            </a:gsLst>
            <a:lin ang="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30" name="Shape"/>
          <p:cNvSpPr/>
          <p:nvPr/>
        </p:nvSpPr>
        <p:spPr>
          <a:xfrm>
            <a:off x="2748833" y="8852363"/>
            <a:ext cx="5509248" cy="16548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18063" y="11306"/>
                </a:lnTo>
                <a:lnTo>
                  <a:pt x="21600" y="0"/>
                </a:lnTo>
                <a:cubicBezTo>
                  <a:pt x="21600" y="0"/>
                  <a:pt x="0" y="21600"/>
                  <a:pt x="0" y="21600"/>
                </a:cubicBezTo>
                <a:close/>
              </a:path>
            </a:pathLst>
          </a:custGeom>
          <a:gradFill flip="none" rotWithShape="1">
            <a:gsLst>
              <a:gs pos="0">
                <a:srgbClr val="0065E1"/>
              </a:gs>
              <a:gs pos="100000">
                <a:srgbClr val="5BC0F9"/>
              </a:gs>
            </a:gsLst>
            <a:lin ang="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32" name="Shape"/>
          <p:cNvSpPr/>
          <p:nvPr/>
        </p:nvSpPr>
        <p:spPr>
          <a:xfrm>
            <a:off x="0" y="8730191"/>
            <a:ext cx="3936202" cy="17854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933" y="21600"/>
                </a:moveTo>
                <a:lnTo>
                  <a:pt x="21600" y="0"/>
                </a:lnTo>
                <a:lnTo>
                  <a:pt x="0" y="15992"/>
                </a:lnTo>
                <a:lnTo>
                  <a:pt x="0" y="21600"/>
                </a:lnTo>
                <a:cubicBezTo>
                  <a:pt x="0" y="21600"/>
                  <a:pt x="3933" y="21600"/>
                  <a:pt x="3933" y="21600"/>
                </a:cubicBezTo>
                <a:close/>
              </a:path>
            </a:pathLst>
          </a:custGeom>
          <a:gradFill>
            <a:gsLst>
              <a:gs pos="0">
                <a:srgbClr val="0065E1"/>
              </a:gs>
              <a:gs pos="100000">
                <a:srgbClr val="5BC0F9"/>
              </a:gs>
            </a:gsLst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33" name="www.yourwebsite.com"/>
          <p:cNvSpPr/>
          <p:nvPr/>
        </p:nvSpPr>
        <p:spPr>
          <a:xfrm>
            <a:off x="4663515" y="9646682"/>
            <a:ext cx="2718846" cy="4581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8100" tIns="38100" rIns="38100" bIns="38100" anchor="ctr"/>
          <a:lstStyle>
            <a:lvl1pPr>
              <a:lnSpc>
                <a:spcPts val="1300"/>
              </a:lnSpc>
              <a:tabLst>
                <a:tab pos="1066800" algn="l"/>
              </a:tabLst>
              <a:defRPr sz="1122">
                <a:solidFill>
                  <a:srgbClr val="FFFFFF"/>
                </a:solidFill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rPr dirty="0"/>
              <a:t>www.yourwebsite.com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D6802E51-C976-4C96-8522-F834CAF916B5}"/>
              </a:ext>
            </a:extLst>
          </p:cNvPr>
          <p:cNvGrpSpPr/>
          <p:nvPr/>
        </p:nvGrpSpPr>
        <p:grpSpPr>
          <a:xfrm>
            <a:off x="977653" y="450544"/>
            <a:ext cx="6274295" cy="6768448"/>
            <a:chOff x="977653" y="450544"/>
            <a:chExt cx="6274295" cy="6768448"/>
          </a:xfrm>
        </p:grpSpPr>
        <p:sp>
          <p:nvSpPr>
            <p:cNvPr id="20" name="+1 23 456 789"/>
            <p:cNvSpPr txBox="1"/>
            <p:nvPr/>
          </p:nvSpPr>
          <p:spPr>
            <a:xfrm>
              <a:off x="5616532" y="535710"/>
              <a:ext cx="1278754" cy="2032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50800" tIns="50800" rIns="50800" bIns="50800" anchor="ctr"/>
            <a:lstStyle>
              <a:lvl1pPr algn="r">
                <a:defRPr sz="800">
                  <a:latin typeface="Montserrat Regular"/>
                  <a:ea typeface="Montserrat Regular"/>
                  <a:cs typeface="Montserrat Regular"/>
                  <a:sym typeface="Montserrat Regular"/>
                </a:defRPr>
              </a:lvl1pPr>
            </a:lstStyle>
            <a:p>
              <a:r>
                <a:t>+1 23 456 789</a:t>
              </a:r>
            </a:p>
          </p:txBody>
        </p:sp>
        <p:sp>
          <p:nvSpPr>
            <p:cNvPr id="21" name="Your address here St."/>
            <p:cNvSpPr txBox="1"/>
            <p:nvPr/>
          </p:nvSpPr>
          <p:spPr>
            <a:xfrm>
              <a:off x="5549720" y="947749"/>
              <a:ext cx="1345566" cy="2286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50800" tIns="50800" rIns="50800" bIns="50800" anchor="ctr">
              <a:spAutoFit/>
            </a:bodyPr>
            <a:lstStyle>
              <a:lvl1pPr algn="r">
                <a:defRPr sz="800">
                  <a:latin typeface="Montserrat Regular"/>
                  <a:ea typeface="Montserrat Regular"/>
                  <a:cs typeface="Montserrat Regular"/>
                  <a:sym typeface="Montserrat Regular"/>
                </a:defRPr>
              </a:lvl1pPr>
            </a:lstStyle>
            <a:p>
              <a:r>
                <a:t>Your address here St.</a:t>
              </a:r>
            </a:p>
          </p:txBody>
        </p:sp>
        <p:sp>
          <p:nvSpPr>
            <p:cNvPr id="22" name="www.yourwebsite.com"/>
            <p:cNvSpPr txBox="1"/>
            <p:nvPr/>
          </p:nvSpPr>
          <p:spPr>
            <a:xfrm>
              <a:off x="5409577" y="1313868"/>
              <a:ext cx="1485709" cy="3302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50800" tIns="50800" rIns="50800" bIns="50800" anchor="ctr"/>
            <a:lstStyle>
              <a:lvl1pPr algn="r">
                <a:defRPr sz="800">
                  <a:latin typeface="Montserrat Regular"/>
                  <a:ea typeface="Montserrat Regular"/>
                  <a:cs typeface="Montserrat Regular"/>
                  <a:sym typeface="Montserrat Regular"/>
                </a:defRPr>
              </a:lvl1pPr>
            </a:lstStyle>
            <a:p>
              <a:r>
                <a:rPr dirty="0"/>
                <a:t>www.yourwebsite.com</a:t>
              </a:r>
            </a:p>
          </p:txBody>
        </p:sp>
        <p:sp>
          <p:nvSpPr>
            <p:cNvPr id="36" name="Shape"/>
            <p:cNvSpPr/>
            <p:nvPr/>
          </p:nvSpPr>
          <p:spPr>
            <a:xfrm>
              <a:off x="6979593" y="869644"/>
              <a:ext cx="251463" cy="3848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ubicBezTo>
                    <a:pt x="0" y="21600"/>
                    <a:pt x="0" y="0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65E1"/>
                </a:gs>
                <a:gs pos="100000">
                  <a:srgbClr val="5BC0F9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37" name="Shape"/>
            <p:cNvSpPr/>
            <p:nvPr/>
          </p:nvSpPr>
          <p:spPr>
            <a:xfrm>
              <a:off x="6979593" y="450544"/>
              <a:ext cx="251463" cy="3848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ubicBezTo>
                    <a:pt x="0" y="21600"/>
                    <a:pt x="0" y="0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65E1"/>
                </a:gs>
                <a:gs pos="100000">
                  <a:srgbClr val="5BC0F9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38" name="Shape"/>
            <p:cNvSpPr/>
            <p:nvPr/>
          </p:nvSpPr>
          <p:spPr>
            <a:xfrm>
              <a:off x="6979593" y="1288745"/>
              <a:ext cx="251463" cy="3848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ubicBezTo>
                    <a:pt x="0" y="21600"/>
                    <a:pt x="0" y="0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65E1"/>
                </a:gs>
                <a:gs pos="100000">
                  <a:srgbClr val="5BC0F9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39" name="Shape"/>
            <p:cNvSpPr/>
            <p:nvPr/>
          </p:nvSpPr>
          <p:spPr>
            <a:xfrm>
              <a:off x="7030393" y="564843"/>
              <a:ext cx="153910" cy="1527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11" h="20618" extrusionOk="0">
                  <a:moveTo>
                    <a:pt x="15805" y="4835"/>
                  </a:moveTo>
                  <a:cubicBezTo>
                    <a:pt x="17846" y="6893"/>
                    <a:pt x="18696" y="9121"/>
                    <a:pt x="18356" y="11007"/>
                  </a:cubicBezTo>
                  <a:cubicBezTo>
                    <a:pt x="18356" y="11007"/>
                    <a:pt x="18186" y="11521"/>
                    <a:pt x="18696" y="12035"/>
                  </a:cubicBezTo>
                  <a:cubicBezTo>
                    <a:pt x="19206" y="12550"/>
                    <a:pt x="19887" y="12378"/>
                    <a:pt x="20227" y="12035"/>
                  </a:cubicBezTo>
                  <a:cubicBezTo>
                    <a:pt x="20567" y="11693"/>
                    <a:pt x="20567" y="11350"/>
                    <a:pt x="20567" y="11350"/>
                  </a:cubicBezTo>
                  <a:cubicBezTo>
                    <a:pt x="20737" y="9807"/>
                    <a:pt x="20567" y="6550"/>
                    <a:pt x="17335" y="3293"/>
                  </a:cubicBezTo>
                  <a:cubicBezTo>
                    <a:pt x="14274" y="207"/>
                    <a:pt x="11042" y="-136"/>
                    <a:pt x="9342" y="35"/>
                  </a:cubicBezTo>
                  <a:cubicBezTo>
                    <a:pt x="9342" y="35"/>
                    <a:pt x="9002" y="35"/>
                    <a:pt x="8661" y="378"/>
                  </a:cubicBezTo>
                  <a:cubicBezTo>
                    <a:pt x="8321" y="721"/>
                    <a:pt x="8151" y="1407"/>
                    <a:pt x="8661" y="1921"/>
                  </a:cubicBezTo>
                  <a:cubicBezTo>
                    <a:pt x="9002" y="2264"/>
                    <a:pt x="9682" y="2264"/>
                    <a:pt x="9682" y="2264"/>
                  </a:cubicBezTo>
                  <a:cubicBezTo>
                    <a:pt x="11553" y="1921"/>
                    <a:pt x="13764" y="2778"/>
                    <a:pt x="15805" y="4835"/>
                  </a:cubicBezTo>
                  <a:cubicBezTo>
                    <a:pt x="15805" y="4835"/>
                    <a:pt x="15805" y="4835"/>
                    <a:pt x="15805" y="4835"/>
                  </a:cubicBezTo>
                  <a:close/>
                  <a:moveTo>
                    <a:pt x="10702" y="3978"/>
                  </a:moveTo>
                  <a:cubicBezTo>
                    <a:pt x="10702" y="3978"/>
                    <a:pt x="10192" y="3807"/>
                    <a:pt x="9682" y="4321"/>
                  </a:cubicBezTo>
                  <a:cubicBezTo>
                    <a:pt x="9342" y="4664"/>
                    <a:pt x="9342" y="5350"/>
                    <a:pt x="9682" y="5864"/>
                  </a:cubicBezTo>
                  <a:cubicBezTo>
                    <a:pt x="9852" y="6035"/>
                    <a:pt x="10362" y="6207"/>
                    <a:pt x="10362" y="6207"/>
                  </a:cubicBezTo>
                  <a:cubicBezTo>
                    <a:pt x="11043" y="6378"/>
                    <a:pt x="12063" y="6550"/>
                    <a:pt x="13254" y="7750"/>
                  </a:cubicBezTo>
                  <a:cubicBezTo>
                    <a:pt x="14274" y="8778"/>
                    <a:pt x="14614" y="9978"/>
                    <a:pt x="14784" y="10664"/>
                  </a:cubicBezTo>
                  <a:cubicBezTo>
                    <a:pt x="14784" y="10664"/>
                    <a:pt x="14784" y="11007"/>
                    <a:pt x="15125" y="11350"/>
                  </a:cubicBezTo>
                  <a:cubicBezTo>
                    <a:pt x="15465" y="11693"/>
                    <a:pt x="16315" y="11693"/>
                    <a:pt x="16655" y="11350"/>
                  </a:cubicBezTo>
                  <a:cubicBezTo>
                    <a:pt x="16995" y="11007"/>
                    <a:pt x="16995" y="10321"/>
                    <a:pt x="16995" y="10321"/>
                  </a:cubicBezTo>
                  <a:cubicBezTo>
                    <a:pt x="16825" y="8950"/>
                    <a:pt x="16145" y="7407"/>
                    <a:pt x="14954" y="6207"/>
                  </a:cubicBezTo>
                  <a:cubicBezTo>
                    <a:pt x="13424" y="4835"/>
                    <a:pt x="12063" y="4150"/>
                    <a:pt x="10702" y="3978"/>
                  </a:cubicBezTo>
                  <a:cubicBezTo>
                    <a:pt x="10702" y="3978"/>
                    <a:pt x="10702" y="3978"/>
                    <a:pt x="10702" y="3978"/>
                  </a:cubicBezTo>
                  <a:close/>
                  <a:moveTo>
                    <a:pt x="7981" y="12721"/>
                  </a:moveTo>
                  <a:cubicBezTo>
                    <a:pt x="9852" y="14607"/>
                    <a:pt x="11893" y="16321"/>
                    <a:pt x="12743" y="15464"/>
                  </a:cubicBezTo>
                  <a:cubicBezTo>
                    <a:pt x="13934" y="14264"/>
                    <a:pt x="14614" y="13235"/>
                    <a:pt x="17335" y="15293"/>
                  </a:cubicBezTo>
                  <a:cubicBezTo>
                    <a:pt x="20057" y="17521"/>
                    <a:pt x="18016" y="18893"/>
                    <a:pt x="16825" y="20093"/>
                  </a:cubicBezTo>
                  <a:cubicBezTo>
                    <a:pt x="15465" y="21464"/>
                    <a:pt x="10532" y="20264"/>
                    <a:pt x="5430" y="15121"/>
                  </a:cubicBezTo>
                  <a:cubicBezTo>
                    <a:pt x="498" y="10150"/>
                    <a:pt x="-863" y="5007"/>
                    <a:pt x="498" y="3635"/>
                  </a:cubicBezTo>
                  <a:cubicBezTo>
                    <a:pt x="1688" y="2435"/>
                    <a:pt x="3049" y="378"/>
                    <a:pt x="5260" y="3121"/>
                  </a:cubicBezTo>
                  <a:cubicBezTo>
                    <a:pt x="7471" y="5864"/>
                    <a:pt x="6280" y="6550"/>
                    <a:pt x="5090" y="7750"/>
                  </a:cubicBezTo>
                  <a:cubicBezTo>
                    <a:pt x="4409" y="8778"/>
                    <a:pt x="6110" y="11007"/>
                    <a:pt x="7981" y="12721"/>
                  </a:cubicBezTo>
                  <a:cubicBezTo>
                    <a:pt x="7981" y="12721"/>
                    <a:pt x="7981" y="12721"/>
                    <a:pt x="7981" y="12721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40" name="Shape"/>
            <p:cNvSpPr/>
            <p:nvPr/>
          </p:nvSpPr>
          <p:spPr>
            <a:xfrm>
              <a:off x="7043095" y="983943"/>
              <a:ext cx="114301" cy="1714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10080"/>
                  </a:moveTo>
                  <a:cubicBezTo>
                    <a:pt x="8400" y="10080"/>
                    <a:pt x="6480" y="8800"/>
                    <a:pt x="6480" y="7200"/>
                  </a:cubicBezTo>
                  <a:cubicBezTo>
                    <a:pt x="6480" y="5600"/>
                    <a:pt x="8400" y="4320"/>
                    <a:pt x="10800" y="4320"/>
                  </a:cubicBezTo>
                  <a:cubicBezTo>
                    <a:pt x="13200" y="4320"/>
                    <a:pt x="15120" y="5600"/>
                    <a:pt x="15120" y="7200"/>
                  </a:cubicBezTo>
                  <a:cubicBezTo>
                    <a:pt x="15120" y="8800"/>
                    <a:pt x="13200" y="10080"/>
                    <a:pt x="10800" y="10080"/>
                  </a:cubicBezTo>
                  <a:close/>
                  <a:moveTo>
                    <a:pt x="10800" y="0"/>
                  </a:moveTo>
                  <a:cubicBezTo>
                    <a:pt x="4800" y="0"/>
                    <a:pt x="0" y="3200"/>
                    <a:pt x="0" y="7200"/>
                  </a:cubicBezTo>
                  <a:cubicBezTo>
                    <a:pt x="0" y="7520"/>
                    <a:pt x="0" y="8000"/>
                    <a:pt x="240" y="8320"/>
                  </a:cubicBezTo>
                  <a:cubicBezTo>
                    <a:pt x="720" y="11520"/>
                    <a:pt x="5040" y="17760"/>
                    <a:pt x="10800" y="21600"/>
                  </a:cubicBezTo>
                  <a:cubicBezTo>
                    <a:pt x="17280" y="16800"/>
                    <a:pt x="19920" y="12000"/>
                    <a:pt x="20880" y="9920"/>
                  </a:cubicBezTo>
                  <a:cubicBezTo>
                    <a:pt x="21360" y="9120"/>
                    <a:pt x="21600" y="8160"/>
                    <a:pt x="21600" y="7360"/>
                  </a:cubicBezTo>
                  <a:cubicBezTo>
                    <a:pt x="21600" y="3200"/>
                    <a:pt x="16800" y="0"/>
                    <a:pt x="1080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41" name="Shape"/>
            <p:cNvSpPr/>
            <p:nvPr/>
          </p:nvSpPr>
          <p:spPr>
            <a:xfrm>
              <a:off x="7030393" y="1403045"/>
              <a:ext cx="153673" cy="1600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031" y="12343"/>
                  </a:moveTo>
                  <a:cubicBezTo>
                    <a:pt x="11603" y="11314"/>
                    <a:pt x="10354" y="9943"/>
                    <a:pt x="9461" y="8229"/>
                  </a:cubicBezTo>
                  <a:cubicBezTo>
                    <a:pt x="12139" y="6686"/>
                    <a:pt x="14459" y="4800"/>
                    <a:pt x="15709" y="3257"/>
                  </a:cubicBezTo>
                  <a:cubicBezTo>
                    <a:pt x="16959" y="4114"/>
                    <a:pt x="18030" y="5314"/>
                    <a:pt x="18744" y="6686"/>
                  </a:cubicBezTo>
                  <a:cubicBezTo>
                    <a:pt x="17851" y="8571"/>
                    <a:pt x="15888" y="10629"/>
                    <a:pt x="13031" y="12343"/>
                  </a:cubicBezTo>
                  <a:close/>
                  <a:moveTo>
                    <a:pt x="3927" y="16457"/>
                  </a:moveTo>
                  <a:cubicBezTo>
                    <a:pt x="2678" y="15086"/>
                    <a:pt x="1785" y="13371"/>
                    <a:pt x="1607" y="11486"/>
                  </a:cubicBezTo>
                  <a:cubicBezTo>
                    <a:pt x="3570" y="10971"/>
                    <a:pt x="5712" y="10114"/>
                    <a:pt x="8033" y="8914"/>
                  </a:cubicBezTo>
                  <a:cubicBezTo>
                    <a:pt x="8926" y="10629"/>
                    <a:pt x="10175" y="12000"/>
                    <a:pt x="11603" y="13200"/>
                  </a:cubicBezTo>
                  <a:cubicBezTo>
                    <a:pt x="9283" y="14571"/>
                    <a:pt x="6783" y="15600"/>
                    <a:pt x="3927" y="16457"/>
                  </a:cubicBezTo>
                  <a:close/>
                  <a:moveTo>
                    <a:pt x="3213" y="5486"/>
                  </a:moveTo>
                  <a:cubicBezTo>
                    <a:pt x="3927" y="6000"/>
                    <a:pt x="4641" y="6171"/>
                    <a:pt x="5534" y="6000"/>
                  </a:cubicBezTo>
                  <a:cubicBezTo>
                    <a:pt x="5891" y="6000"/>
                    <a:pt x="6248" y="5829"/>
                    <a:pt x="6783" y="5657"/>
                  </a:cubicBezTo>
                  <a:cubicBezTo>
                    <a:pt x="6962" y="6343"/>
                    <a:pt x="7141" y="6857"/>
                    <a:pt x="7319" y="7371"/>
                  </a:cubicBezTo>
                  <a:cubicBezTo>
                    <a:pt x="5355" y="8400"/>
                    <a:pt x="3392" y="9257"/>
                    <a:pt x="1607" y="9771"/>
                  </a:cubicBezTo>
                  <a:cubicBezTo>
                    <a:pt x="1785" y="8229"/>
                    <a:pt x="2321" y="6857"/>
                    <a:pt x="3213" y="5486"/>
                  </a:cubicBezTo>
                  <a:close/>
                  <a:moveTo>
                    <a:pt x="7855" y="2057"/>
                  </a:moveTo>
                  <a:cubicBezTo>
                    <a:pt x="8033" y="2400"/>
                    <a:pt x="8033" y="2571"/>
                    <a:pt x="7855" y="2743"/>
                  </a:cubicBezTo>
                  <a:cubicBezTo>
                    <a:pt x="7498" y="3600"/>
                    <a:pt x="6427" y="4286"/>
                    <a:pt x="5355" y="4286"/>
                  </a:cubicBezTo>
                  <a:cubicBezTo>
                    <a:pt x="4998" y="4286"/>
                    <a:pt x="4641" y="4286"/>
                    <a:pt x="4284" y="4114"/>
                  </a:cubicBezTo>
                  <a:cubicBezTo>
                    <a:pt x="5355" y="3257"/>
                    <a:pt x="6605" y="2571"/>
                    <a:pt x="7855" y="2057"/>
                  </a:cubicBezTo>
                  <a:close/>
                  <a:moveTo>
                    <a:pt x="9461" y="3600"/>
                  </a:moveTo>
                  <a:cubicBezTo>
                    <a:pt x="9640" y="3086"/>
                    <a:pt x="9640" y="2400"/>
                    <a:pt x="9640" y="1886"/>
                  </a:cubicBezTo>
                  <a:cubicBezTo>
                    <a:pt x="9997" y="1886"/>
                    <a:pt x="10354" y="1714"/>
                    <a:pt x="10711" y="1714"/>
                  </a:cubicBezTo>
                  <a:cubicBezTo>
                    <a:pt x="11960" y="1714"/>
                    <a:pt x="13210" y="2057"/>
                    <a:pt x="14281" y="2400"/>
                  </a:cubicBezTo>
                  <a:cubicBezTo>
                    <a:pt x="13031" y="3771"/>
                    <a:pt x="11246" y="5314"/>
                    <a:pt x="8926" y="6686"/>
                  </a:cubicBezTo>
                  <a:cubicBezTo>
                    <a:pt x="8747" y="6171"/>
                    <a:pt x="8568" y="5486"/>
                    <a:pt x="8390" y="4971"/>
                  </a:cubicBezTo>
                  <a:cubicBezTo>
                    <a:pt x="8926" y="4457"/>
                    <a:pt x="9283" y="3943"/>
                    <a:pt x="9461" y="3600"/>
                  </a:cubicBezTo>
                  <a:close/>
                  <a:moveTo>
                    <a:pt x="10711" y="0"/>
                  </a:moveTo>
                  <a:cubicBezTo>
                    <a:pt x="4820" y="0"/>
                    <a:pt x="0" y="4800"/>
                    <a:pt x="0" y="10457"/>
                  </a:cubicBezTo>
                  <a:cubicBezTo>
                    <a:pt x="0" y="16286"/>
                    <a:pt x="4820" y="20914"/>
                    <a:pt x="10711" y="20914"/>
                  </a:cubicBezTo>
                  <a:cubicBezTo>
                    <a:pt x="11068" y="20914"/>
                    <a:pt x="11425" y="20914"/>
                    <a:pt x="11603" y="20914"/>
                  </a:cubicBezTo>
                  <a:lnTo>
                    <a:pt x="11782" y="20914"/>
                  </a:lnTo>
                  <a:lnTo>
                    <a:pt x="11782" y="20743"/>
                  </a:lnTo>
                  <a:lnTo>
                    <a:pt x="11603" y="19543"/>
                  </a:lnTo>
                  <a:lnTo>
                    <a:pt x="11603" y="19371"/>
                  </a:lnTo>
                  <a:lnTo>
                    <a:pt x="11425" y="19371"/>
                  </a:lnTo>
                  <a:cubicBezTo>
                    <a:pt x="11246" y="19371"/>
                    <a:pt x="11246" y="19371"/>
                    <a:pt x="11068" y="19371"/>
                  </a:cubicBezTo>
                  <a:cubicBezTo>
                    <a:pt x="10889" y="19371"/>
                    <a:pt x="10711" y="19371"/>
                    <a:pt x="10711" y="19371"/>
                  </a:cubicBezTo>
                  <a:cubicBezTo>
                    <a:pt x="8747" y="19371"/>
                    <a:pt x="6962" y="18686"/>
                    <a:pt x="5355" y="17657"/>
                  </a:cubicBezTo>
                  <a:cubicBezTo>
                    <a:pt x="12139" y="15257"/>
                    <a:pt x="17137" y="12000"/>
                    <a:pt x="19458" y="8571"/>
                  </a:cubicBezTo>
                  <a:cubicBezTo>
                    <a:pt x="19636" y="9257"/>
                    <a:pt x="19815" y="9943"/>
                    <a:pt x="19815" y="10457"/>
                  </a:cubicBezTo>
                  <a:cubicBezTo>
                    <a:pt x="19815" y="12514"/>
                    <a:pt x="19101" y="14743"/>
                    <a:pt x="17494" y="16286"/>
                  </a:cubicBezTo>
                  <a:lnTo>
                    <a:pt x="17316" y="16457"/>
                  </a:lnTo>
                  <a:lnTo>
                    <a:pt x="17494" y="16629"/>
                  </a:lnTo>
                  <a:lnTo>
                    <a:pt x="18565" y="17314"/>
                  </a:lnTo>
                  <a:lnTo>
                    <a:pt x="18744" y="17486"/>
                  </a:lnTo>
                  <a:lnTo>
                    <a:pt x="18922" y="17314"/>
                  </a:lnTo>
                  <a:cubicBezTo>
                    <a:pt x="20529" y="15429"/>
                    <a:pt x="21600" y="13029"/>
                    <a:pt x="21600" y="10457"/>
                  </a:cubicBezTo>
                  <a:cubicBezTo>
                    <a:pt x="21422" y="4800"/>
                    <a:pt x="16602" y="0"/>
                    <a:pt x="10711" y="0"/>
                  </a:cubicBezTo>
                  <a:close/>
                  <a:moveTo>
                    <a:pt x="13031" y="16114"/>
                  </a:moveTo>
                  <a:lnTo>
                    <a:pt x="12674" y="15943"/>
                  </a:lnTo>
                  <a:lnTo>
                    <a:pt x="12674" y="16286"/>
                  </a:lnTo>
                  <a:lnTo>
                    <a:pt x="12674" y="21086"/>
                  </a:lnTo>
                  <a:lnTo>
                    <a:pt x="12674" y="21600"/>
                  </a:lnTo>
                  <a:lnTo>
                    <a:pt x="13031" y="21257"/>
                  </a:lnTo>
                  <a:lnTo>
                    <a:pt x="14281" y="19714"/>
                  </a:lnTo>
                  <a:lnTo>
                    <a:pt x="15174" y="20914"/>
                  </a:lnTo>
                  <a:lnTo>
                    <a:pt x="15174" y="20914"/>
                  </a:lnTo>
                  <a:lnTo>
                    <a:pt x="16602" y="20914"/>
                  </a:lnTo>
                  <a:lnTo>
                    <a:pt x="16423" y="20571"/>
                  </a:lnTo>
                  <a:lnTo>
                    <a:pt x="15352" y="18857"/>
                  </a:lnTo>
                  <a:lnTo>
                    <a:pt x="17316" y="18343"/>
                  </a:lnTo>
                  <a:lnTo>
                    <a:pt x="17851" y="18171"/>
                  </a:lnTo>
                  <a:lnTo>
                    <a:pt x="17494" y="18000"/>
                  </a:lnTo>
                  <a:cubicBezTo>
                    <a:pt x="17494" y="18000"/>
                    <a:pt x="13031" y="16114"/>
                    <a:pt x="13031" y="16114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955393AD-C67E-DE40-B522-E6A4BAF2895E}"/>
                </a:ext>
              </a:extLst>
            </p:cNvPr>
            <p:cNvSpPr txBox="1"/>
            <p:nvPr/>
          </p:nvSpPr>
          <p:spPr>
            <a:xfrm>
              <a:off x="977653" y="2791324"/>
              <a:ext cx="6274295" cy="348813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algn="just"/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dolor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sit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consectetur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eiusmod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tempor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incididunt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labore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et dolore magna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Ut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enim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ad minim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veniam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quis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nostrud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exercitation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ullamco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laboris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nisi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aliquip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ex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ea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commodo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Duis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aute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irure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dolor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in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reprehenderit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in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voluptate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velit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esse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cillum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fugiat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nulla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pariatur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Excepteur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sint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occaecat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cupidatat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non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proident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sunt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in culpa qui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officia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deserunt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mollit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anim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id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est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laborum</a:t>
              </a:r>
              <a:endPara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  <a:p>
              <a:pPr algn="just"/>
              <a:b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</a:br>
              <a:endPara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  <a:p>
              <a:pPr algn="just"/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dolor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sit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consectetur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eiusmod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tempor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incididunt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labore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et dolore magna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Ut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enim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ad minim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veniam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quis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nostrud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exercitation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ullamco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laboris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nisi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aliquip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ex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ea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commodo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Duis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aute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irure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dolor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in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reprehenderit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in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voluptate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velit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esse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cillum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fugiat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nulla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pariatur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Excepteur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sint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occaecat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cupidatat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non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proident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sunt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in culpa qui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officia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deserunt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mollit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anim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id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est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laborum</a:t>
              </a:r>
              <a:endPara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  <a:p>
              <a:pPr algn="just"/>
              <a:b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</a:br>
              <a:endPara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  <a:p>
              <a:pPr algn="just"/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dolor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sit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consectetur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eiusmod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tempor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incididunt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labore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et dolore magna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Ut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enim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ad minim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veniam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quis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nostrud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exercitation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ullamco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laboris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nisi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aliquip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ex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ea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commodo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Duis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aute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irure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dolor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in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reprehenderit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in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voluptate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velit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esse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cillum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fugiat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nulla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pariatur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Excepteur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sint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occaecat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cupidatat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non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proident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sunt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in culpa qui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officia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deserunt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mollit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anim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id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est</a:t>
              </a:r>
              <a:r>
                <a:rPr lang="en-ID" sz="11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1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laborum</a:t>
              </a:r>
              <a:endPara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  <a:p>
              <a:pPr marL="0" marR="0" indent="0" algn="just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1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Gill Sans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604AD383-81A7-6A42-9053-2CC97D65D5FF}"/>
                </a:ext>
              </a:extLst>
            </p:cNvPr>
            <p:cNvSpPr txBox="1"/>
            <p:nvPr/>
          </p:nvSpPr>
          <p:spPr>
            <a:xfrm>
              <a:off x="977653" y="6747068"/>
              <a:ext cx="6274295" cy="47192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algn="l"/>
              <a:r>
                <a:rPr lang="en-ID" sz="1200" b="1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John Day</a:t>
              </a:r>
              <a:endParaRPr lang="en-ID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  <a:p>
              <a:pPr algn="l"/>
              <a:r>
                <a:rPr lang="en-ID" sz="12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Your Tittle Here</a:t>
              </a:r>
            </a:p>
          </p:txBody>
        </p:sp>
      </p:grp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+1 23 456 789">
            <a:extLst>
              <a:ext uri="{FF2B5EF4-FFF2-40B4-BE49-F238E27FC236}">
                <a16:creationId xmlns:a16="http://schemas.microsoft.com/office/drawing/2014/main" id="{A67841FA-3168-4468-8124-9469DAEC46BD}"/>
              </a:ext>
            </a:extLst>
          </p:cNvPr>
          <p:cNvSpPr txBox="1"/>
          <p:nvPr/>
        </p:nvSpPr>
        <p:spPr>
          <a:xfrm>
            <a:off x="5616532" y="535710"/>
            <a:ext cx="1278754" cy="203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r">
              <a:defRPr sz="800"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t>+1 23 456 789</a:t>
            </a:r>
          </a:p>
        </p:txBody>
      </p:sp>
      <p:sp>
        <p:nvSpPr>
          <p:cNvPr id="3" name="Your address here St.">
            <a:extLst>
              <a:ext uri="{FF2B5EF4-FFF2-40B4-BE49-F238E27FC236}">
                <a16:creationId xmlns:a16="http://schemas.microsoft.com/office/drawing/2014/main" id="{D56053F4-59AC-4071-AD72-A3B6040E9F10}"/>
              </a:ext>
            </a:extLst>
          </p:cNvPr>
          <p:cNvSpPr txBox="1"/>
          <p:nvPr/>
        </p:nvSpPr>
        <p:spPr>
          <a:xfrm>
            <a:off x="5549720" y="947749"/>
            <a:ext cx="1345566" cy="228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>
              <a:defRPr sz="800"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t>Your address here St.</a:t>
            </a:r>
          </a:p>
        </p:txBody>
      </p:sp>
      <p:sp>
        <p:nvSpPr>
          <p:cNvPr id="4" name="www.yourwebsite.com">
            <a:extLst>
              <a:ext uri="{FF2B5EF4-FFF2-40B4-BE49-F238E27FC236}">
                <a16:creationId xmlns:a16="http://schemas.microsoft.com/office/drawing/2014/main" id="{AEC71185-2A6C-4E64-B538-5D36B49B938A}"/>
              </a:ext>
            </a:extLst>
          </p:cNvPr>
          <p:cNvSpPr txBox="1"/>
          <p:nvPr/>
        </p:nvSpPr>
        <p:spPr>
          <a:xfrm>
            <a:off x="5409577" y="1313868"/>
            <a:ext cx="1485709" cy="330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r">
              <a:defRPr sz="800"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rPr dirty="0"/>
              <a:t>www.yourwebsite.com</a:t>
            </a:r>
          </a:p>
        </p:txBody>
      </p:sp>
      <p:sp>
        <p:nvSpPr>
          <p:cNvPr id="5" name="Shape">
            <a:extLst>
              <a:ext uri="{FF2B5EF4-FFF2-40B4-BE49-F238E27FC236}">
                <a16:creationId xmlns:a16="http://schemas.microsoft.com/office/drawing/2014/main" id="{23990786-FC1F-4A75-8EBE-63E3BDE208F0}"/>
              </a:ext>
            </a:extLst>
          </p:cNvPr>
          <p:cNvSpPr/>
          <p:nvPr/>
        </p:nvSpPr>
        <p:spPr>
          <a:xfrm>
            <a:off x="6979593" y="869644"/>
            <a:ext cx="251463" cy="384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solidFill>
            <a:srgbClr val="F92282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6" name="Shape">
            <a:extLst>
              <a:ext uri="{FF2B5EF4-FFF2-40B4-BE49-F238E27FC236}">
                <a16:creationId xmlns:a16="http://schemas.microsoft.com/office/drawing/2014/main" id="{1A2AEA53-5742-4480-BB39-066C6E1A946A}"/>
              </a:ext>
            </a:extLst>
          </p:cNvPr>
          <p:cNvSpPr/>
          <p:nvPr/>
        </p:nvSpPr>
        <p:spPr>
          <a:xfrm>
            <a:off x="6979593" y="450544"/>
            <a:ext cx="251463" cy="384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solidFill>
            <a:srgbClr val="F92282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7" name="Shape">
            <a:extLst>
              <a:ext uri="{FF2B5EF4-FFF2-40B4-BE49-F238E27FC236}">
                <a16:creationId xmlns:a16="http://schemas.microsoft.com/office/drawing/2014/main" id="{12F2FBAB-A43E-4DDF-AC0E-09862338C1DC}"/>
              </a:ext>
            </a:extLst>
          </p:cNvPr>
          <p:cNvSpPr/>
          <p:nvPr/>
        </p:nvSpPr>
        <p:spPr>
          <a:xfrm>
            <a:off x="6979593" y="1288745"/>
            <a:ext cx="251463" cy="384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solidFill>
            <a:srgbClr val="F92282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8" name="Shape">
            <a:extLst>
              <a:ext uri="{FF2B5EF4-FFF2-40B4-BE49-F238E27FC236}">
                <a16:creationId xmlns:a16="http://schemas.microsoft.com/office/drawing/2014/main" id="{633A8044-DD0F-4935-A600-1DD954B64732}"/>
              </a:ext>
            </a:extLst>
          </p:cNvPr>
          <p:cNvSpPr/>
          <p:nvPr/>
        </p:nvSpPr>
        <p:spPr>
          <a:xfrm>
            <a:off x="7030393" y="564843"/>
            <a:ext cx="153910" cy="152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11" h="20618" extrusionOk="0">
                <a:moveTo>
                  <a:pt x="15805" y="4835"/>
                </a:moveTo>
                <a:cubicBezTo>
                  <a:pt x="17846" y="6893"/>
                  <a:pt x="18696" y="9121"/>
                  <a:pt x="18356" y="11007"/>
                </a:cubicBezTo>
                <a:cubicBezTo>
                  <a:pt x="18356" y="11007"/>
                  <a:pt x="18186" y="11521"/>
                  <a:pt x="18696" y="12035"/>
                </a:cubicBezTo>
                <a:cubicBezTo>
                  <a:pt x="19206" y="12550"/>
                  <a:pt x="19887" y="12378"/>
                  <a:pt x="20227" y="12035"/>
                </a:cubicBezTo>
                <a:cubicBezTo>
                  <a:pt x="20567" y="11693"/>
                  <a:pt x="20567" y="11350"/>
                  <a:pt x="20567" y="11350"/>
                </a:cubicBezTo>
                <a:cubicBezTo>
                  <a:pt x="20737" y="9807"/>
                  <a:pt x="20567" y="6550"/>
                  <a:pt x="17335" y="3293"/>
                </a:cubicBezTo>
                <a:cubicBezTo>
                  <a:pt x="14274" y="207"/>
                  <a:pt x="11042" y="-136"/>
                  <a:pt x="9342" y="35"/>
                </a:cubicBezTo>
                <a:cubicBezTo>
                  <a:pt x="9342" y="35"/>
                  <a:pt x="9002" y="35"/>
                  <a:pt x="8661" y="378"/>
                </a:cubicBezTo>
                <a:cubicBezTo>
                  <a:pt x="8321" y="721"/>
                  <a:pt x="8151" y="1407"/>
                  <a:pt x="8661" y="1921"/>
                </a:cubicBezTo>
                <a:cubicBezTo>
                  <a:pt x="9002" y="2264"/>
                  <a:pt x="9682" y="2264"/>
                  <a:pt x="9682" y="2264"/>
                </a:cubicBezTo>
                <a:cubicBezTo>
                  <a:pt x="11553" y="1921"/>
                  <a:pt x="13764" y="2778"/>
                  <a:pt x="15805" y="4835"/>
                </a:cubicBezTo>
                <a:cubicBezTo>
                  <a:pt x="15805" y="4835"/>
                  <a:pt x="15805" y="4835"/>
                  <a:pt x="15805" y="4835"/>
                </a:cubicBezTo>
                <a:close/>
                <a:moveTo>
                  <a:pt x="10702" y="3978"/>
                </a:moveTo>
                <a:cubicBezTo>
                  <a:pt x="10702" y="3978"/>
                  <a:pt x="10192" y="3807"/>
                  <a:pt x="9682" y="4321"/>
                </a:cubicBezTo>
                <a:cubicBezTo>
                  <a:pt x="9342" y="4664"/>
                  <a:pt x="9342" y="5350"/>
                  <a:pt x="9682" y="5864"/>
                </a:cubicBezTo>
                <a:cubicBezTo>
                  <a:pt x="9852" y="6035"/>
                  <a:pt x="10362" y="6207"/>
                  <a:pt x="10362" y="6207"/>
                </a:cubicBezTo>
                <a:cubicBezTo>
                  <a:pt x="11043" y="6378"/>
                  <a:pt x="12063" y="6550"/>
                  <a:pt x="13254" y="7750"/>
                </a:cubicBezTo>
                <a:cubicBezTo>
                  <a:pt x="14274" y="8778"/>
                  <a:pt x="14614" y="9978"/>
                  <a:pt x="14784" y="10664"/>
                </a:cubicBezTo>
                <a:cubicBezTo>
                  <a:pt x="14784" y="10664"/>
                  <a:pt x="14784" y="11007"/>
                  <a:pt x="15125" y="11350"/>
                </a:cubicBezTo>
                <a:cubicBezTo>
                  <a:pt x="15465" y="11693"/>
                  <a:pt x="16315" y="11693"/>
                  <a:pt x="16655" y="11350"/>
                </a:cubicBezTo>
                <a:cubicBezTo>
                  <a:pt x="16995" y="11007"/>
                  <a:pt x="16995" y="10321"/>
                  <a:pt x="16995" y="10321"/>
                </a:cubicBezTo>
                <a:cubicBezTo>
                  <a:pt x="16825" y="8950"/>
                  <a:pt x="16145" y="7407"/>
                  <a:pt x="14954" y="6207"/>
                </a:cubicBezTo>
                <a:cubicBezTo>
                  <a:pt x="13424" y="4835"/>
                  <a:pt x="12063" y="4150"/>
                  <a:pt x="10702" y="3978"/>
                </a:cubicBezTo>
                <a:cubicBezTo>
                  <a:pt x="10702" y="3978"/>
                  <a:pt x="10702" y="3978"/>
                  <a:pt x="10702" y="3978"/>
                </a:cubicBezTo>
                <a:close/>
                <a:moveTo>
                  <a:pt x="7981" y="12721"/>
                </a:moveTo>
                <a:cubicBezTo>
                  <a:pt x="9852" y="14607"/>
                  <a:pt x="11893" y="16321"/>
                  <a:pt x="12743" y="15464"/>
                </a:cubicBezTo>
                <a:cubicBezTo>
                  <a:pt x="13934" y="14264"/>
                  <a:pt x="14614" y="13235"/>
                  <a:pt x="17335" y="15293"/>
                </a:cubicBezTo>
                <a:cubicBezTo>
                  <a:pt x="20057" y="17521"/>
                  <a:pt x="18016" y="18893"/>
                  <a:pt x="16825" y="20093"/>
                </a:cubicBezTo>
                <a:cubicBezTo>
                  <a:pt x="15465" y="21464"/>
                  <a:pt x="10532" y="20264"/>
                  <a:pt x="5430" y="15121"/>
                </a:cubicBezTo>
                <a:cubicBezTo>
                  <a:pt x="498" y="10150"/>
                  <a:pt x="-863" y="5007"/>
                  <a:pt x="498" y="3635"/>
                </a:cubicBezTo>
                <a:cubicBezTo>
                  <a:pt x="1688" y="2435"/>
                  <a:pt x="3049" y="378"/>
                  <a:pt x="5260" y="3121"/>
                </a:cubicBezTo>
                <a:cubicBezTo>
                  <a:pt x="7471" y="5864"/>
                  <a:pt x="6280" y="6550"/>
                  <a:pt x="5090" y="7750"/>
                </a:cubicBezTo>
                <a:cubicBezTo>
                  <a:pt x="4409" y="8778"/>
                  <a:pt x="6110" y="11007"/>
                  <a:pt x="7981" y="12721"/>
                </a:cubicBezTo>
                <a:cubicBezTo>
                  <a:pt x="7981" y="12721"/>
                  <a:pt x="7981" y="12721"/>
                  <a:pt x="7981" y="12721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9" name="Shape">
            <a:extLst>
              <a:ext uri="{FF2B5EF4-FFF2-40B4-BE49-F238E27FC236}">
                <a16:creationId xmlns:a16="http://schemas.microsoft.com/office/drawing/2014/main" id="{245E1028-12B9-4D08-BDD8-B4D1B3FA9D62}"/>
              </a:ext>
            </a:extLst>
          </p:cNvPr>
          <p:cNvSpPr/>
          <p:nvPr/>
        </p:nvSpPr>
        <p:spPr>
          <a:xfrm>
            <a:off x="7043095" y="983943"/>
            <a:ext cx="114301" cy="1714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0080"/>
                </a:moveTo>
                <a:cubicBezTo>
                  <a:pt x="8400" y="10080"/>
                  <a:pt x="6480" y="8800"/>
                  <a:pt x="6480" y="7200"/>
                </a:cubicBezTo>
                <a:cubicBezTo>
                  <a:pt x="6480" y="5600"/>
                  <a:pt x="8400" y="4320"/>
                  <a:pt x="10800" y="4320"/>
                </a:cubicBezTo>
                <a:cubicBezTo>
                  <a:pt x="13200" y="4320"/>
                  <a:pt x="15120" y="5600"/>
                  <a:pt x="15120" y="7200"/>
                </a:cubicBezTo>
                <a:cubicBezTo>
                  <a:pt x="15120" y="8800"/>
                  <a:pt x="13200" y="10080"/>
                  <a:pt x="10800" y="10080"/>
                </a:cubicBezTo>
                <a:close/>
                <a:moveTo>
                  <a:pt x="10800" y="0"/>
                </a:moveTo>
                <a:cubicBezTo>
                  <a:pt x="4800" y="0"/>
                  <a:pt x="0" y="3200"/>
                  <a:pt x="0" y="7200"/>
                </a:cubicBezTo>
                <a:cubicBezTo>
                  <a:pt x="0" y="7520"/>
                  <a:pt x="0" y="8000"/>
                  <a:pt x="240" y="8320"/>
                </a:cubicBezTo>
                <a:cubicBezTo>
                  <a:pt x="720" y="11520"/>
                  <a:pt x="5040" y="17760"/>
                  <a:pt x="10800" y="21600"/>
                </a:cubicBezTo>
                <a:cubicBezTo>
                  <a:pt x="17280" y="16800"/>
                  <a:pt x="19920" y="12000"/>
                  <a:pt x="20880" y="9920"/>
                </a:cubicBezTo>
                <a:cubicBezTo>
                  <a:pt x="21360" y="9120"/>
                  <a:pt x="21600" y="8160"/>
                  <a:pt x="21600" y="7360"/>
                </a:cubicBezTo>
                <a:cubicBezTo>
                  <a:pt x="21600" y="3200"/>
                  <a:pt x="16800" y="0"/>
                  <a:pt x="10800" y="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" name="Shape">
            <a:extLst>
              <a:ext uri="{FF2B5EF4-FFF2-40B4-BE49-F238E27FC236}">
                <a16:creationId xmlns:a16="http://schemas.microsoft.com/office/drawing/2014/main" id="{535E97E4-E8B1-4A6C-874B-933BBB058406}"/>
              </a:ext>
            </a:extLst>
          </p:cNvPr>
          <p:cNvSpPr/>
          <p:nvPr/>
        </p:nvSpPr>
        <p:spPr>
          <a:xfrm>
            <a:off x="7030393" y="1403045"/>
            <a:ext cx="153673" cy="1600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031" y="12343"/>
                </a:moveTo>
                <a:cubicBezTo>
                  <a:pt x="11603" y="11314"/>
                  <a:pt x="10354" y="9943"/>
                  <a:pt x="9461" y="8229"/>
                </a:cubicBezTo>
                <a:cubicBezTo>
                  <a:pt x="12139" y="6686"/>
                  <a:pt x="14459" y="4800"/>
                  <a:pt x="15709" y="3257"/>
                </a:cubicBezTo>
                <a:cubicBezTo>
                  <a:pt x="16959" y="4114"/>
                  <a:pt x="18030" y="5314"/>
                  <a:pt x="18744" y="6686"/>
                </a:cubicBezTo>
                <a:cubicBezTo>
                  <a:pt x="17851" y="8571"/>
                  <a:pt x="15888" y="10629"/>
                  <a:pt x="13031" y="12343"/>
                </a:cubicBezTo>
                <a:close/>
                <a:moveTo>
                  <a:pt x="3927" y="16457"/>
                </a:moveTo>
                <a:cubicBezTo>
                  <a:pt x="2678" y="15086"/>
                  <a:pt x="1785" y="13371"/>
                  <a:pt x="1607" y="11486"/>
                </a:cubicBezTo>
                <a:cubicBezTo>
                  <a:pt x="3570" y="10971"/>
                  <a:pt x="5712" y="10114"/>
                  <a:pt x="8033" y="8914"/>
                </a:cubicBezTo>
                <a:cubicBezTo>
                  <a:pt x="8926" y="10629"/>
                  <a:pt x="10175" y="12000"/>
                  <a:pt x="11603" y="13200"/>
                </a:cubicBezTo>
                <a:cubicBezTo>
                  <a:pt x="9283" y="14571"/>
                  <a:pt x="6783" y="15600"/>
                  <a:pt x="3927" y="16457"/>
                </a:cubicBezTo>
                <a:close/>
                <a:moveTo>
                  <a:pt x="3213" y="5486"/>
                </a:moveTo>
                <a:cubicBezTo>
                  <a:pt x="3927" y="6000"/>
                  <a:pt x="4641" y="6171"/>
                  <a:pt x="5534" y="6000"/>
                </a:cubicBezTo>
                <a:cubicBezTo>
                  <a:pt x="5891" y="6000"/>
                  <a:pt x="6248" y="5829"/>
                  <a:pt x="6783" y="5657"/>
                </a:cubicBezTo>
                <a:cubicBezTo>
                  <a:pt x="6962" y="6343"/>
                  <a:pt x="7141" y="6857"/>
                  <a:pt x="7319" y="7371"/>
                </a:cubicBezTo>
                <a:cubicBezTo>
                  <a:pt x="5355" y="8400"/>
                  <a:pt x="3392" y="9257"/>
                  <a:pt x="1607" y="9771"/>
                </a:cubicBezTo>
                <a:cubicBezTo>
                  <a:pt x="1785" y="8229"/>
                  <a:pt x="2321" y="6857"/>
                  <a:pt x="3213" y="5486"/>
                </a:cubicBezTo>
                <a:close/>
                <a:moveTo>
                  <a:pt x="7855" y="2057"/>
                </a:moveTo>
                <a:cubicBezTo>
                  <a:pt x="8033" y="2400"/>
                  <a:pt x="8033" y="2571"/>
                  <a:pt x="7855" y="2743"/>
                </a:cubicBezTo>
                <a:cubicBezTo>
                  <a:pt x="7498" y="3600"/>
                  <a:pt x="6427" y="4286"/>
                  <a:pt x="5355" y="4286"/>
                </a:cubicBezTo>
                <a:cubicBezTo>
                  <a:pt x="4998" y="4286"/>
                  <a:pt x="4641" y="4286"/>
                  <a:pt x="4284" y="4114"/>
                </a:cubicBezTo>
                <a:cubicBezTo>
                  <a:pt x="5355" y="3257"/>
                  <a:pt x="6605" y="2571"/>
                  <a:pt x="7855" y="2057"/>
                </a:cubicBezTo>
                <a:close/>
                <a:moveTo>
                  <a:pt x="9461" y="3600"/>
                </a:moveTo>
                <a:cubicBezTo>
                  <a:pt x="9640" y="3086"/>
                  <a:pt x="9640" y="2400"/>
                  <a:pt x="9640" y="1886"/>
                </a:cubicBezTo>
                <a:cubicBezTo>
                  <a:pt x="9997" y="1886"/>
                  <a:pt x="10354" y="1714"/>
                  <a:pt x="10711" y="1714"/>
                </a:cubicBezTo>
                <a:cubicBezTo>
                  <a:pt x="11960" y="1714"/>
                  <a:pt x="13210" y="2057"/>
                  <a:pt x="14281" y="2400"/>
                </a:cubicBezTo>
                <a:cubicBezTo>
                  <a:pt x="13031" y="3771"/>
                  <a:pt x="11246" y="5314"/>
                  <a:pt x="8926" y="6686"/>
                </a:cubicBezTo>
                <a:cubicBezTo>
                  <a:pt x="8747" y="6171"/>
                  <a:pt x="8568" y="5486"/>
                  <a:pt x="8390" y="4971"/>
                </a:cubicBezTo>
                <a:cubicBezTo>
                  <a:pt x="8926" y="4457"/>
                  <a:pt x="9283" y="3943"/>
                  <a:pt x="9461" y="3600"/>
                </a:cubicBezTo>
                <a:close/>
                <a:moveTo>
                  <a:pt x="10711" y="0"/>
                </a:moveTo>
                <a:cubicBezTo>
                  <a:pt x="4820" y="0"/>
                  <a:pt x="0" y="4800"/>
                  <a:pt x="0" y="10457"/>
                </a:cubicBezTo>
                <a:cubicBezTo>
                  <a:pt x="0" y="16286"/>
                  <a:pt x="4820" y="20914"/>
                  <a:pt x="10711" y="20914"/>
                </a:cubicBezTo>
                <a:cubicBezTo>
                  <a:pt x="11068" y="20914"/>
                  <a:pt x="11425" y="20914"/>
                  <a:pt x="11603" y="20914"/>
                </a:cubicBezTo>
                <a:lnTo>
                  <a:pt x="11782" y="20914"/>
                </a:lnTo>
                <a:lnTo>
                  <a:pt x="11782" y="20743"/>
                </a:lnTo>
                <a:lnTo>
                  <a:pt x="11603" y="19543"/>
                </a:lnTo>
                <a:lnTo>
                  <a:pt x="11603" y="19371"/>
                </a:lnTo>
                <a:lnTo>
                  <a:pt x="11425" y="19371"/>
                </a:lnTo>
                <a:cubicBezTo>
                  <a:pt x="11246" y="19371"/>
                  <a:pt x="11246" y="19371"/>
                  <a:pt x="11068" y="19371"/>
                </a:cubicBezTo>
                <a:cubicBezTo>
                  <a:pt x="10889" y="19371"/>
                  <a:pt x="10711" y="19371"/>
                  <a:pt x="10711" y="19371"/>
                </a:cubicBezTo>
                <a:cubicBezTo>
                  <a:pt x="8747" y="19371"/>
                  <a:pt x="6962" y="18686"/>
                  <a:pt x="5355" y="17657"/>
                </a:cubicBezTo>
                <a:cubicBezTo>
                  <a:pt x="12139" y="15257"/>
                  <a:pt x="17137" y="12000"/>
                  <a:pt x="19458" y="8571"/>
                </a:cubicBezTo>
                <a:cubicBezTo>
                  <a:pt x="19636" y="9257"/>
                  <a:pt x="19815" y="9943"/>
                  <a:pt x="19815" y="10457"/>
                </a:cubicBezTo>
                <a:cubicBezTo>
                  <a:pt x="19815" y="12514"/>
                  <a:pt x="19101" y="14743"/>
                  <a:pt x="17494" y="16286"/>
                </a:cubicBezTo>
                <a:lnTo>
                  <a:pt x="17316" y="16457"/>
                </a:lnTo>
                <a:lnTo>
                  <a:pt x="17494" y="16629"/>
                </a:lnTo>
                <a:lnTo>
                  <a:pt x="18565" y="17314"/>
                </a:lnTo>
                <a:lnTo>
                  <a:pt x="18744" y="17486"/>
                </a:lnTo>
                <a:lnTo>
                  <a:pt x="18922" y="17314"/>
                </a:lnTo>
                <a:cubicBezTo>
                  <a:pt x="20529" y="15429"/>
                  <a:pt x="21600" y="13029"/>
                  <a:pt x="21600" y="10457"/>
                </a:cubicBezTo>
                <a:cubicBezTo>
                  <a:pt x="21422" y="4800"/>
                  <a:pt x="16602" y="0"/>
                  <a:pt x="10711" y="0"/>
                </a:cubicBezTo>
                <a:close/>
                <a:moveTo>
                  <a:pt x="13031" y="16114"/>
                </a:moveTo>
                <a:lnTo>
                  <a:pt x="12674" y="15943"/>
                </a:lnTo>
                <a:lnTo>
                  <a:pt x="12674" y="16286"/>
                </a:lnTo>
                <a:lnTo>
                  <a:pt x="12674" y="21086"/>
                </a:lnTo>
                <a:lnTo>
                  <a:pt x="12674" y="21600"/>
                </a:lnTo>
                <a:lnTo>
                  <a:pt x="13031" y="21257"/>
                </a:lnTo>
                <a:lnTo>
                  <a:pt x="14281" y="19714"/>
                </a:lnTo>
                <a:lnTo>
                  <a:pt x="15174" y="20914"/>
                </a:lnTo>
                <a:lnTo>
                  <a:pt x="15174" y="20914"/>
                </a:lnTo>
                <a:lnTo>
                  <a:pt x="16602" y="20914"/>
                </a:lnTo>
                <a:lnTo>
                  <a:pt x="16423" y="20571"/>
                </a:lnTo>
                <a:lnTo>
                  <a:pt x="15352" y="18857"/>
                </a:lnTo>
                <a:lnTo>
                  <a:pt x="17316" y="18343"/>
                </a:lnTo>
                <a:lnTo>
                  <a:pt x="17851" y="18171"/>
                </a:lnTo>
                <a:lnTo>
                  <a:pt x="17494" y="18000"/>
                </a:lnTo>
                <a:cubicBezTo>
                  <a:pt x="17494" y="18000"/>
                  <a:pt x="13031" y="16114"/>
                  <a:pt x="13031" y="16114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00477D2-4975-45B1-B3BF-B40AB462D08A}"/>
              </a:ext>
            </a:extLst>
          </p:cNvPr>
          <p:cNvSpPr txBox="1"/>
          <p:nvPr/>
        </p:nvSpPr>
        <p:spPr>
          <a:xfrm>
            <a:off x="977653" y="2791324"/>
            <a:ext cx="6274295" cy="34881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just"/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dolore magna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exercitation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ullamco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nisi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Duis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irure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reprehenderit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cillum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fugiat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pariatur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Excepteur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occaecat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cupidatat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proident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culpa qui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officia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deserunt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mollit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laborum</a:t>
            </a: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b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dolore magna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exercitation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ullamco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nisi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Duis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irure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reprehenderit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cillum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fugiat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pariatur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Excepteur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occaecat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cupidatat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proident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culpa qui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officia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deserunt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mollit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laborum</a:t>
            </a: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b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dolore magna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exercitation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ullamco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nisi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Duis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irure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reprehenderit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cillum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fugiat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pariatur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Excepteur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occaecat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cupidatat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proident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culpa qui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officia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deserunt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mollit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laborum</a:t>
            </a: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indent="0" algn="just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1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Gill San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C7B346B-E36B-4A6F-AC18-29593BCC96B6}"/>
              </a:ext>
            </a:extLst>
          </p:cNvPr>
          <p:cNvSpPr txBox="1"/>
          <p:nvPr/>
        </p:nvSpPr>
        <p:spPr>
          <a:xfrm>
            <a:off x="977653" y="6747068"/>
            <a:ext cx="6274295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en-ID" sz="12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John Day</a:t>
            </a:r>
            <a:endParaRPr lang="en-ID" sz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/>
            <a:r>
              <a:rPr lang="en-ID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Your Tittle Here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4157846A-3B9B-4771-9EF1-A47D2D0AE3DA}"/>
              </a:ext>
            </a:extLst>
          </p:cNvPr>
          <p:cNvGrpSpPr/>
          <p:nvPr/>
        </p:nvGrpSpPr>
        <p:grpSpPr>
          <a:xfrm>
            <a:off x="1069597" y="607534"/>
            <a:ext cx="1627048" cy="1157584"/>
            <a:chOff x="4382135" y="1428971"/>
            <a:chExt cx="1627048" cy="1157584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56A1D460-BECD-4877-A89B-45ACD50C7090}"/>
                </a:ext>
              </a:extLst>
            </p:cNvPr>
            <p:cNvSpPr txBox="1"/>
            <p:nvPr/>
          </p:nvSpPr>
          <p:spPr>
            <a:xfrm>
              <a:off x="4689602" y="2407339"/>
              <a:ext cx="1018612" cy="17921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txBody>
            <a:bodyPr rot="0" spcFirstLastPara="1" vertOverflow="overflow" horzOverflow="overflow" vert="horz" wrap="none" lIns="50800" tIns="50800" rIns="50800" bIns="50800" numCol="1" spcCol="38100" rtlCol="0" anchor="ctr">
              <a:spAutoFit/>
            </a:bodyPr>
            <a:lstStyle/>
            <a:p>
              <a: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498" b="1" i="0" u="none" strike="noStrike" cap="none" spc="162" normalizeH="0" baseline="0" dirty="0">
                  <a:ln>
                    <a:noFill/>
                  </a:ln>
                  <a:solidFill>
                    <a:srgbClr val="FFD000"/>
                  </a:solidFill>
                  <a:effectLst/>
                  <a:uFillTx/>
                  <a:latin typeface="Comfortaa"/>
                  <a:ea typeface="+mn-ea"/>
                  <a:cs typeface="+mn-cs"/>
                  <a:sym typeface="Comfortaa"/>
                  <a:rtl val="0"/>
                </a:rPr>
                <a:t>CHILDCARE LOGO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F7715B8E-FE72-4F52-9844-229C00EABE29}"/>
                </a:ext>
              </a:extLst>
            </p:cNvPr>
            <p:cNvSpPr txBox="1"/>
            <p:nvPr/>
          </p:nvSpPr>
          <p:spPr>
            <a:xfrm>
              <a:off x="4382135" y="2115325"/>
              <a:ext cx="1627048" cy="3781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txBody>
            <a:bodyPr rot="0" spcFirstLastPara="1" vertOverflow="overflow" horzOverflow="overflow" vert="horz" wrap="none" lIns="50800" tIns="50800" rIns="50800" bIns="50800" numCol="1" spcCol="38100" rtlCol="0" anchor="ctr">
              <a:spAutoFit/>
            </a:bodyPr>
            <a:lstStyle/>
            <a:p>
              <a: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1791" b="1" i="0" u="none" strike="noStrike" cap="none" spc="0" normalizeH="0" baseline="0" dirty="0">
                  <a:ln>
                    <a:noFill/>
                  </a:ln>
                  <a:solidFill>
                    <a:srgbClr val="F92282"/>
                  </a:solidFill>
                  <a:effectLst/>
                  <a:uFillTx/>
                  <a:latin typeface="Comfortaa"/>
                  <a:ea typeface="+mn-ea"/>
                  <a:cs typeface="+mn-cs"/>
                  <a:sym typeface="Comfortaa"/>
                  <a:rtl val="0"/>
                </a:rPr>
                <a:t>Brand Name</a:t>
              </a: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EA3C97D1-A3A2-4794-90D2-94AB9B374156}"/>
                </a:ext>
              </a:extLst>
            </p:cNvPr>
            <p:cNvSpPr/>
            <p:nvPr/>
          </p:nvSpPr>
          <p:spPr>
            <a:xfrm>
              <a:off x="5137022" y="1913105"/>
              <a:ext cx="193548" cy="159661"/>
            </a:xfrm>
            <a:custGeom>
              <a:avLst/>
              <a:gdLst>
                <a:gd name="connsiteX0" fmla="*/ 107061 w 193548"/>
                <a:gd name="connsiteY0" fmla="*/ 10818 h 159661"/>
                <a:gd name="connsiteX1" fmla="*/ 38311 w 193548"/>
                <a:gd name="connsiteY1" fmla="*/ 18225 h 159661"/>
                <a:gd name="connsiteX2" fmla="*/ 31623 w 193548"/>
                <a:gd name="connsiteY2" fmla="*/ 29233 h 159661"/>
                <a:gd name="connsiteX3" fmla="*/ 0 w 193548"/>
                <a:gd name="connsiteY3" fmla="*/ 123848 h 159661"/>
                <a:gd name="connsiteX4" fmla="*/ 0 w 193548"/>
                <a:gd name="connsiteY4" fmla="*/ 123848 h 159661"/>
                <a:gd name="connsiteX5" fmla="*/ 87630 w 193548"/>
                <a:gd name="connsiteY5" fmla="*/ 159027 h 159661"/>
                <a:gd name="connsiteX6" fmla="*/ 90297 w 193548"/>
                <a:gd name="connsiteY6" fmla="*/ 159662 h 159661"/>
                <a:gd name="connsiteX7" fmla="*/ 102997 w 193548"/>
                <a:gd name="connsiteY7" fmla="*/ 146962 h 159661"/>
                <a:gd name="connsiteX8" fmla="*/ 106553 w 193548"/>
                <a:gd name="connsiteY8" fmla="*/ 143406 h 159661"/>
                <a:gd name="connsiteX9" fmla="*/ 119253 w 193548"/>
                <a:gd name="connsiteY9" fmla="*/ 130706 h 159661"/>
                <a:gd name="connsiteX10" fmla="*/ 124841 w 193548"/>
                <a:gd name="connsiteY10" fmla="*/ 125626 h 159661"/>
                <a:gd name="connsiteX11" fmla="*/ 129159 w 193548"/>
                <a:gd name="connsiteY11" fmla="*/ 121943 h 159661"/>
                <a:gd name="connsiteX12" fmla="*/ 136652 w 193548"/>
                <a:gd name="connsiteY12" fmla="*/ 116228 h 159661"/>
                <a:gd name="connsiteX13" fmla="*/ 140843 w 193548"/>
                <a:gd name="connsiteY13" fmla="*/ 113434 h 159661"/>
                <a:gd name="connsiteX14" fmla="*/ 148971 w 193548"/>
                <a:gd name="connsiteY14" fmla="*/ 108862 h 159661"/>
                <a:gd name="connsiteX15" fmla="*/ 150622 w 193548"/>
                <a:gd name="connsiteY15" fmla="*/ 108100 h 159661"/>
                <a:gd name="connsiteX16" fmla="*/ 150622 w 193548"/>
                <a:gd name="connsiteY16" fmla="*/ 108100 h 159661"/>
                <a:gd name="connsiteX17" fmla="*/ 150622 w 193548"/>
                <a:gd name="connsiteY17" fmla="*/ 108100 h 159661"/>
                <a:gd name="connsiteX18" fmla="*/ 155829 w 193548"/>
                <a:gd name="connsiteY18" fmla="*/ 105814 h 159661"/>
                <a:gd name="connsiteX19" fmla="*/ 161798 w 193548"/>
                <a:gd name="connsiteY19" fmla="*/ 103782 h 159661"/>
                <a:gd name="connsiteX20" fmla="*/ 167767 w 193548"/>
                <a:gd name="connsiteY20" fmla="*/ 102004 h 159661"/>
                <a:gd name="connsiteX21" fmla="*/ 176403 w 193548"/>
                <a:gd name="connsiteY21" fmla="*/ 100226 h 159661"/>
                <a:gd name="connsiteX22" fmla="*/ 180848 w 193548"/>
                <a:gd name="connsiteY22" fmla="*/ 99591 h 159661"/>
                <a:gd name="connsiteX23" fmla="*/ 193548 w 193548"/>
                <a:gd name="connsiteY23" fmla="*/ 98448 h 159661"/>
                <a:gd name="connsiteX24" fmla="*/ 107061 w 193548"/>
                <a:gd name="connsiteY24" fmla="*/ 10818 h 159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93548" h="159661">
                  <a:moveTo>
                    <a:pt x="107061" y="10818"/>
                  </a:moveTo>
                  <a:cubicBezTo>
                    <a:pt x="86031" y="-6121"/>
                    <a:pt x="55251" y="-2805"/>
                    <a:pt x="38311" y="18225"/>
                  </a:cubicBezTo>
                  <a:cubicBezTo>
                    <a:pt x="35606" y="21584"/>
                    <a:pt x="33358" y="25285"/>
                    <a:pt x="31623" y="29233"/>
                  </a:cubicBezTo>
                  <a:cubicBezTo>
                    <a:pt x="18946" y="60016"/>
                    <a:pt x="8380" y="91628"/>
                    <a:pt x="0" y="123848"/>
                  </a:cubicBezTo>
                  <a:lnTo>
                    <a:pt x="0" y="123848"/>
                  </a:lnTo>
                  <a:cubicBezTo>
                    <a:pt x="27273" y="139918"/>
                    <a:pt x="56816" y="151778"/>
                    <a:pt x="87630" y="159027"/>
                  </a:cubicBezTo>
                  <a:lnTo>
                    <a:pt x="90297" y="159662"/>
                  </a:lnTo>
                  <a:cubicBezTo>
                    <a:pt x="94742" y="155344"/>
                    <a:pt x="99060" y="151026"/>
                    <a:pt x="102997" y="146962"/>
                  </a:cubicBezTo>
                  <a:lnTo>
                    <a:pt x="106553" y="143406"/>
                  </a:lnTo>
                  <a:cubicBezTo>
                    <a:pt x="110744" y="139088"/>
                    <a:pt x="115062" y="134770"/>
                    <a:pt x="119253" y="130706"/>
                  </a:cubicBezTo>
                  <a:cubicBezTo>
                    <a:pt x="121031" y="128928"/>
                    <a:pt x="122936" y="127277"/>
                    <a:pt x="124841" y="125626"/>
                  </a:cubicBezTo>
                  <a:cubicBezTo>
                    <a:pt x="126746" y="123975"/>
                    <a:pt x="127635" y="123086"/>
                    <a:pt x="129159" y="121943"/>
                  </a:cubicBezTo>
                  <a:cubicBezTo>
                    <a:pt x="130683" y="120800"/>
                    <a:pt x="134112" y="118006"/>
                    <a:pt x="136652" y="116228"/>
                  </a:cubicBezTo>
                  <a:lnTo>
                    <a:pt x="140843" y="113434"/>
                  </a:lnTo>
                  <a:cubicBezTo>
                    <a:pt x="143510" y="111783"/>
                    <a:pt x="146177" y="110259"/>
                    <a:pt x="148971" y="108862"/>
                  </a:cubicBezTo>
                  <a:lnTo>
                    <a:pt x="150622" y="108100"/>
                  </a:lnTo>
                  <a:lnTo>
                    <a:pt x="150622" y="108100"/>
                  </a:lnTo>
                  <a:lnTo>
                    <a:pt x="150622" y="108100"/>
                  </a:lnTo>
                  <a:cubicBezTo>
                    <a:pt x="152298" y="107209"/>
                    <a:pt x="154039" y="106445"/>
                    <a:pt x="155829" y="105814"/>
                  </a:cubicBezTo>
                  <a:cubicBezTo>
                    <a:pt x="157771" y="105004"/>
                    <a:pt x="159765" y="104325"/>
                    <a:pt x="161798" y="103782"/>
                  </a:cubicBezTo>
                  <a:cubicBezTo>
                    <a:pt x="163746" y="103056"/>
                    <a:pt x="165740" y="102462"/>
                    <a:pt x="167767" y="102004"/>
                  </a:cubicBezTo>
                  <a:cubicBezTo>
                    <a:pt x="170614" y="101265"/>
                    <a:pt x="173496" y="100671"/>
                    <a:pt x="176403" y="100226"/>
                  </a:cubicBezTo>
                  <a:lnTo>
                    <a:pt x="180848" y="99591"/>
                  </a:lnTo>
                  <a:cubicBezTo>
                    <a:pt x="184912" y="99083"/>
                    <a:pt x="189145" y="98702"/>
                    <a:pt x="193548" y="98448"/>
                  </a:cubicBezTo>
                  <a:cubicBezTo>
                    <a:pt x="167177" y="66910"/>
                    <a:pt x="138250" y="37601"/>
                    <a:pt x="107061" y="10818"/>
                  </a:cubicBezTo>
                  <a:close/>
                </a:path>
              </a:pathLst>
            </a:custGeom>
            <a:solidFill>
              <a:srgbClr val="FFD000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5A7783B6-30BC-4980-994F-20DB7FC847A8}"/>
                </a:ext>
              </a:extLst>
            </p:cNvPr>
            <p:cNvSpPr/>
            <p:nvPr/>
          </p:nvSpPr>
          <p:spPr>
            <a:xfrm>
              <a:off x="4784852" y="1553844"/>
              <a:ext cx="243839" cy="189611"/>
            </a:xfrm>
            <a:custGeom>
              <a:avLst/>
              <a:gdLst>
                <a:gd name="connsiteX0" fmla="*/ 13716 w 243839"/>
                <a:gd name="connsiteY0" fmla="*/ 174498 h 189611"/>
                <a:gd name="connsiteX1" fmla="*/ 0 w 243839"/>
                <a:gd name="connsiteY1" fmla="*/ 189611 h 189611"/>
                <a:gd name="connsiteX2" fmla="*/ 19050 w 243839"/>
                <a:gd name="connsiteY2" fmla="*/ 166370 h 189611"/>
                <a:gd name="connsiteX3" fmla="*/ 87757 w 243839"/>
                <a:gd name="connsiteY3" fmla="*/ 117983 h 189611"/>
                <a:gd name="connsiteX4" fmla="*/ 112522 w 243839"/>
                <a:gd name="connsiteY4" fmla="*/ 103505 h 189611"/>
                <a:gd name="connsiteX5" fmla="*/ 119380 w 243839"/>
                <a:gd name="connsiteY5" fmla="*/ 99441 h 189611"/>
                <a:gd name="connsiteX6" fmla="*/ 237998 w 243839"/>
                <a:gd name="connsiteY6" fmla="*/ 8128 h 189611"/>
                <a:gd name="connsiteX7" fmla="*/ 243840 w 243839"/>
                <a:gd name="connsiteY7" fmla="*/ 0 h 189611"/>
                <a:gd name="connsiteX8" fmla="*/ 232664 w 243839"/>
                <a:gd name="connsiteY8" fmla="*/ 16383 h 189611"/>
                <a:gd name="connsiteX9" fmla="*/ 117094 w 243839"/>
                <a:gd name="connsiteY9" fmla="*/ 105283 h 189611"/>
                <a:gd name="connsiteX10" fmla="*/ 107188 w 243839"/>
                <a:gd name="connsiteY10" fmla="*/ 110998 h 189611"/>
                <a:gd name="connsiteX11" fmla="*/ 82550 w 243839"/>
                <a:gd name="connsiteY11" fmla="*/ 125476 h 189611"/>
                <a:gd name="connsiteX12" fmla="*/ 13716 w 243839"/>
                <a:gd name="connsiteY12" fmla="*/ 174498 h 1896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3839" h="189611">
                  <a:moveTo>
                    <a:pt x="13716" y="174498"/>
                  </a:moveTo>
                  <a:cubicBezTo>
                    <a:pt x="8730" y="179144"/>
                    <a:pt x="4142" y="184199"/>
                    <a:pt x="0" y="189611"/>
                  </a:cubicBezTo>
                  <a:cubicBezTo>
                    <a:pt x="5172" y="180969"/>
                    <a:pt x="11591" y="173138"/>
                    <a:pt x="19050" y="166370"/>
                  </a:cubicBezTo>
                  <a:cubicBezTo>
                    <a:pt x="40269" y="147974"/>
                    <a:pt x="63288" y="131764"/>
                    <a:pt x="87757" y="117983"/>
                  </a:cubicBezTo>
                  <a:lnTo>
                    <a:pt x="112522" y="103505"/>
                  </a:lnTo>
                  <a:lnTo>
                    <a:pt x="119380" y="99441"/>
                  </a:lnTo>
                  <a:cubicBezTo>
                    <a:pt x="163449" y="74041"/>
                    <a:pt x="208280" y="46609"/>
                    <a:pt x="237998" y="8128"/>
                  </a:cubicBezTo>
                  <a:cubicBezTo>
                    <a:pt x="239903" y="5461"/>
                    <a:pt x="241935" y="2794"/>
                    <a:pt x="243840" y="0"/>
                  </a:cubicBezTo>
                  <a:cubicBezTo>
                    <a:pt x="240411" y="5588"/>
                    <a:pt x="236601" y="11049"/>
                    <a:pt x="232664" y="16383"/>
                  </a:cubicBezTo>
                  <a:cubicBezTo>
                    <a:pt x="203962" y="54483"/>
                    <a:pt x="160020" y="80899"/>
                    <a:pt x="117094" y="105283"/>
                  </a:cubicBezTo>
                  <a:lnTo>
                    <a:pt x="107188" y="110998"/>
                  </a:lnTo>
                  <a:cubicBezTo>
                    <a:pt x="99060" y="115697"/>
                    <a:pt x="90932" y="120396"/>
                    <a:pt x="82550" y="125476"/>
                  </a:cubicBezTo>
                  <a:cubicBezTo>
                    <a:pt x="58002" y="139439"/>
                    <a:pt x="34939" y="155865"/>
                    <a:pt x="13716" y="174498"/>
                  </a:cubicBezTo>
                  <a:close/>
                </a:path>
              </a:pathLst>
            </a:custGeom>
            <a:solidFill>
              <a:srgbClr val="FFD000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5E420B3C-0D47-4631-A6D9-BC277A9DB09A}"/>
                </a:ext>
              </a:extLst>
            </p:cNvPr>
            <p:cNvSpPr/>
            <p:nvPr/>
          </p:nvSpPr>
          <p:spPr>
            <a:xfrm>
              <a:off x="5401564" y="2017267"/>
              <a:ext cx="12700" cy="12700"/>
            </a:xfrm>
            <a:custGeom>
              <a:avLst/>
              <a:gdLst>
                <a:gd name="connsiteX0" fmla="*/ 0 w 12700"/>
                <a:gd name="connsiteY0" fmla="*/ 0 h 12700"/>
                <a:gd name="connsiteX1" fmla="*/ 0 w 12700"/>
                <a:gd name="connsiteY1" fmla="*/ 0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700" h="1270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0E8FA127-6DF9-480E-9551-63878A27C022}"/>
                </a:ext>
              </a:extLst>
            </p:cNvPr>
            <p:cNvSpPr/>
            <p:nvPr/>
          </p:nvSpPr>
          <p:spPr>
            <a:xfrm>
              <a:off x="5466841" y="2026792"/>
              <a:ext cx="127508" cy="14522"/>
            </a:xfrm>
            <a:custGeom>
              <a:avLst/>
              <a:gdLst>
                <a:gd name="connsiteX0" fmla="*/ 0 w 127508"/>
                <a:gd name="connsiteY0" fmla="*/ 3302 h 14522"/>
                <a:gd name="connsiteX1" fmla="*/ 4953 w 127508"/>
                <a:gd name="connsiteY1" fmla="*/ 0 h 14522"/>
                <a:gd name="connsiteX2" fmla="*/ 4953 w 127508"/>
                <a:gd name="connsiteY2" fmla="*/ 0 h 14522"/>
                <a:gd name="connsiteX3" fmla="*/ 127508 w 127508"/>
                <a:gd name="connsiteY3" fmla="*/ 5715 h 14522"/>
                <a:gd name="connsiteX4" fmla="*/ 0 w 127508"/>
                <a:gd name="connsiteY4" fmla="*/ 3302 h 14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508" h="14522">
                  <a:moveTo>
                    <a:pt x="0" y="3302"/>
                  </a:moveTo>
                  <a:lnTo>
                    <a:pt x="4953" y="0"/>
                  </a:lnTo>
                  <a:lnTo>
                    <a:pt x="4953" y="0"/>
                  </a:lnTo>
                  <a:cubicBezTo>
                    <a:pt x="51308" y="9144"/>
                    <a:pt x="100076" y="17018"/>
                    <a:pt x="127508" y="5715"/>
                  </a:cubicBezTo>
                  <a:cubicBezTo>
                    <a:pt x="102235" y="21463"/>
                    <a:pt x="49784" y="13208"/>
                    <a:pt x="0" y="3302"/>
                  </a:cubicBezTo>
                  <a:close/>
                </a:path>
              </a:pathLst>
            </a:custGeom>
            <a:solidFill>
              <a:srgbClr val="F92282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031CADA8-D192-4B30-B3F9-DB3C822E1A7B}"/>
                </a:ext>
              </a:extLst>
            </p:cNvPr>
            <p:cNvSpPr/>
            <p:nvPr/>
          </p:nvSpPr>
          <p:spPr>
            <a:xfrm>
              <a:off x="5120004" y="1467358"/>
              <a:ext cx="465073" cy="562990"/>
            </a:xfrm>
            <a:custGeom>
              <a:avLst/>
              <a:gdLst>
                <a:gd name="connsiteX0" fmla="*/ 463677 w 465073"/>
                <a:gd name="connsiteY0" fmla="*/ 420243 h 562990"/>
                <a:gd name="connsiteX1" fmla="*/ 461264 w 465073"/>
                <a:gd name="connsiteY1" fmla="*/ 415290 h 562990"/>
                <a:gd name="connsiteX2" fmla="*/ 456438 w 465073"/>
                <a:gd name="connsiteY2" fmla="*/ 405892 h 562990"/>
                <a:gd name="connsiteX3" fmla="*/ 420878 w 465073"/>
                <a:gd name="connsiteY3" fmla="*/ 347472 h 562990"/>
                <a:gd name="connsiteX4" fmla="*/ 415290 w 465073"/>
                <a:gd name="connsiteY4" fmla="*/ 338709 h 562990"/>
                <a:gd name="connsiteX5" fmla="*/ 404368 w 465073"/>
                <a:gd name="connsiteY5" fmla="*/ 321691 h 562990"/>
                <a:gd name="connsiteX6" fmla="*/ 399542 w 465073"/>
                <a:gd name="connsiteY6" fmla="*/ 313690 h 562990"/>
                <a:gd name="connsiteX7" fmla="*/ 399542 w 465073"/>
                <a:gd name="connsiteY7" fmla="*/ 313690 h 562990"/>
                <a:gd name="connsiteX8" fmla="*/ 393573 w 465073"/>
                <a:gd name="connsiteY8" fmla="*/ 303403 h 562990"/>
                <a:gd name="connsiteX9" fmla="*/ 389509 w 465073"/>
                <a:gd name="connsiteY9" fmla="*/ 295783 h 562990"/>
                <a:gd name="connsiteX10" fmla="*/ 385699 w 465073"/>
                <a:gd name="connsiteY10" fmla="*/ 288036 h 562990"/>
                <a:gd name="connsiteX11" fmla="*/ 384937 w 465073"/>
                <a:gd name="connsiteY11" fmla="*/ 286639 h 562990"/>
                <a:gd name="connsiteX12" fmla="*/ 381635 w 465073"/>
                <a:gd name="connsiteY12" fmla="*/ 278765 h 562990"/>
                <a:gd name="connsiteX13" fmla="*/ 379984 w 465073"/>
                <a:gd name="connsiteY13" fmla="*/ 275082 h 562990"/>
                <a:gd name="connsiteX14" fmla="*/ 377825 w 465073"/>
                <a:gd name="connsiteY14" fmla="*/ 269113 h 562990"/>
                <a:gd name="connsiteX15" fmla="*/ 372999 w 465073"/>
                <a:gd name="connsiteY15" fmla="*/ 251333 h 562990"/>
                <a:gd name="connsiteX16" fmla="*/ 372364 w 465073"/>
                <a:gd name="connsiteY16" fmla="*/ 248158 h 562990"/>
                <a:gd name="connsiteX17" fmla="*/ 371475 w 465073"/>
                <a:gd name="connsiteY17" fmla="*/ 242443 h 562990"/>
                <a:gd name="connsiteX18" fmla="*/ 371475 w 465073"/>
                <a:gd name="connsiteY18" fmla="*/ 221869 h 562990"/>
                <a:gd name="connsiteX19" fmla="*/ 371475 w 465073"/>
                <a:gd name="connsiteY19" fmla="*/ 217678 h 562990"/>
                <a:gd name="connsiteX20" fmla="*/ 371475 w 465073"/>
                <a:gd name="connsiteY20" fmla="*/ 213741 h 562990"/>
                <a:gd name="connsiteX21" fmla="*/ 376809 w 465073"/>
                <a:gd name="connsiteY21" fmla="*/ 189865 h 562990"/>
                <a:gd name="connsiteX22" fmla="*/ 377952 w 465073"/>
                <a:gd name="connsiteY22" fmla="*/ 185928 h 562990"/>
                <a:gd name="connsiteX23" fmla="*/ 377952 w 465073"/>
                <a:gd name="connsiteY23" fmla="*/ 185928 h 562990"/>
                <a:gd name="connsiteX24" fmla="*/ 380873 w 465073"/>
                <a:gd name="connsiteY24" fmla="*/ 177292 h 562990"/>
                <a:gd name="connsiteX25" fmla="*/ 384302 w 465073"/>
                <a:gd name="connsiteY25" fmla="*/ 168529 h 562990"/>
                <a:gd name="connsiteX26" fmla="*/ 387858 w 465073"/>
                <a:gd name="connsiteY26" fmla="*/ 159766 h 562990"/>
                <a:gd name="connsiteX27" fmla="*/ 395986 w 465073"/>
                <a:gd name="connsiteY27" fmla="*/ 142494 h 562990"/>
                <a:gd name="connsiteX28" fmla="*/ 404622 w 465073"/>
                <a:gd name="connsiteY28" fmla="*/ 125095 h 562990"/>
                <a:gd name="connsiteX29" fmla="*/ 408940 w 465073"/>
                <a:gd name="connsiteY29" fmla="*/ 116459 h 562990"/>
                <a:gd name="connsiteX30" fmla="*/ 412877 w 465073"/>
                <a:gd name="connsiteY30" fmla="*/ 108712 h 562990"/>
                <a:gd name="connsiteX31" fmla="*/ 422148 w 465073"/>
                <a:gd name="connsiteY31" fmla="*/ 89916 h 562990"/>
                <a:gd name="connsiteX32" fmla="*/ 306197 w 465073"/>
                <a:gd name="connsiteY32" fmla="*/ 0 h 562990"/>
                <a:gd name="connsiteX33" fmla="*/ 252476 w 465073"/>
                <a:gd name="connsiteY33" fmla="*/ 21336 h 562990"/>
                <a:gd name="connsiteX34" fmla="*/ 243586 w 465073"/>
                <a:gd name="connsiteY34" fmla="*/ 25400 h 562990"/>
                <a:gd name="connsiteX35" fmla="*/ 243586 w 465073"/>
                <a:gd name="connsiteY35" fmla="*/ 25400 h 562990"/>
                <a:gd name="connsiteX36" fmla="*/ 208534 w 465073"/>
                <a:gd name="connsiteY36" fmla="*/ 41783 h 562990"/>
                <a:gd name="connsiteX37" fmla="*/ 65024 w 465073"/>
                <a:gd name="connsiteY37" fmla="*/ 79883 h 562990"/>
                <a:gd name="connsiteX38" fmla="*/ 58547 w 465073"/>
                <a:gd name="connsiteY38" fmla="*/ 77597 h 562990"/>
                <a:gd name="connsiteX39" fmla="*/ 55372 w 465073"/>
                <a:gd name="connsiteY39" fmla="*/ 76200 h 562990"/>
                <a:gd name="connsiteX40" fmla="*/ 41021 w 465073"/>
                <a:gd name="connsiteY40" fmla="*/ 67818 h 562990"/>
                <a:gd name="connsiteX41" fmla="*/ 36830 w 465073"/>
                <a:gd name="connsiteY41" fmla="*/ 64516 h 562990"/>
                <a:gd name="connsiteX42" fmla="*/ 32512 w 465073"/>
                <a:gd name="connsiteY42" fmla="*/ 61087 h 562990"/>
                <a:gd name="connsiteX43" fmla="*/ 28448 w 465073"/>
                <a:gd name="connsiteY43" fmla="*/ 57404 h 562990"/>
                <a:gd name="connsiteX44" fmla="*/ 24511 w 465073"/>
                <a:gd name="connsiteY44" fmla="*/ 53594 h 562990"/>
                <a:gd name="connsiteX45" fmla="*/ 20701 w 465073"/>
                <a:gd name="connsiteY45" fmla="*/ 49657 h 562990"/>
                <a:gd name="connsiteX46" fmla="*/ 17018 w 465073"/>
                <a:gd name="connsiteY46" fmla="*/ 45593 h 562990"/>
                <a:gd name="connsiteX47" fmla="*/ 0 w 465073"/>
                <a:gd name="connsiteY47" fmla="*/ 25400 h 562990"/>
                <a:gd name="connsiteX48" fmla="*/ 0 w 465073"/>
                <a:gd name="connsiteY48" fmla="*/ 25400 h 562990"/>
                <a:gd name="connsiteX49" fmla="*/ 0 w 465073"/>
                <a:gd name="connsiteY49" fmla="*/ 26924 h 562990"/>
                <a:gd name="connsiteX50" fmla="*/ 31877 w 465073"/>
                <a:gd name="connsiteY50" fmla="*/ 141224 h 562990"/>
                <a:gd name="connsiteX51" fmla="*/ 57277 w 465073"/>
                <a:gd name="connsiteY51" fmla="*/ 203200 h 562990"/>
                <a:gd name="connsiteX52" fmla="*/ 59944 w 465073"/>
                <a:gd name="connsiteY52" fmla="*/ 208153 h 562990"/>
                <a:gd name="connsiteX53" fmla="*/ 148844 w 465073"/>
                <a:gd name="connsiteY53" fmla="*/ 233553 h 562990"/>
                <a:gd name="connsiteX54" fmla="*/ 293243 w 465073"/>
                <a:gd name="connsiteY54" fmla="*/ 131064 h 562990"/>
                <a:gd name="connsiteX55" fmla="*/ 309753 w 465073"/>
                <a:gd name="connsiteY55" fmla="*/ 129159 h 562990"/>
                <a:gd name="connsiteX56" fmla="*/ 317685 w 465073"/>
                <a:gd name="connsiteY56" fmla="*/ 150737 h 562990"/>
                <a:gd name="connsiteX57" fmla="*/ 313563 w 465073"/>
                <a:gd name="connsiteY57" fmla="*/ 156210 h 562990"/>
                <a:gd name="connsiteX58" fmla="*/ 185801 w 465073"/>
                <a:gd name="connsiteY58" fmla="*/ 278511 h 562990"/>
                <a:gd name="connsiteX59" fmla="*/ 175895 w 465073"/>
                <a:gd name="connsiteY59" fmla="*/ 438023 h 562990"/>
                <a:gd name="connsiteX60" fmla="*/ 281305 w 465073"/>
                <a:gd name="connsiteY60" fmla="*/ 550418 h 562990"/>
                <a:gd name="connsiteX61" fmla="*/ 295910 w 465073"/>
                <a:gd name="connsiteY61" fmla="*/ 553085 h 562990"/>
                <a:gd name="connsiteX62" fmla="*/ 303784 w 465073"/>
                <a:gd name="connsiteY62" fmla="*/ 554609 h 562990"/>
                <a:gd name="connsiteX63" fmla="*/ 311912 w 465073"/>
                <a:gd name="connsiteY63" fmla="*/ 556133 h 562990"/>
                <a:gd name="connsiteX64" fmla="*/ 325374 w 465073"/>
                <a:gd name="connsiteY64" fmla="*/ 558927 h 562990"/>
                <a:gd name="connsiteX65" fmla="*/ 345821 w 465073"/>
                <a:gd name="connsiteY65" fmla="*/ 562991 h 562990"/>
                <a:gd name="connsiteX66" fmla="*/ 350774 w 465073"/>
                <a:gd name="connsiteY66" fmla="*/ 559689 h 562990"/>
                <a:gd name="connsiteX67" fmla="*/ 350774 w 465073"/>
                <a:gd name="connsiteY67" fmla="*/ 559689 h 562990"/>
                <a:gd name="connsiteX68" fmla="*/ 465074 w 465073"/>
                <a:gd name="connsiteY68" fmla="*/ 425069 h 562990"/>
                <a:gd name="connsiteX69" fmla="*/ 131318 w 465073"/>
                <a:gd name="connsiteY69" fmla="*/ 217043 h 562990"/>
                <a:gd name="connsiteX70" fmla="*/ 69003 w 465073"/>
                <a:gd name="connsiteY70" fmla="*/ 168443 h 562990"/>
                <a:gd name="connsiteX71" fmla="*/ 117603 w 465073"/>
                <a:gd name="connsiteY71" fmla="*/ 106128 h 562990"/>
                <a:gd name="connsiteX72" fmla="*/ 179918 w 465073"/>
                <a:gd name="connsiteY72" fmla="*/ 154728 h 562990"/>
                <a:gd name="connsiteX73" fmla="*/ 179959 w 465073"/>
                <a:gd name="connsiteY73" fmla="*/ 155067 h 562990"/>
                <a:gd name="connsiteX74" fmla="*/ 131318 w 465073"/>
                <a:gd name="connsiteY74" fmla="*/ 216408 h 562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465073" h="562990">
                  <a:moveTo>
                    <a:pt x="463677" y="420243"/>
                  </a:moveTo>
                  <a:cubicBezTo>
                    <a:pt x="462915" y="418592"/>
                    <a:pt x="462153" y="416941"/>
                    <a:pt x="461264" y="415290"/>
                  </a:cubicBezTo>
                  <a:cubicBezTo>
                    <a:pt x="460375" y="413639"/>
                    <a:pt x="458089" y="409067"/>
                    <a:pt x="456438" y="405892"/>
                  </a:cubicBezTo>
                  <a:cubicBezTo>
                    <a:pt x="445516" y="385445"/>
                    <a:pt x="432943" y="366014"/>
                    <a:pt x="420878" y="347472"/>
                  </a:cubicBezTo>
                  <a:lnTo>
                    <a:pt x="415290" y="338709"/>
                  </a:lnTo>
                  <a:cubicBezTo>
                    <a:pt x="411480" y="332994"/>
                    <a:pt x="407797" y="327279"/>
                    <a:pt x="404368" y="321691"/>
                  </a:cubicBezTo>
                  <a:cubicBezTo>
                    <a:pt x="402717" y="319024"/>
                    <a:pt x="401066" y="316357"/>
                    <a:pt x="399542" y="313690"/>
                  </a:cubicBezTo>
                  <a:lnTo>
                    <a:pt x="399542" y="313690"/>
                  </a:lnTo>
                  <a:lnTo>
                    <a:pt x="393573" y="303403"/>
                  </a:lnTo>
                  <a:lnTo>
                    <a:pt x="389509" y="295783"/>
                  </a:lnTo>
                  <a:cubicBezTo>
                    <a:pt x="388239" y="293243"/>
                    <a:pt x="386842" y="290576"/>
                    <a:pt x="385699" y="288036"/>
                  </a:cubicBezTo>
                  <a:lnTo>
                    <a:pt x="384937" y="286639"/>
                  </a:lnTo>
                  <a:cubicBezTo>
                    <a:pt x="383794" y="283972"/>
                    <a:pt x="382651" y="281432"/>
                    <a:pt x="381635" y="278765"/>
                  </a:cubicBezTo>
                  <a:cubicBezTo>
                    <a:pt x="381009" y="277573"/>
                    <a:pt x="380457" y="276343"/>
                    <a:pt x="379984" y="275082"/>
                  </a:cubicBezTo>
                  <a:lnTo>
                    <a:pt x="377825" y="269113"/>
                  </a:lnTo>
                  <a:cubicBezTo>
                    <a:pt x="375788" y="263311"/>
                    <a:pt x="374175" y="257369"/>
                    <a:pt x="372999" y="251333"/>
                  </a:cubicBezTo>
                  <a:lnTo>
                    <a:pt x="372364" y="248158"/>
                  </a:lnTo>
                  <a:cubicBezTo>
                    <a:pt x="372364" y="246253"/>
                    <a:pt x="371729" y="244348"/>
                    <a:pt x="371475" y="242443"/>
                  </a:cubicBezTo>
                  <a:cubicBezTo>
                    <a:pt x="370840" y="235600"/>
                    <a:pt x="370840" y="228712"/>
                    <a:pt x="371475" y="221869"/>
                  </a:cubicBezTo>
                  <a:cubicBezTo>
                    <a:pt x="371475" y="220599"/>
                    <a:pt x="371475" y="219075"/>
                    <a:pt x="371475" y="217678"/>
                  </a:cubicBezTo>
                  <a:cubicBezTo>
                    <a:pt x="371475" y="216281"/>
                    <a:pt x="371475" y="215011"/>
                    <a:pt x="371475" y="213741"/>
                  </a:cubicBezTo>
                  <a:cubicBezTo>
                    <a:pt x="372537" y="205639"/>
                    <a:pt x="374322" y="197649"/>
                    <a:pt x="376809" y="189865"/>
                  </a:cubicBezTo>
                  <a:cubicBezTo>
                    <a:pt x="376809" y="188595"/>
                    <a:pt x="377571" y="187198"/>
                    <a:pt x="377952" y="185928"/>
                  </a:cubicBezTo>
                  <a:lnTo>
                    <a:pt x="377952" y="185928"/>
                  </a:lnTo>
                  <a:cubicBezTo>
                    <a:pt x="378773" y="183000"/>
                    <a:pt x="379748" y="180117"/>
                    <a:pt x="380873" y="177292"/>
                  </a:cubicBezTo>
                  <a:cubicBezTo>
                    <a:pt x="381889" y="174413"/>
                    <a:pt x="383032" y="171492"/>
                    <a:pt x="384302" y="168529"/>
                  </a:cubicBezTo>
                  <a:cubicBezTo>
                    <a:pt x="385445" y="165608"/>
                    <a:pt x="386588" y="162687"/>
                    <a:pt x="387858" y="159766"/>
                  </a:cubicBezTo>
                  <a:cubicBezTo>
                    <a:pt x="390398" y="154051"/>
                    <a:pt x="393192" y="148209"/>
                    <a:pt x="395986" y="142494"/>
                  </a:cubicBezTo>
                  <a:cubicBezTo>
                    <a:pt x="398780" y="136779"/>
                    <a:pt x="401574" y="130937"/>
                    <a:pt x="404622" y="125095"/>
                  </a:cubicBezTo>
                  <a:cubicBezTo>
                    <a:pt x="406019" y="122174"/>
                    <a:pt x="407543" y="119380"/>
                    <a:pt x="408940" y="116459"/>
                  </a:cubicBezTo>
                  <a:cubicBezTo>
                    <a:pt x="410337" y="113538"/>
                    <a:pt x="411607" y="111252"/>
                    <a:pt x="412877" y="108712"/>
                  </a:cubicBezTo>
                  <a:cubicBezTo>
                    <a:pt x="416052" y="102362"/>
                    <a:pt x="419227" y="96012"/>
                    <a:pt x="422148" y="89916"/>
                  </a:cubicBezTo>
                  <a:cubicBezTo>
                    <a:pt x="391025" y="51325"/>
                    <a:pt x="351321" y="20536"/>
                    <a:pt x="306197" y="0"/>
                  </a:cubicBezTo>
                  <a:cubicBezTo>
                    <a:pt x="288544" y="6223"/>
                    <a:pt x="270256" y="13589"/>
                    <a:pt x="252476" y="21336"/>
                  </a:cubicBezTo>
                  <a:lnTo>
                    <a:pt x="243586" y="25400"/>
                  </a:lnTo>
                  <a:lnTo>
                    <a:pt x="243586" y="25400"/>
                  </a:lnTo>
                  <a:cubicBezTo>
                    <a:pt x="231775" y="30734"/>
                    <a:pt x="220091" y="36322"/>
                    <a:pt x="208534" y="41783"/>
                  </a:cubicBezTo>
                  <a:cubicBezTo>
                    <a:pt x="153416" y="68072"/>
                    <a:pt x="103886" y="91567"/>
                    <a:pt x="65024" y="79883"/>
                  </a:cubicBezTo>
                  <a:lnTo>
                    <a:pt x="58547" y="77597"/>
                  </a:lnTo>
                  <a:lnTo>
                    <a:pt x="55372" y="76200"/>
                  </a:lnTo>
                  <a:cubicBezTo>
                    <a:pt x="50355" y="73826"/>
                    <a:pt x="45554" y="71021"/>
                    <a:pt x="41021" y="67818"/>
                  </a:cubicBezTo>
                  <a:cubicBezTo>
                    <a:pt x="39624" y="66675"/>
                    <a:pt x="38100" y="65659"/>
                    <a:pt x="36830" y="64516"/>
                  </a:cubicBezTo>
                  <a:cubicBezTo>
                    <a:pt x="35306" y="63483"/>
                    <a:pt x="33863" y="62337"/>
                    <a:pt x="32512" y="61087"/>
                  </a:cubicBezTo>
                  <a:lnTo>
                    <a:pt x="28448" y="57404"/>
                  </a:lnTo>
                  <a:lnTo>
                    <a:pt x="24511" y="53594"/>
                  </a:lnTo>
                  <a:lnTo>
                    <a:pt x="20701" y="49657"/>
                  </a:lnTo>
                  <a:cubicBezTo>
                    <a:pt x="19431" y="48387"/>
                    <a:pt x="18161" y="46990"/>
                    <a:pt x="17018" y="45593"/>
                  </a:cubicBezTo>
                  <a:cubicBezTo>
                    <a:pt x="10795" y="38862"/>
                    <a:pt x="5207" y="31877"/>
                    <a:pt x="0" y="25400"/>
                  </a:cubicBezTo>
                  <a:lnTo>
                    <a:pt x="0" y="25400"/>
                  </a:lnTo>
                  <a:lnTo>
                    <a:pt x="0" y="26924"/>
                  </a:lnTo>
                  <a:cubicBezTo>
                    <a:pt x="10160" y="66675"/>
                    <a:pt x="20320" y="106426"/>
                    <a:pt x="31877" y="141224"/>
                  </a:cubicBezTo>
                  <a:cubicBezTo>
                    <a:pt x="38951" y="162427"/>
                    <a:pt x="47437" y="183132"/>
                    <a:pt x="57277" y="203200"/>
                  </a:cubicBezTo>
                  <a:lnTo>
                    <a:pt x="59944" y="208153"/>
                  </a:lnTo>
                  <a:cubicBezTo>
                    <a:pt x="77765" y="239353"/>
                    <a:pt x="117230" y="250629"/>
                    <a:pt x="148844" y="233553"/>
                  </a:cubicBezTo>
                  <a:cubicBezTo>
                    <a:pt x="189865" y="211328"/>
                    <a:pt x="242062" y="170053"/>
                    <a:pt x="293243" y="131064"/>
                  </a:cubicBezTo>
                  <a:cubicBezTo>
                    <a:pt x="297948" y="127369"/>
                    <a:pt x="304330" y="126632"/>
                    <a:pt x="309753" y="129159"/>
                  </a:cubicBezTo>
                  <a:cubicBezTo>
                    <a:pt x="317902" y="132927"/>
                    <a:pt x="321453" y="142588"/>
                    <a:pt x="317685" y="150737"/>
                  </a:cubicBezTo>
                  <a:cubicBezTo>
                    <a:pt x="316715" y="152833"/>
                    <a:pt x="315310" y="154699"/>
                    <a:pt x="313563" y="156210"/>
                  </a:cubicBezTo>
                  <a:cubicBezTo>
                    <a:pt x="268825" y="194670"/>
                    <a:pt x="226177" y="235495"/>
                    <a:pt x="185801" y="278511"/>
                  </a:cubicBezTo>
                  <a:cubicBezTo>
                    <a:pt x="145685" y="322857"/>
                    <a:pt x="141574" y="389054"/>
                    <a:pt x="175895" y="438023"/>
                  </a:cubicBezTo>
                  <a:cubicBezTo>
                    <a:pt x="206750" y="479285"/>
                    <a:pt x="242105" y="516982"/>
                    <a:pt x="281305" y="550418"/>
                  </a:cubicBezTo>
                  <a:lnTo>
                    <a:pt x="295910" y="553085"/>
                  </a:lnTo>
                  <a:lnTo>
                    <a:pt x="303784" y="554609"/>
                  </a:lnTo>
                  <a:lnTo>
                    <a:pt x="311912" y="556133"/>
                  </a:lnTo>
                  <a:lnTo>
                    <a:pt x="325374" y="558927"/>
                  </a:lnTo>
                  <a:lnTo>
                    <a:pt x="345821" y="562991"/>
                  </a:lnTo>
                  <a:lnTo>
                    <a:pt x="350774" y="559689"/>
                  </a:lnTo>
                  <a:lnTo>
                    <a:pt x="350774" y="559689"/>
                  </a:lnTo>
                  <a:cubicBezTo>
                    <a:pt x="400614" y="526276"/>
                    <a:pt x="440187" y="479668"/>
                    <a:pt x="465074" y="425069"/>
                  </a:cubicBezTo>
                  <a:close/>
                  <a:moveTo>
                    <a:pt x="131318" y="217043"/>
                  </a:moveTo>
                  <a:cubicBezTo>
                    <a:pt x="100690" y="220830"/>
                    <a:pt x="72790" y="199071"/>
                    <a:pt x="69003" y="168443"/>
                  </a:cubicBezTo>
                  <a:cubicBezTo>
                    <a:pt x="65215" y="137815"/>
                    <a:pt x="86975" y="109915"/>
                    <a:pt x="117603" y="106128"/>
                  </a:cubicBezTo>
                  <a:cubicBezTo>
                    <a:pt x="148231" y="102340"/>
                    <a:pt x="176131" y="124099"/>
                    <a:pt x="179918" y="154728"/>
                  </a:cubicBezTo>
                  <a:cubicBezTo>
                    <a:pt x="179932" y="154841"/>
                    <a:pt x="179946" y="154954"/>
                    <a:pt x="179959" y="155067"/>
                  </a:cubicBezTo>
                  <a:cubicBezTo>
                    <a:pt x="183457" y="185435"/>
                    <a:pt x="161684" y="212893"/>
                    <a:pt x="131318" y="216408"/>
                  </a:cubicBezTo>
                  <a:close/>
                </a:path>
              </a:pathLst>
            </a:custGeom>
            <a:solidFill>
              <a:srgbClr val="F92282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13BBDE57-379E-4C0E-A136-4C7F115950D9}"/>
                </a:ext>
              </a:extLst>
            </p:cNvPr>
            <p:cNvSpPr/>
            <p:nvPr/>
          </p:nvSpPr>
          <p:spPr>
            <a:xfrm>
              <a:off x="5189466" y="1572321"/>
              <a:ext cx="111769" cy="111782"/>
            </a:xfrm>
            <a:custGeom>
              <a:avLst/>
              <a:gdLst>
                <a:gd name="connsiteX0" fmla="*/ 61857 w 111769"/>
                <a:gd name="connsiteY0" fmla="*/ 111445 h 111782"/>
                <a:gd name="connsiteX1" fmla="*/ 111445 w 111769"/>
                <a:gd name="connsiteY1" fmla="*/ 49913 h 111782"/>
                <a:gd name="connsiteX2" fmla="*/ 49913 w 111769"/>
                <a:gd name="connsiteY2" fmla="*/ 325 h 111782"/>
                <a:gd name="connsiteX3" fmla="*/ 325 w 111769"/>
                <a:gd name="connsiteY3" fmla="*/ 61856 h 111782"/>
                <a:gd name="connsiteX4" fmla="*/ 389 w 111769"/>
                <a:gd name="connsiteY4" fmla="*/ 62423 h 111782"/>
                <a:gd name="connsiteX5" fmla="*/ 61857 w 111769"/>
                <a:gd name="connsiteY5" fmla="*/ 111445 h 111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769" h="111782">
                  <a:moveTo>
                    <a:pt x="61857" y="111445"/>
                  </a:moveTo>
                  <a:cubicBezTo>
                    <a:pt x="92542" y="108147"/>
                    <a:pt x="114743" y="80598"/>
                    <a:pt x="111445" y="49913"/>
                  </a:cubicBezTo>
                  <a:cubicBezTo>
                    <a:pt x="108146" y="19228"/>
                    <a:pt x="80598" y="-2973"/>
                    <a:pt x="49913" y="325"/>
                  </a:cubicBezTo>
                  <a:cubicBezTo>
                    <a:pt x="19228" y="3623"/>
                    <a:pt x="-2974" y="31172"/>
                    <a:pt x="325" y="61856"/>
                  </a:cubicBezTo>
                  <a:cubicBezTo>
                    <a:pt x="345" y="62045"/>
                    <a:pt x="366" y="62234"/>
                    <a:pt x="389" y="62423"/>
                  </a:cubicBezTo>
                  <a:cubicBezTo>
                    <a:pt x="3908" y="92888"/>
                    <a:pt x="31372" y="114791"/>
                    <a:pt x="61857" y="111445"/>
                  </a:cubicBezTo>
                  <a:close/>
                </a:path>
              </a:pathLst>
            </a:custGeom>
            <a:solidFill>
              <a:srgbClr val="FFFFFF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BBE5BACF-C168-4246-9B7A-DB400AF6FD43}"/>
                </a:ext>
              </a:extLst>
            </p:cNvPr>
            <p:cNvSpPr/>
            <p:nvPr/>
          </p:nvSpPr>
          <p:spPr>
            <a:xfrm>
              <a:off x="5088254" y="1428971"/>
              <a:ext cx="541682" cy="613061"/>
            </a:xfrm>
            <a:custGeom>
              <a:avLst/>
              <a:gdLst>
                <a:gd name="connsiteX0" fmla="*/ 525145 w 541682"/>
                <a:gd name="connsiteY0" fmla="*/ 604553 h 613061"/>
                <a:gd name="connsiteX1" fmla="*/ 511683 w 541682"/>
                <a:gd name="connsiteY1" fmla="*/ 613062 h 613061"/>
                <a:gd name="connsiteX2" fmla="*/ 518922 w 541682"/>
                <a:gd name="connsiteY2" fmla="*/ 607728 h 613061"/>
                <a:gd name="connsiteX3" fmla="*/ 534289 w 541682"/>
                <a:gd name="connsiteY3" fmla="*/ 541561 h 613061"/>
                <a:gd name="connsiteX4" fmla="*/ 503555 w 541682"/>
                <a:gd name="connsiteY4" fmla="*/ 449740 h 613061"/>
                <a:gd name="connsiteX5" fmla="*/ 498094 w 541682"/>
                <a:gd name="connsiteY5" fmla="*/ 439072 h 613061"/>
                <a:gd name="connsiteX6" fmla="*/ 462026 w 541682"/>
                <a:gd name="connsiteY6" fmla="*/ 379890 h 613061"/>
                <a:gd name="connsiteX7" fmla="*/ 431292 w 541682"/>
                <a:gd name="connsiteY7" fmla="*/ 329090 h 613061"/>
                <a:gd name="connsiteX8" fmla="*/ 425069 w 541682"/>
                <a:gd name="connsiteY8" fmla="*/ 316390 h 613061"/>
                <a:gd name="connsiteX9" fmla="*/ 422910 w 541682"/>
                <a:gd name="connsiteY9" fmla="*/ 311437 h 613061"/>
                <a:gd name="connsiteX10" fmla="*/ 422148 w 541682"/>
                <a:gd name="connsiteY10" fmla="*/ 309405 h 613061"/>
                <a:gd name="connsiteX11" fmla="*/ 417957 w 541682"/>
                <a:gd name="connsiteY11" fmla="*/ 297467 h 613061"/>
                <a:gd name="connsiteX12" fmla="*/ 414910 w 541682"/>
                <a:gd name="connsiteY12" fmla="*/ 284767 h 613061"/>
                <a:gd name="connsiteX13" fmla="*/ 414910 w 541682"/>
                <a:gd name="connsiteY13" fmla="*/ 282227 h 613061"/>
                <a:gd name="connsiteX14" fmla="*/ 414910 w 541682"/>
                <a:gd name="connsiteY14" fmla="*/ 278544 h 613061"/>
                <a:gd name="connsiteX15" fmla="*/ 417450 w 541682"/>
                <a:gd name="connsiteY15" fmla="*/ 241460 h 613061"/>
                <a:gd name="connsiteX16" fmla="*/ 417449 w 541682"/>
                <a:gd name="connsiteY16" fmla="*/ 241460 h 613061"/>
                <a:gd name="connsiteX17" fmla="*/ 418719 w 541682"/>
                <a:gd name="connsiteY17" fmla="*/ 236380 h 613061"/>
                <a:gd name="connsiteX18" fmla="*/ 419862 w 541682"/>
                <a:gd name="connsiteY18" fmla="*/ 232570 h 613061"/>
                <a:gd name="connsiteX19" fmla="*/ 421386 w 541682"/>
                <a:gd name="connsiteY19" fmla="*/ 227490 h 613061"/>
                <a:gd name="connsiteX20" fmla="*/ 423291 w 541682"/>
                <a:gd name="connsiteY20" fmla="*/ 221775 h 613061"/>
                <a:gd name="connsiteX21" fmla="*/ 423291 w 541682"/>
                <a:gd name="connsiteY21" fmla="*/ 221013 h 613061"/>
                <a:gd name="connsiteX22" fmla="*/ 423291 w 541682"/>
                <a:gd name="connsiteY22" fmla="*/ 219362 h 613061"/>
                <a:gd name="connsiteX23" fmla="*/ 425196 w 541682"/>
                <a:gd name="connsiteY23" fmla="*/ 213774 h 613061"/>
                <a:gd name="connsiteX24" fmla="*/ 426593 w 541682"/>
                <a:gd name="connsiteY24" fmla="*/ 210599 h 613061"/>
                <a:gd name="connsiteX25" fmla="*/ 428625 w 541682"/>
                <a:gd name="connsiteY25" fmla="*/ 205392 h 613061"/>
                <a:gd name="connsiteX26" fmla="*/ 431292 w 541682"/>
                <a:gd name="connsiteY26" fmla="*/ 199423 h 613061"/>
                <a:gd name="connsiteX27" fmla="*/ 435610 w 541682"/>
                <a:gd name="connsiteY27" fmla="*/ 189898 h 613061"/>
                <a:gd name="connsiteX28" fmla="*/ 450977 w 541682"/>
                <a:gd name="connsiteY28" fmla="*/ 158783 h 613061"/>
                <a:gd name="connsiteX29" fmla="*/ 462026 w 541682"/>
                <a:gd name="connsiteY29" fmla="*/ 136812 h 613061"/>
                <a:gd name="connsiteX30" fmla="*/ 466471 w 541682"/>
                <a:gd name="connsiteY30" fmla="*/ 127668 h 613061"/>
                <a:gd name="connsiteX31" fmla="*/ 490220 w 541682"/>
                <a:gd name="connsiteY31" fmla="*/ 55532 h 613061"/>
                <a:gd name="connsiteX32" fmla="*/ 467487 w 541682"/>
                <a:gd name="connsiteY32" fmla="*/ 7526 h 613061"/>
                <a:gd name="connsiteX33" fmla="*/ 394208 w 541682"/>
                <a:gd name="connsiteY33" fmla="*/ 9431 h 613061"/>
                <a:gd name="connsiteX34" fmla="*/ 323850 w 541682"/>
                <a:gd name="connsiteY34" fmla="*/ 31021 h 613061"/>
                <a:gd name="connsiteX35" fmla="*/ 295148 w 541682"/>
                <a:gd name="connsiteY35" fmla="*/ 42324 h 613061"/>
                <a:gd name="connsiteX36" fmla="*/ 280543 w 541682"/>
                <a:gd name="connsiteY36" fmla="*/ 48547 h 613061"/>
                <a:gd name="connsiteX37" fmla="*/ 264160 w 541682"/>
                <a:gd name="connsiteY37" fmla="*/ 56040 h 613061"/>
                <a:gd name="connsiteX38" fmla="*/ 264160 w 541682"/>
                <a:gd name="connsiteY38" fmla="*/ 56040 h 613061"/>
                <a:gd name="connsiteX39" fmla="*/ 236220 w 541682"/>
                <a:gd name="connsiteY39" fmla="*/ 68740 h 613061"/>
                <a:gd name="connsiteX40" fmla="*/ 100330 w 541682"/>
                <a:gd name="connsiteY40" fmla="*/ 106840 h 613061"/>
                <a:gd name="connsiteX41" fmla="*/ 91567 w 541682"/>
                <a:gd name="connsiteY41" fmla="*/ 103411 h 613061"/>
                <a:gd name="connsiteX42" fmla="*/ 87376 w 541682"/>
                <a:gd name="connsiteY42" fmla="*/ 101252 h 613061"/>
                <a:gd name="connsiteX43" fmla="*/ 85090 w 541682"/>
                <a:gd name="connsiteY43" fmla="*/ 99982 h 613061"/>
                <a:gd name="connsiteX44" fmla="*/ 82550 w 541682"/>
                <a:gd name="connsiteY44" fmla="*/ 98331 h 613061"/>
                <a:gd name="connsiteX45" fmla="*/ 55499 w 541682"/>
                <a:gd name="connsiteY45" fmla="*/ 73947 h 613061"/>
                <a:gd name="connsiteX46" fmla="*/ 52070 w 541682"/>
                <a:gd name="connsiteY46" fmla="*/ 70010 h 613061"/>
                <a:gd name="connsiteX47" fmla="*/ 41529 w 541682"/>
                <a:gd name="connsiteY47" fmla="*/ 57310 h 613061"/>
                <a:gd name="connsiteX48" fmla="*/ 41529 w 541682"/>
                <a:gd name="connsiteY48" fmla="*/ 57310 h 613061"/>
                <a:gd name="connsiteX49" fmla="*/ 39370 w 541682"/>
                <a:gd name="connsiteY49" fmla="*/ 54643 h 613061"/>
                <a:gd name="connsiteX50" fmla="*/ 19812 w 541682"/>
                <a:gd name="connsiteY50" fmla="*/ 32164 h 613061"/>
                <a:gd name="connsiteX51" fmla="*/ 4445 w 541682"/>
                <a:gd name="connsiteY51" fmla="*/ 24290 h 613061"/>
                <a:gd name="connsiteX52" fmla="*/ 0 w 541682"/>
                <a:gd name="connsiteY52" fmla="*/ 24290 h 613061"/>
                <a:gd name="connsiteX53" fmla="*/ 10541 w 541682"/>
                <a:gd name="connsiteY53" fmla="*/ 20480 h 613061"/>
                <a:gd name="connsiteX54" fmla="*/ 27178 w 541682"/>
                <a:gd name="connsiteY54" fmla="*/ 29370 h 613061"/>
                <a:gd name="connsiteX55" fmla="*/ 45593 w 541682"/>
                <a:gd name="connsiteY55" fmla="*/ 50833 h 613061"/>
                <a:gd name="connsiteX56" fmla="*/ 47371 w 541682"/>
                <a:gd name="connsiteY56" fmla="*/ 52992 h 613061"/>
                <a:gd name="connsiteX57" fmla="*/ 47371 w 541682"/>
                <a:gd name="connsiteY57" fmla="*/ 52992 h 613061"/>
                <a:gd name="connsiteX58" fmla="*/ 106426 w 541682"/>
                <a:gd name="connsiteY58" fmla="*/ 103792 h 613061"/>
                <a:gd name="connsiteX59" fmla="*/ 242316 w 541682"/>
                <a:gd name="connsiteY59" fmla="*/ 65692 h 613061"/>
                <a:gd name="connsiteX60" fmla="*/ 263779 w 541682"/>
                <a:gd name="connsiteY60" fmla="*/ 55659 h 613061"/>
                <a:gd name="connsiteX61" fmla="*/ 263779 w 541682"/>
                <a:gd name="connsiteY61" fmla="*/ 55659 h 613061"/>
                <a:gd name="connsiteX62" fmla="*/ 286512 w 541682"/>
                <a:gd name="connsiteY62" fmla="*/ 45245 h 613061"/>
                <a:gd name="connsiteX63" fmla="*/ 322453 w 541682"/>
                <a:gd name="connsiteY63" fmla="*/ 30513 h 613061"/>
                <a:gd name="connsiteX64" fmla="*/ 322453 w 541682"/>
                <a:gd name="connsiteY64" fmla="*/ 30513 h 613061"/>
                <a:gd name="connsiteX65" fmla="*/ 400177 w 541682"/>
                <a:gd name="connsiteY65" fmla="*/ 6129 h 613061"/>
                <a:gd name="connsiteX66" fmla="*/ 473456 w 541682"/>
                <a:gd name="connsiteY66" fmla="*/ 4224 h 613061"/>
                <a:gd name="connsiteX67" fmla="*/ 496062 w 541682"/>
                <a:gd name="connsiteY67" fmla="*/ 52103 h 613061"/>
                <a:gd name="connsiteX68" fmla="*/ 472440 w 541682"/>
                <a:gd name="connsiteY68" fmla="*/ 124366 h 613061"/>
                <a:gd name="connsiteX69" fmla="*/ 464566 w 541682"/>
                <a:gd name="connsiteY69" fmla="*/ 140495 h 613061"/>
                <a:gd name="connsiteX70" fmla="*/ 456946 w 541682"/>
                <a:gd name="connsiteY70" fmla="*/ 155481 h 613061"/>
                <a:gd name="connsiteX71" fmla="*/ 419989 w 541682"/>
                <a:gd name="connsiteY71" fmla="*/ 253652 h 613061"/>
                <a:gd name="connsiteX72" fmla="*/ 419989 w 541682"/>
                <a:gd name="connsiteY72" fmla="*/ 253652 h 613061"/>
                <a:gd name="connsiteX73" fmla="*/ 419989 w 541682"/>
                <a:gd name="connsiteY73" fmla="*/ 253652 h 613061"/>
                <a:gd name="connsiteX74" fmla="*/ 419989 w 541682"/>
                <a:gd name="connsiteY74" fmla="*/ 275115 h 613061"/>
                <a:gd name="connsiteX75" fmla="*/ 430149 w 541682"/>
                <a:gd name="connsiteY75" fmla="*/ 310548 h 613061"/>
                <a:gd name="connsiteX76" fmla="*/ 430149 w 541682"/>
                <a:gd name="connsiteY76" fmla="*/ 310548 h 613061"/>
                <a:gd name="connsiteX77" fmla="*/ 468249 w 541682"/>
                <a:gd name="connsiteY77" fmla="*/ 375826 h 613061"/>
                <a:gd name="connsiteX78" fmla="*/ 504317 w 541682"/>
                <a:gd name="connsiteY78" fmla="*/ 435135 h 613061"/>
                <a:gd name="connsiteX79" fmla="*/ 506984 w 541682"/>
                <a:gd name="connsiteY79" fmla="*/ 440215 h 613061"/>
                <a:gd name="connsiteX80" fmla="*/ 540512 w 541682"/>
                <a:gd name="connsiteY80" fmla="*/ 537624 h 613061"/>
                <a:gd name="connsiteX81" fmla="*/ 525145 w 541682"/>
                <a:gd name="connsiteY81" fmla="*/ 604553 h 613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541682" h="613061">
                  <a:moveTo>
                    <a:pt x="525145" y="604553"/>
                  </a:moveTo>
                  <a:cubicBezTo>
                    <a:pt x="521157" y="608111"/>
                    <a:pt x="516608" y="610986"/>
                    <a:pt x="511683" y="613062"/>
                  </a:cubicBezTo>
                  <a:cubicBezTo>
                    <a:pt x="514298" y="611576"/>
                    <a:pt x="516728" y="609785"/>
                    <a:pt x="518922" y="607728"/>
                  </a:cubicBezTo>
                  <a:cubicBezTo>
                    <a:pt x="534289" y="593758"/>
                    <a:pt x="538099" y="569628"/>
                    <a:pt x="534289" y="541561"/>
                  </a:cubicBezTo>
                  <a:cubicBezTo>
                    <a:pt x="528855" y="509549"/>
                    <a:pt x="518487" y="478573"/>
                    <a:pt x="503555" y="449740"/>
                  </a:cubicBezTo>
                  <a:cubicBezTo>
                    <a:pt x="501777" y="446057"/>
                    <a:pt x="499872" y="442628"/>
                    <a:pt x="498094" y="439072"/>
                  </a:cubicBezTo>
                  <a:cubicBezTo>
                    <a:pt x="486791" y="417990"/>
                    <a:pt x="474218" y="398559"/>
                    <a:pt x="462026" y="379890"/>
                  </a:cubicBezTo>
                  <a:cubicBezTo>
                    <a:pt x="449834" y="361221"/>
                    <a:pt x="439928" y="345727"/>
                    <a:pt x="431292" y="329090"/>
                  </a:cubicBezTo>
                  <a:cubicBezTo>
                    <a:pt x="429006" y="324772"/>
                    <a:pt x="426974" y="320454"/>
                    <a:pt x="425069" y="316390"/>
                  </a:cubicBezTo>
                  <a:cubicBezTo>
                    <a:pt x="424307" y="314739"/>
                    <a:pt x="423545" y="313088"/>
                    <a:pt x="422910" y="311437"/>
                  </a:cubicBezTo>
                  <a:lnTo>
                    <a:pt x="422148" y="309405"/>
                  </a:lnTo>
                  <a:cubicBezTo>
                    <a:pt x="420546" y="305501"/>
                    <a:pt x="419147" y="301516"/>
                    <a:pt x="417957" y="297467"/>
                  </a:cubicBezTo>
                  <a:cubicBezTo>
                    <a:pt x="416693" y="293297"/>
                    <a:pt x="415675" y="289056"/>
                    <a:pt x="414910" y="284767"/>
                  </a:cubicBezTo>
                  <a:cubicBezTo>
                    <a:pt x="414857" y="283921"/>
                    <a:pt x="414857" y="283073"/>
                    <a:pt x="414910" y="282227"/>
                  </a:cubicBezTo>
                  <a:cubicBezTo>
                    <a:pt x="414848" y="281000"/>
                    <a:pt x="414848" y="279771"/>
                    <a:pt x="414910" y="278544"/>
                  </a:cubicBezTo>
                  <a:cubicBezTo>
                    <a:pt x="413673" y="266128"/>
                    <a:pt x="414532" y="253592"/>
                    <a:pt x="417450" y="241460"/>
                  </a:cubicBezTo>
                  <a:lnTo>
                    <a:pt x="417449" y="241460"/>
                  </a:lnTo>
                  <a:cubicBezTo>
                    <a:pt x="417449" y="239809"/>
                    <a:pt x="418211" y="238031"/>
                    <a:pt x="418719" y="236380"/>
                  </a:cubicBezTo>
                  <a:cubicBezTo>
                    <a:pt x="419227" y="234729"/>
                    <a:pt x="419354" y="233840"/>
                    <a:pt x="419862" y="232570"/>
                  </a:cubicBezTo>
                  <a:cubicBezTo>
                    <a:pt x="420270" y="230848"/>
                    <a:pt x="420779" y="229152"/>
                    <a:pt x="421386" y="227490"/>
                  </a:cubicBezTo>
                  <a:cubicBezTo>
                    <a:pt x="421386" y="225712"/>
                    <a:pt x="422529" y="223680"/>
                    <a:pt x="423291" y="221775"/>
                  </a:cubicBezTo>
                  <a:cubicBezTo>
                    <a:pt x="424053" y="219870"/>
                    <a:pt x="423291" y="221775"/>
                    <a:pt x="423291" y="221013"/>
                  </a:cubicBezTo>
                  <a:cubicBezTo>
                    <a:pt x="423239" y="220464"/>
                    <a:pt x="423239" y="219911"/>
                    <a:pt x="423291" y="219362"/>
                  </a:cubicBezTo>
                  <a:cubicBezTo>
                    <a:pt x="423291" y="217457"/>
                    <a:pt x="424561" y="215679"/>
                    <a:pt x="425196" y="213774"/>
                  </a:cubicBezTo>
                  <a:lnTo>
                    <a:pt x="426593" y="210599"/>
                  </a:lnTo>
                  <a:cubicBezTo>
                    <a:pt x="426593" y="208821"/>
                    <a:pt x="427863" y="207170"/>
                    <a:pt x="428625" y="205392"/>
                  </a:cubicBezTo>
                  <a:cubicBezTo>
                    <a:pt x="429387" y="203614"/>
                    <a:pt x="430276" y="201455"/>
                    <a:pt x="431292" y="199423"/>
                  </a:cubicBezTo>
                  <a:cubicBezTo>
                    <a:pt x="432308" y="197391"/>
                    <a:pt x="434086" y="193073"/>
                    <a:pt x="435610" y="189898"/>
                  </a:cubicBezTo>
                  <a:cubicBezTo>
                    <a:pt x="440436" y="179484"/>
                    <a:pt x="445770" y="169070"/>
                    <a:pt x="450977" y="158783"/>
                  </a:cubicBezTo>
                  <a:cubicBezTo>
                    <a:pt x="454787" y="151544"/>
                    <a:pt x="458470" y="144178"/>
                    <a:pt x="462026" y="136812"/>
                  </a:cubicBezTo>
                  <a:cubicBezTo>
                    <a:pt x="463550" y="133764"/>
                    <a:pt x="465074" y="130716"/>
                    <a:pt x="466471" y="127668"/>
                  </a:cubicBezTo>
                  <a:cubicBezTo>
                    <a:pt x="478146" y="105027"/>
                    <a:pt x="486161" y="80680"/>
                    <a:pt x="490220" y="55532"/>
                  </a:cubicBezTo>
                  <a:cubicBezTo>
                    <a:pt x="492506" y="32799"/>
                    <a:pt x="486664" y="15273"/>
                    <a:pt x="467487" y="7526"/>
                  </a:cubicBezTo>
                  <a:cubicBezTo>
                    <a:pt x="451231" y="1049"/>
                    <a:pt x="425069" y="2573"/>
                    <a:pt x="394208" y="9431"/>
                  </a:cubicBezTo>
                  <a:cubicBezTo>
                    <a:pt x="370297" y="15037"/>
                    <a:pt x="346790" y="22250"/>
                    <a:pt x="323850" y="31021"/>
                  </a:cubicBezTo>
                  <a:cubicBezTo>
                    <a:pt x="314198" y="34577"/>
                    <a:pt x="304673" y="38387"/>
                    <a:pt x="295148" y="42324"/>
                  </a:cubicBezTo>
                  <a:lnTo>
                    <a:pt x="280543" y="48547"/>
                  </a:lnTo>
                  <a:lnTo>
                    <a:pt x="264160" y="56040"/>
                  </a:lnTo>
                  <a:lnTo>
                    <a:pt x="264160" y="56040"/>
                  </a:lnTo>
                  <a:lnTo>
                    <a:pt x="236220" y="68740"/>
                  </a:lnTo>
                  <a:cubicBezTo>
                    <a:pt x="182880" y="94140"/>
                    <a:pt x="134620" y="116746"/>
                    <a:pt x="100330" y="106840"/>
                  </a:cubicBezTo>
                  <a:cubicBezTo>
                    <a:pt x="97319" y="105941"/>
                    <a:pt x="94388" y="104794"/>
                    <a:pt x="91567" y="103411"/>
                  </a:cubicBezTo>
                  <a:cubicBezTo>
                    <a:pt x="90120" y="102792"/>
                    <a:pt x="88719" y="102071"/>
                    <a:pt x="87376" y="101252"/>
                  </a:cubicBezTo>
                  <a:cubicBezTo>
                    <a:pt x="86563" y="100928"/>
                    <a:pt x="85795" y="100501"/>
                    <a:pt x="85090" y="99982"/>
                  </a:cubicBezTo>
                  <a:cubicBezTo>
                    <a:pt x="84197" y="99506"/>
                    <a:pt x="83347" y="98954"/>
                    <a:pt x="82550" y="98331"/>
                  </a:cubicBezTo>
                  <a:cubicBezTo>
                    <a:pt x="72508" y="91418"/>
                    <a:pt x="63413" y="83221"/>
                    <a:pt x="55499" y="73947"/>
                  </a:cubicBezTo>
                  <a:lnTo>
                    <a:pt x="52070" y="70010"/>
                  </a:lnTo>
                  <a:cubicBezTo>
                    <a:pt x="48387" y="65692"/>
                    <a:pt x="44831" y="61247"/>
                    <a:pt x="41529" y="57310"/>
                  </a:cubicBezTo>
                  <a:lnTo>
                    <a:pt x="41529" y="57310"/>
                  </a:lnTo>
                  <a:lnTo>
                    <a:pt x="39370" y="54643"/>
                  </a:lnTo>
                  <a:cubicBezTo>
                    <a:pt x="33428" y="46666"/>
                    <a:pt x="26890" y="39152"/>
                    <a:pt x="19812" y="32164"/>
                  </a:cubicBezTo>
                  <a:cubicBezTo>
                    <a:pt x="15766" y="27825"/>
                    <a:pt x="10330" y="25040"/>
                    <a:pt x="4445" y="24290"/>
                  </a:cubicBezTo>
                  <a:cubicBezTo>
                    <a:pt x="2970" y="24095"/>
                    <a:pt x="1475" y="24095"/>
                    <a:pt x="0" y="24290"/>
                  </a:cubicBezTo>
                  <a:cubicBezTo>
                    <a:pt x="2902" y="21727"/>
                    <a:pt x="6671" y="20365"/>
                    <a:pt x="10541" y="20480"/>
                  </a:cubicBezTo>
                  <a:cubicBezTo>
                    <a:pt x="16973" y="21351"/>
                    <a:pt x="22878" y="24506"/>
                    <a:pt x="27178" y="29370"/>
                  </a:cubicBezTo>
                  <a:cubicBezTo>
                    <a:pt x="33783" y="36110"/>
                    <a:pt x="39934" y="43280"/>
                    <a:pt x="45593" y="50833"/>
                  </a:cubicBezTo>
                  <a:lnTo>
                    <a:pt x="47371" y="52992"/>
                  </a:lnTo>
                  <a:lnTo>
                    <a:pt x="47371" y="52992"/>
                  </a:lnTo>
                  <a:cubicBezTo>
                    <a:pt x="62992" y="72677"/>
                    <a:pt x="82423" y="96045"/>
                    <a:pt x="106426" y="103792"/>
                  </a:cubicBezTo>
                  <a:cubicBezTo>
                    <a:pt x="141351" y="114079"/>
                    <a:pt x="189103" y="91092"/>
                    <a:pt x="242316" y="65692"/>
                  </a:cubicBezTo>
                  <a:lnTo>
                    <a:pt x="263779" y="55659"/>
                  </a:lnTo>
                  <a:lnTo>
                    <a:pt x="263779" y="55659"/>
                  </a:lnTo>
                  <a:cubicBezTo>
                    <a:pt x="271272" y="52103"/>
                    <a:pt x="278765" y="48547"/>
                    <a:pt x="286512" y="45245"/>
                  </a:cubicBezTo>
                  <a:cubicBezTo>
                    <a:pt x="298450" y="40038"/>
                    <a:pt x="310388" y="35085"/>
                    <a:pt x="322453" y="30513"/>
                  </a:cubicBezTo>
                  <a:lnTo>
                    <a:pt x="322453" y="30513"/>
                  </a:lnTo>
                  <a:cubicBezTo>
                    <a:pt x="347723" y="20476"/>
                    <a:pt x="373702" y="12325"/>
                    <a:pt x="400177" y="6129"/>
                  </a:cubicBezTo>
                  <a:cubicBezTo>
                    <a:pt x="430911" y="-856"/>
                    <a:pt x="457073" y="-2380"/>
                    <a:pt x="473456" y="4224"/>
                  </a:cubicBezTo>
                  <a:cubicBezTo>
                    <a:pt x="492506" y="11971"/>
                    <a:pt x="498856" y="29624"/>
                    <a:pt x="496062" y="52103"/>
                  </a:cubicBezTo>
                  <a:cubicBezTo>
                    <a:pt x="492056" y="77287"/>
                    <a:pt x="484083" y="101678"/>
                    <a:pt x="472440" y="124366"/>
                  </a:cubicBezTo>
                  <a:cubicBezTo>
                    <a:pt x="469900" y="129700"/>
                    <a:pt x="467233" y="135034"/>
                    <a:pt x="464566" y="140495"/>
                  </a:cubicBezTo>
                  <a:lnTo>
                    <a:pt x="456946" y="155481"/>
                  </a:lnTo>
                  <a:cubicBezTo>
                    <a:pt x="440182" y="188247"/>
                    <a:pt x="423291" y="221394"/>
                    <a:pt x="419989" y="253652"/>
                  </a:cubicBezTo>
                  <a:lnTo>
                    <a:pt x="419989" y="253652"/>
                  </a:lnTo>
                  <a:cubicBezTo>
                    <a:pt x="419989" y="253652"/>
                    <a:pt x="419989" y="253652"/>
                    <a:pt x="419989" y="253652"/>
                  </a:cubicBezTo>
                  <a:cubicBezTo>
                    <a:pt x="419231" y="260786"/>
                    <a:pt x="419231" y="267981"/>
                    <a:pt x="419989" y="275115"/>
                  </a:cubicBezTo>
                  <a:cubicBezTo>
                    <a:pt x="421647" y="287355"/>
                    <a:pt x="425069" y="299290"/>
                    <a:pt x="430149" y="310548"/>
                  </a:cubicBezTo>
                  <a:lnTo>
                    <a:pt x="430149" y="310548"/>
                  </a:lnTo>
                  <a:cubicBezTo>
                    <a:pt x="441069" y="333298"/>
                    <a:pt x="453811" y="355129"/>
                    <a:pt x="468249" y="375826"/>
                  </a:cubicBezTo>
                  <a:cubicBezTo>
                    <a:pt x="480949" y="394495"/>
                    <a:pt x="493649" y="413926"/>
                    <a:pt x="504317" y="435135"/>
                  </a:cubicBezTo>
                  <a:lnTo>
                    <a:pt x="506984" y="440215"/>
                  </a:lnTo>
                  <a:cubicBezTo>
                    <a:pt x="523389" y="470643"/>
                    <a:pt x="534714" y="503545"/>
                    <a:pt x="540512" y="537624"/>
                  </a:cubicBezTo>
                  <a:cubicBezTo>
                    <a:pt x="543941" y="566453"/>
                    <a:pt x="540131" y="590329"/>
                    <a:pt x="525145" y="604553"/>
                  </a:cubicBezTo>
                  <a:close/>
                </a:path>
              </a:pathLst>
            </a:custGeom>
            <a:solidFill>
              <a:srgbClr val="F92282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B06BDA4C-2814-4F3B-975E-2897FE65CDD0}"/>
                </a:ext>
              </a:extLst>
            </p:cNvPr>
            <p:cNvSpPr/>
            <p:nvPr/>
          </p:nvSpPr>
          <p:spPr>
            <a:xfrm>
              <a:off x="4784522" y="1749551"/>
              <a:ext cx="467562" cy="361388"/>
            </a:xfrm>
            <a:custGeom>
              <a:avLst/>
              <a:gdLst>
                <a:gd name="connsiteX0" fmla="*/ 467562 w 467562"/>
                <a:gd name="connsiteY0" fmla="*/ 298323 h 361388"/>
                <a:gd name="connsiteX1" fmla="*/ 459435 w 467562"/>
                <a:gd name="connsiteY1" fmla="*/ 306578 h 361388"/>
                <a:gd name="connsiteX2" fmla="*/ 455879 w 467562"/>
                <a:gd name="connsiteY2" fmla="*/ 310134 h 361388"/>
                <a:gd name="connsiteX3" fmla="*/ 443179 w 467562"/>
                <a:gd name="connsiteY3" fmla="*/ 322834 h 361388"/>
                <a:gd name="connsiteX4" fmla="*/ 443179 w 467562"/>
                <a:gd name="connsiteY4" fmla="*/ 322834 h 361388"/>
                <a:gd name="connsiteX5" fmla="*/ 424510 w 467562"/>
                <a:gd name="connsiteY5" fmla="*/ 339090 h 361388"/>
                <a:gd name="connsiteX6" fmla="*/ 408381 w 467562"/>
                <a:gd name="connsiteY6" fmla="*/ 349377 h 361388"/>
                <a:gd name="connsiteX7" fmla="*/ 344119 w 467562"/>
                <a:gd name="connsiteY7" fmla="*/ 360299 h 361388"/>
                <a:gd name="connsiteX8" fmla="*/ 298145 w 467562"/>
                <a:gd name="connsiteY8" fmla="*/ 332359 h 361388"/>
                <a:gd name="connsiteX9" fmla="*/ 288112 w 467562"/>
                <a:gd name="connsiteY9" fmla="*/ 311277 h 361388"/>
                <a:gd name="connsiteX10" fmla="*/ 275412 w 467562"/>
                <a:gd name="connsiteY10" fmla="*/ 257175 h 361388"/>
                <a:gd name="connsiteX11" fmla="*/ 266394 w 467562"/>
                <a:gd name="connsiteY11" fmla="*/ 213614 h 361388"/>
                <a:gd name="connsiteX12" fmla="*/ 266394 w 467562"/>
                <a:gd name="connsiteY12" fmla="*/ 213614 h 361388"/>
                <a:gd name="connsiteX13" fmla="*/ 266394 w 467562"/>
                <a:gd name="connsiteY13" fmla="*/ 212852 h 361388"/>
                <a:gd name="connsiteX14" fmla="*/ 263728 w 467562"/>
                <a:gd name="connsiteY14" fmla="*/ 203835 h 361388"/>
                <a:gd name="connsiteX15" fmla="*/ 263728 w 467562"/>
                <a:gd name="connsiteY15" fmla="*/ 203835 h 361388"/>
                <a:gd name="connsiteX16" fmla="*/ 262331 w 467562"/>
                <a:gd name="connsiteY16" fmla="*/ 199771 h 361388"/>
                <a:gd name="connsiteX17" fmla="*/ 260806 w 467562"/>
                <a:gd name="connsiteY17" fmla="*/ 195453 h 361388"/>
                <a:gd name="connsiteX18" fmla="*/ 259156 w 467562"/>
                <a:gd name="connsiteY18" fmla="*/ 191262 h 361388"/>
                <a:gd name="connsiteX19" fmla="*/ 256997 w 467562"/>
                <a:gd name="connsiteY19" fmla="*/ 186309 h 361388"/>
                <a:gd name="connsiteX20" fmla="*/ 255726 w 467562"/>
                <a:gd name="connsiteY20" fmla="*/ 183896 h 361388"/>
                <a:gd name="connsiteX21" fmla="*/ 253313 w 467562"/>
                <a:gd name="connsiteY21" fmla="*/ 179324 h 361388"/>
                <a:gd name="connsiteX22" fmla="*/ 249631 w 467562"/>
                <a:gd name="connsiteY22" fmla="*/ 173482 h 361388"/>
                <a:gd name="connsiteX23" fmla="*/ 248615 w 467562"/>
                <a:gd name="connsiteY23" fmla="*/ 171831 h 361388"/>
                <a:gd name="connsiteX24" fmla="*/ 248615 w 467562"/>
                <a:gd name="connsiteY24" fmla="*/ 171831 h 361388"/>
                <a:gd name="connsiteX25" fmla="*/ 245440 w 467562"/>
                <a:gd name="connsiteY25" fmla="*/ 167640 h 361388"/>
                <a:gd name="connsiteX26" fmla="*/ 243662 w 467562"/>
                <a:gd name="connsiteY26" fmla="*/ 165481 h 361388"/>
                <a:gd name="connsiteX27" fmla="*/ 240995 w 467562"/>
                <a:gd name="connsiteY27" fmla="*/ 162433 h 361388"/>
                <a:gd name="connsiteX28" fmla="*/ 238200 w 467562"/>
                <a:gd name="connsiteY28" fmla="*/ 159512 h 361388"/>
                <a:gd name="connsiteX29" fmla="*/ 229945 w 467562"/>
                <a:gd name="connsiteY29" fmla="*/ 152146 h 361388"/>
                <a:gd name="connsiteX30" fmla="*/ 225881 w 467562"/>
                <a:gd name="connsiteY30" fmla="*/ 149098 h 361388"/>
                <a:gd name="connsiteX31" fmla="*/ 225881 w 467562"/>
                <a:gd name="connsiteY31" fmla="*/ 149098 h 361388"/>
                <a:gd name="connsiteX32" fmla="*/ 145363 w 467562"/>
                <a:gd name="connsiteY32" fmla="*/ 113538 h 361388"/>
                <a:gd name="connsiteX33" fmla="*/ 118567 w 467562"/>
                <a:gd name="connsiteY33" fmla="*/ 104521 h 361388"/>
                <a:gd name="connsiteX34" fmla="*/ 110438 w 467562"/>
                <a:gd name="connsiteY34" fmla="*/ 101473 h 361388"/>
                <a:gd name="connsiteX35" fmla="*/ 34238 w 467562"/>
                <a:gd name="connsiteY35" fmla="*/ 65151 h 361388"/>
                <a:gd name="connsiteX36" fmla="*/ 330 w 467562"/>
                <a:gd name="connsiteY36" fmla="*/ 28448 h 361388"/>
                <a:gd name="connsiteX37" fmla="*/ 9347 w 467562"/>
                <a:gd name="connsiteY37" fmla="*/ 0 h 361388"/>
                <a:gd name="connsiteX38" fmla="*/ 5537 w 467562"/>
                <a:gd name="connsiteY38" fmla="*/ 20320 h 361388"/>
                <a:gd name="connsiteX39" fmla="*/ 38430 w 467562"/>
                <a:gd name="connsiteY39" fmla="*/ 56134 h 361388"/>
                <a:gd name="connsiteX40" fmla="*/ 106629 w 467562"/>
                <a:gd name="connsiteY40" fmla="*/ 89408 h 361388"/>
                <a:gd name="connsiteX41" fmla="*/ 122885 w 467562"/>
                <a:gd name="connsiteY41" fmla="*/ 95377 h 361388"/>
                <a:gd name="connsiteX42" fmla="*/ 149681 w 467562"/>
                <a:gd name="connsiteY42" fmla="*/ 104521 h 361388"/>
                <a:gd name="connsiteX43" fmla="*/ 217626 w 467562"/>
                <a:gd name="connsiteY43" fmla="*/ 131953 h 361388"/>
                <a:gd name="connsiteX44" fmla="*/ 217626 w 467562"/>
                <a:gd name="connsiteY44" fmla="*/ 131953 h 361388"/>
                <a:gd name="connsiteX45" fmla="*/ 257886 w 467562"/>
                <a:gd name="connsiteY45" fmla="*/ 170688 h 361388"/>
                <a:gd name="connsiteX46" fmla="*/ 275666 w 467562"/>
                <a:gd name="connsiteY46" fmla="*/ 224409 h 361388"/>
                <a:gd name="connsiteX47" fmla="*/ 275666 w 467562"/>
                <a:gd name="connsiteY47" fmla="*/ 224409 h 361388"/>
                <a:gd name="connsiteX48" fmla="*/ 275666 w 467562"/>
                <a:gd name="connsiteY48" fmla="*/ 225044 h 361388"/>
                <a:gd name="connsiteX49" fmla="*/ 280111 w 467562"/>
                <a:gd name="connsiteY49" fmla="*/ 249174 h 361388"/>
                <a:gd name="connsiteX50" fmla="*/ 297764 w 467562"/>
                <a:gd name="connsiteY50" fmla="*/ 315976 h 361388"/>
                <a:gd name="connsiteX51" fmla="*/ 302463 w 467562"/>
                <a:gd name="connsiteY51" fmla="*/ 324358 h 361388"/>
                <a:gd name="connsiteX52" fmla="*/ 348564 w 467562"/>
                <a:gd name="connsiteY52" fmla="*/ 352298 h 361388"/>
                <a:gd name="connsiteX53" fmla="*/ 412826 w 467562"/>
                <a:gd name="connsiteY53" fmla="*/ 341376 h 361388"/>
                <a:gd name="connsiteX54" fmla="*/ 416382 w 467562"/>
                <a:gd name="connsiteY54" fmla="*/ 339217 h 361388"/>
                <a:gd name="connsiteX55" fmla="*/ 416381 w 467562"/>
                <a:gd name="connsiteY55" fmla="*/ 339217 h 361388"/>
                <a:gd name="connsiteX56" fmla="*/ 439368 w 467562"/>
                <a:gd name="connsiteY56" fmla="*/ 322453 h 361388"/>
                <a:gd name="connsiteX57" fmla="*/ 439368 w 467562"/>
                <a:gd name="connsiteY57" fmla="*/ 322453 h 361388"/>
                <a:gd name="connsiteX58" fmla="*/ 467562 w 467562"/>
                <a:gd name="connsiteY58" fmla="*/ 298323 h 361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467562" h="361388">
                  <a:moveTo>
                    <a:pt x="467562" y="298323"/>
                  </a:moveTo>
                  <a:cubicBezTo>
                    <a:pt x="467562" y="299720"/>
                    <a:pt x="459943" y="305181"/>
                    <a:pt x="459435" y="306578"/>
                  </a:cubicBezTo>
                  <a:lnTo>
                    <a:pt x="455879" y="310134"/>
                  </a:lnTo>
                  <a:cubicBezTo>
                    <a:pt x="451561" y="314579"/>
                    <a:pt x="447243" y="318897"/>
                    <a:pt x="443179" y="322834"/>
                  </a:cubicBezTo>
                  <a:lnTo>
                    <a:pt x="443179" y="322834"/>
                  </a:lnTo>
                  <a:cubicBezTo>
                    <a:pt x="437348" y="328688"/>
                    <a:pt x="431109" y="334120"/>
                    <a:pt x="424510" y="339090"/>
                  </a:cubicBezTo>
                  <a:cubicBezTo>
                    <a:pt x="419469" y="343019"/>
                    <a:pt x="414068" y="346463"/>
                    <a:pt x="408381" y="349377"/>
                  </a:cubicBezTo>
                  <a:cubicBezTo>
                    <a:pt x="388632" y="359658"/>
                    <a:pt x="366155" y="363478"/>
                    <a:pt x="344119" y="360299"/>
                  </a:cubicBezTo>
                  <a:cubicBezTo>
                    <a:pt x="325507" y="357980"/>
                    <a:pt x="308776" y="347811"/>
                    <a:pt x="298145" y="332359"/>
                  </a:cubicBezTo>
                  <a:cubicBezTo>
                    <a:pt x="293849" y="325825"/>
                    <a:pt x="290473" y="318731"/>
                    <a:pt x="288112" y="311277"/>
                  </a:cubicBezTo>
                  <a:cubicBezTo>
                    <a:pt x="282497" y="293595"/>
                    <a:pt x="278251" y="275508"/>
                    <a:pt x="275412" y="257175"/>
                  </a:cubicBezTo>
                  <a:cubicBezTo>
                    <a:pt x="272744" y="242316"/>
                    <a:pt x="270078" y="227457"/>
                    <a:pt x="266394" y="213614"/>
                  </a:cubicBezTo>
                  <a:lnTo>
                    <a:pt x="266394" y="213614"/>
                  </a:lnTo>
                  <a:cubicBezTo>
                    <a:pt x="266394" y="213614"/>
                    <a:pt x="266394" y="213614"/>
                    <a:pt x="266394" y="212852"/>
                  </a:cubicBezTo>
                  <a:cubicBezTo>
                    <a:pt x="265506" y="209804"/>
                    <a:pt x="264743" y="206756"/>
                    <a:pt x="263728" y="203835"/>
                  </a:cubicBezTo>
                  <a:cubicBezTo>
                    <a:pt x="263728" y="203835"/>
                    <a:pt x="263728" y="203835"/>
                    <a:pt x="263728" y="203835"/>
                  </a:cubicBezTo>
                  <a:cubicBezTo>
                    <a:pt x="263728" y="203835"/>
                    <a:pt x="262838" y="201168"/>
                    <a:pt x="262331" y="199771"/>
                  </a:cubicBezTo>
                  <a:lnTo>
                    <a:pt x="260806" y="195453"/>
                  </a:lnTo>
                  <a:lnTo>
                    <a:pt x="259156" y="191262"/>
                  </a:lnTo>
                  <a:cubicBezTo>
                    <a:pt x="258393" y="189611"/>
                    <a:pt x="257631" y="187960"/>
                    <a:pt x="256997" y="186309"/>
                  </a:cubicBezTo>
                  <a:cubicBezTo>
                    <a:pt x="256498" y="185546"/>
                    <a:pt x="256073" y="184739"/>
                    <a:pt x="255726" y="183896"/>
                  </a:cubicBezTo>
                  <a:cubicBezTo>
                    <a:pt x="254965" y="182372"/>
                    <a:pt x="254203" y="180848"/>
                    <a:pt x="253313" y="179324"/>
                  </a:cubicBezTo>
                  <a:cubicBezTo>
                    <a:pt x="252424" y="177800"/>
                    <a:pt x="250900" y="175387"/>
                    <a:pt x="249631" y="173482"/>
                  </a:cubicBezTo>
                  <a:lnTo>
                    <a:pt x="248615" y="171831"/>
                  </a:lnTo>
                  <a:lnTo>
                    <a:pt x="248615" y="171831"/>
                  </a:lnTo>
                  <a:lnTo>
                    <a:pt x="245440" y="167640"/>
                  </a:lnTo>
                  <a:lnTo>
                    <a:pt x="243662" y="165481"/>
                  </a:lnTo>
                  <a:cubicBezTo>
                    <a:pt x="242846" y="164403"/>
                    <a:pt x="241955" y="163385"/>
                    <a:pt x="240995" y="162433"/>
                  </a:cubicBezTo>
                  <a:lnTo>
                    <a:pt x="238200" y="159512"/>
                  </a:lnTo>
                  <a:cubicBezTo>
                    <a:pt x="235534" y="156845"/>
                    <a:pt x="232740" y="154432"/>
                    <a:pt x="229945" y="152146"/>
                  </a:cubicBezTo>
                  <a:lnTo>
                    <a:pt x="225881" y="149098"/>
                  </a:lnTo>
                  <a:lnTo>
                    <a:pt x="225881" y="149098"/>
                  </a:lnTo>
                  <a:cubicBezTo>
                    <a:pt x="200983" y="133263"/>
                    <a:pt x="173838" y="121275"/>
                    <a:pt x="145363" y="113538"/>
                  </a:cubicBezTo>
                  <a:cubicBezTo>
                    <a:pt x="136474" y="110617"/>
                    <a:pt x="127203" y="107569"/>
                    <a:pt x="118567" y="104521"/>
                  </a:cubicBezTo>
                  <a:lnTo>
                    <a:pt x="110438" y="101473"/>
                  </a:lnTo>
                  <a:cubicBezTo>
                    <a:pt x="83780" y="92204"/>
                    <a:pt x="58226" y="80023"/>
                    <a:pt x="34238" y="65151"/>
                  </a:cubicBezTo>
                  <a:cubicBezTo>
                    <a:pt x="16078" y="52832"/>
                    <a:pt x="3378" y="41148"/>
                    <a:pt x="330" y="28448"/>
                  </a:cubicBezTo>
                  <a:cubicBezTo>
                    <a:pt x="-1108" y="18091"/>
                    <a:pt x="2205" y="7638"/>
                    <a:pt x="9347" y="0"/>
                  </a:cubicBezTo>
                  <a:cubicBezTo>
                    <a:pt x="5642" y="6082"/>
                    <a:pt x="4287" y="13309"/>
                    <a:pt x="5537" y="20320"/>
                  </a:cubicBezTo>
                  <a:cubicBezTo>
                    <a:pt x="11906" y="35782"/>
                    <a:pt x="23564" y="48476"/>
                    <a:pt x="38430" y="56134"/>
                  </a:cubicBezTo>
                  <a:cubicBezTo>
                    <a:pt x="59978" y="69504"/>
                    <a:pt x="82829" y="80653"/>
                    <a:pt x="106629" y="89408"/>
                  </a:cubicBezTo>
                  <a:lnTo>
                    <a:pt x="122885" y="95377"/>
                  </a:lnTo>
                  <a:cubicBezTo>
                    <a:pt x="131648" y="98552"/>
                    <a:pt x="140665" y="101600"/>
                    <a:pt x="149681" y="104521"/>
                  </a:cubicBezTo>
                  <a:cubicBezTo>
                    <a:pt x="173171" y="111426"/>
                    <a:pt x="195927" y="120614"/>
                    <a:pt x="217626" y="131953"/>
                  </a:cubicBezTo>
                  <a:lnTo>
                    <a:pt x="217626" y="131953"/>
                  </a:lnTo>
                  <a:cubicBezTo>
                    <a:pt x="234343" y="140930"/>
                    <a:pt x="248270" y="154330"/>
                    <a:pt x="257886" y="170688"/>
                  </a:cubicBezTo>
                  <a:cubicBezTo>
                    <a:pt x="266524" y="187581"/>
                    <a:pt x="272520" y="205698"/>
                    <a:pt x="275666" y="224409"/>
                  </a:cubicBezTo>
                  <a:lnTo>
                    <a:pt x="275666" y="224409"/>
                  </a:lnTo>
                  <a:cubicBezTo>
                    <a:pt x="275653" y="224620"/>
                    <a:pt x="275653" y="224832"/>
                    <a:pt x="275666" y="225044"/>
                  </a:cubicBezTo>
                  <a:cubicBezTo>
                    <a:pt x="277317" y="233045"/>
                    <a:pt x="278713" y="241173"/>
                    <a:pt x="280111" y="249174"/>
                  </a:cubicBezTo>
                  <a:cubicBezTo>
                    <a:pt x="283051" y="272117"/>
                    <a:pt x="288986" y="294576"/>
                    <a:pt x="297764" y="315976"/>
                  </a:cubicBezTo>
                  <a:cubicBezTo>
                    <a:pt x="299152" y="318866"/>
                    <a:pt x="300722" y="321666"/>
                    <a:pt x="302463" y="324358"/>
                  </a:cubicBezTo>
                  <a:cubicBezTo>
                    <a:pt x="313190" y="339769"/>
                    <a:pt x="329938" y="349920"/>
                    <a:pt x="348564" y="352298"/>
                  </a:cubicBezTo>
                  <a:cubicBezTo>
                    <a:pt x="370600" y="355521"/>
                    <a:pt x="393091" y="351698"/>
                    <a:pt x="412826" y="341376"/>
                  </a:cubicBezTo>
                  <a:cubicBezTo>
                    <a:pt x="414066" y="340751"/>
                    <a:pt x="415255" y="340029"/>
                    <a:pt x="416382" y="339217"/>
                  </a:cubicBezTo>
                  <a:lnTo>
                    <a:pt x="416381" y="339217"/>
                  </a:lnTo>
                  <a:cubicBezTo>
                    <a:pt x="424606" y="334444"/>
                    <a:pt x="432310" y="328826"/>
                    <a:pt x="439368" y="322453"/>
                  </a:cubicBezTo>
                  <a:lnTo>
                    <a:pt x="439368" y="322453"/>
                  </a:lnTo>
                  <a:cubicBezTo>
                    <a:pt x="447878" y="316230"/>
                    <a:pt x="460578" y="305181"/>
                    <a:pt x="467562" y="298323"/>
                  </a:cubicBezTo>
                  <a:close/>
                </a:path>
              </a:pathLst>
            </a:custGeom>
            <a:solidFill>
              <a:srgbClr val="FFD000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7A741FEC-7BB9-415B-8B2C-E3F5364EBD22}"/>
                </a:ext>
              </a:extLst>
            </p:cNvPr>
            <p:cNvSpPr/>
            <p:nvPr/>
          </p:nvSpPr>
          <p:spPr>
            <a:xfrm>
              <a:off x="5087874" y="1492376"/>
              <a:ext cx="352333" cy="545084"/>
            </a:xfrm>
            <a:custGeom>
              <a:avLst/>
              <a:gdLst>
                <a:gd name="connsiteX0" fmla="*/ 346710 w 352333"/>
                <a:gd name="connsiteY0" fmla="*/ 130937 h 545084"/>
                <a:gd name="connsiteX1" fmla="*/ 348373 w 352333"/>
                <a:gd name="connsiteY1" fmla="*/ 108008 h 545084"/>
                <a:gd name="connsiteX2" fmla="*/ 342900 w 352333"/>
                <a:gd name="connsiteY2" fmla="*/ 103886 h 545084"/>
                <a:gd name="connsiteX3" fmla="*/ 326390 w 352333"/>
                <a:gd name="connsiteY3" fmla="*/ 105791 h 545084"/>
                <a:gd name="connsiteX4" fmla="*/ 181991 w 352333"/>
                <a:gd name="connsiteY4" fmla="*/ 208280 h 545084"/>
                <a:gd name="connsiteX5" fmla="*/ 93091 w 352333"/>
                <a:gd name="connsiteY5" fmla="*/ 182880 h 545084"/>
                <a:gd name="connsiteX6" fmla="*/ 32766 w 352333"/>
                <a:gd name="connsiteY6" fmla="*/ 1524 h 545084"/>
                <a:gd name="connsiteX7" fmla="*/ 32131 w 352333"/>
                <a:gd name="connsiteY7" fmla="*/ 0 h 545084"/>
                <a:gd name="connsiteX8" fmla="*/ 0 w 352333"/>
                <a:gd name="connsiteY8" fmla="*/ 25400 h 545084"/>
                <a:gd name="connsiteX9" fmla="*/ 2794 w 352333"/>
                <a:gd name="connsiteY9" fmla="*/ 511937 h 545084"/>
                <a:gd name="connsiteX10" fmla="*/ 49149 w 352333"/>
                <a:gd name="connsiteY10" fmla="*/ 545084 h 545084"/>
                <a:gd name="connsiteX11" fmla="*/ 80771 w 352333"/>
                <a:gd name="connsiteY11" fmla="*/ 450469 h 545084"/>
                <a:gd name="connsiteX12" fmla="*/ 145202 w 352333"/>
                <a:gd name="connsiteY12" fmla="*/ 425366 h 545084"/>
                <a:gd name="connsiteX13" fmla="*/ 156209 w 352333"/>
                <a:gd name="connsiteY13" fmla="*/ 432054 h 545084"/>
                <a:gd name="connsiteX14" fmla="*/ 243713 w 352333"/>
                <a:gd name="connsiteY14" fmla="*/ 519176 h 545084"/>
                <a:gd name="connsiteX15" fmla="*/ 244475 w 352333"/>
                <a:gd name="connsiteY15" fmla="*/ 519176 h 545084"/>
                <a:gd name="connsiteX16" fmla="*/ 262001 w 352333"/>
                <a:gd name="connsiteY16" fmla="*/ 519176 h 545084"/>
                <a:gd name="connsiteX17" fmla="*/ 271907 w 352333"/>
                <a:gd name="connsiteY17" fmla="*/ 519811 h 545084"/>
                <a:gd name="connsiteX18" fmla="*/ 277368 w 352333"/>
                <a:gd name="connsiteY18" fmla="*/ 519811 h 545084"/>
                <a:gd name="connsiteX19" fmla="*/ 280289 w 352333"/>
                <a:gd name="connsiteY19" fmla="*/ 519811 h 545084"/>
                <a:gd name="connsiteX20" fmla="*/ 285750 w 352333"/>
                <a:gd name="connsiteY20" fmla="*/ 520446 h 545084"/>
                <a:gd name="connsiteX21" fmla="*/ 313436 w 352333"/>
                <a:gd name="connsiteY21" fmla="*/ 524637 h 545084"/>
                <a:gd name="connsiteX22" fmla="*/ 314452 w 352333"/>
                <a:gd name="connsiteY22" fmla="*/ 524637 h 545084"/>
                <a:gd name="connsiteX23" fmla="*/ 209042 w 352333"/>
                <a:gd name="connsiteY23" fmla="*/ 412242 h 545084"/>
                <a:gd name="connsiteX24" fmla="*/ 218948 w 352333"/>
                <a:gd name="connsiteY24" fmla="*/ 252730 h 545084"/>
                <a:gd name="connsiteX25" fmla="*/ 346710 w 352333"/>
                <a:gd name="connsiteY25" fmla="*/ 130937 h 545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52333" h="545084">
                  <a:moveTo>
                    <a:pt x="346710" y="130937"/>
                  </a:moveTo>
                  <a:cubicBezTo>
                    <a:pt x="353501" y="125065"/>
                    <a:pt x="354245" y="114799"/>
                    <a:pt x="348373" y="108008"/>
                  </a:cubicBezTo>
                  <a:cubicBezTo>
                    <a:pt x="346862" y="106261"/>
                    <a:pt x="344996" y="104856"/>
                    <a:pt x="342900" y="103886"/>
                  </a:cubicBezTo>
                  <a:cubicBezTo>
                    <a:pt x="337477" y="101360"/>
                    <a:pt x="331095" y="102096"/>
                    <a:pt x="326390" y="105791"/>
                  </a:cubicBezTo>
                  <a:cubicBezTo>
                    <a:pt x="275590" y="145161"/>
                    <a:pt x="223012" y="186055"/>
                    <a:pt x="181991" y="208280"/>
                  </a:cubicBezTo>
                  <a:cubicBezTo>
                    <a:pt x="150376" y="225356"/>
                    <a:pt x="110912" y="214081"/>
                    <a:pt x="93091" y="182880"/>
                  </a:cubicBezTo>
                  <a:cubicBezTo>
                    <a:pt x="67691" y="139319"/>
                    <a:pt x="50292" y="70358"/>
                    <a:pt x="32766" y="1524"/>
                  </a:cubicBezTo>
                  <a:cubicBezTo>
                    <a:pt x="32609" y="995"/>
                    <a:pt x="32396" y="484"/>
                    <a:pt x="32131" y="0"/>
                  </a:cubicBezTo>
                  <a:cubicBezTo>
                    <a:pt x="20888" y="7770"/>
                    <a:pt x="10156" y="16254"/>
                    <a:pt x="0" y="25400"/>
                  </a:cubicBezTo>
                  <a:cubicBezTo>
                    <a:pt x="45466" y="203200"/>
                    <a:pt x="48133" y="366141"/>
                    <a:pt x="2794" y="511937"/>
                  </a:cubicBezTo>
                  <a:cubicBezTo>
                    <a:pt x="17209" y="524369"/>
                    <a:pt x="32724" y="535463"/>
                    <a:pt x="49149" y="545084"/>
                  </a:cubicBezTo>
                  <a:cubicBezTo>
                    <a:pt x="57529" y="512864"/>
                    <a:pt x="68094" y="481253"/>
                    <a:pt x="80771" y="450469"/>
                  </a:cubicBezTo>
                  <a:cubicBezTo>
                    <a:pt x="91632" y="425745"/>
                    <a:pt x="120478" y="414506"/>
                    <a:pt x="145202" y="425366"/>
                  </a:cubicBezTo>
                  <a:cubicBezTo>
                    <a:pt x="149150" y="427100"/>
                    <a:pt x="152851" y="429349"/>
                    <a:pt x="156209" y="432054"/>
                  </a:cubicBezTo>
                  <a:cubicBezTo>
                    <a:pt x="187729" y="458633"/>
                    <a:pt x="216996" y="487773"/>
                    <a:pt x="243713" y="519176"/>
                  </a:cubicBezTo>
                  <a:lnTo>
                    <a:pt x="244475" y="519176"/>
                  </a:lnTo>
                  <a:cubicBezTo>
                    <a:pt x="250063" y="519176"/>
                    <a:pt x="256032" y="519176"/>
                    <a:pt x="262001" y="519176"/>
                  </a:cubicBezTo>
                  <a:lnTo>
                    <a:pt x="271907" y="519811"/>
                  </a:lnTo>
                  <a:lnTo>
                    <a:pt x="277368" y="519811"/>
                  </a:lnTo>
                  <a:lnTo>
                    <a:pt x="280289" y="519811"/>
                  </a:lnTo>
                  <a:cubicBezTo>
                    <a:pt x="282122" y="519897"/>
                    <a:pt x="283946" y="520110"/>
                    <a:pt x="285750" y="520446"/>
                  </a:cubicBezTo>
                  <a:cubicBezTo>
                    <a:pt x="294640" y="521462"/>
                    <a:pt x="303784" y="522859"/>
                    <a:pt x="313436" y="524637"/>
                  </a:cubicBezTo>
                  <a:lnTo>
                    <a:pt x="314452" y="524637"/>
                  </a:lnTo>
                  <a:cubicBezTo>
                    <a:pt x="275251" y="491202"/>
                    <a:pt x="239897" y="453504"/>
                    <a:pt x="209042" y="412242"/>
                  </a:cubicBezTo>
                  <a:cubicBezTo>
                    <a:pt x="174721" y="363273"/>
                    <a:pt x="178832" y="297076"/>
                    <a:pt x="218948" y="252730"/>
                  </a:cubicBezTo>
                  <a:cubicBezTo>
                    <a:pt x="259338" y="209888"/>
                    <a:pt x="301986" y="169233"/>
                    <a:pt x="346710" y="130937"/>
                  </a:cubicBezTo>
                  <a:close/>
                </a:path>
              </a:pathLst>
            </a:custGeom>
            <a:solidFill>
              <a:srgbClr val="FFFFFF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49915DCE-3EDA-4451-8C63-2FFFCB635907}"/>
              </a:ext>
            </a:extLst>
          </p:cNvPr>
          <p:cNvSpPr txBox="1"/>
          <p:nvPr/>
        </p:nvSpPr>
        <p:spPr>
          <a:xfrm>
            <a:off x="3274826" y="9174771"/>
            <a:ext cx="1679947" cy="2718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100" b="1" i="0" u="none" strike="noStrike" cap="none" spc="0" normalizeH="0" baseline="0" dirty="0">
                <a:ln>
                  <a:noFill/>
                </a:ln>
                <a:solidFill>
                  <a:srgbClr val="F92282"/>
                </a:solidFill>
                <a:effectLst/>
                <a:uFillTx/>
                <a:latin typeface="Comfortaa"/>
                <a:ea typeface="+mn-ea"/>
                <a:cs typeface="+mn-cs"/>
                <a:sym typeface="Comfortaa"/>
                <a:rtl val="0"/>
              </a:rPr>
              <a:t>www.yourwebsite.com</a:t>
            </a: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D79A4CBB-9FDA-4A35-A4E9-A80D5D9BC334}"/>
              </a:ext>
            </a:extLst>
          </p:cNvPr>
          <p:cNvGrpSpPr/>
          <p:nvPr/>
        </p:nvGrpSpPr>
        <p:grpSpPr>
          <a:xfrm>
            <a:off x="0" y="9479951"/>
            <a:ext cx="8229600" cy="1035649"/>
            <a:chOff x="276731" y="7801676"/>
            <a:chExt cx="10416668" cy="1310879"/>
          </a:xfrm>
        </p:grpSpPr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FEB0D505-93EE-43C6-BF84-5E8848A6867E}"/>
                </a:ext>
              </a:extLst>
            </p:cNvPr>
            <p:cNvSpPr/>
            <p:nvPr/>
          </p:nvSpPr>
          <p:spPr>
            <a:xfrm>
              <a:off x="276731" y="7965167"/>
              <a:ext cx="1590693" cy="1147387"/>
            </a:xfrm>
            <a:custGeom>
              <a:avLst/>
              <a:gdLst>
                <a:gd name="connsiteX0" fmla="*/ 1474343 w 1590693"/>
                <a:gd name="connsiteY0" fmla="*/ 1147387 h 1147387"/>
                <a:gd name="connsiteX1" fmla="*/ 1486027 w 1590693"/>
                <a:gd name="connsiteY1" fmla="*/ 1032071 h 1147387"/>
                <a:gd name="connsiteX2" fmla="*/ 1494155 w 1590693"/>
                <a:gd name="connsiteY2" fmla="*/ 1013529 h 1147387"/>
                <a:gd name="connsiteX3" fmla="*/ 1589786 w 1590693"/>
                <a:gd name="connsiteY3" fmla="*/ 668851 h 1147387"/>
                <a:gd name="connsiteX4" fmla="*/ 1447800 w 1590693"/>
                <a:gd name="connsiteY4" fmla="*/ 328364 h 1147387"/>
                <a:gd name="connsiteX5" fmla="*/ 1026795 w 1590693"/>
                <a:gd name="connsiteY5" fmla="*/ 107765 h 1147387"/>
                <a:gd name="connsiteX6" fmla="*/ 628015 w 1590693"/>
                <a:gd name="connsiteY6" fmla="*/ 168725 h 1147387"/>
                <a:gd name="connsiteX7" fmla="*/ 170815 w 1590693"/>
                <a:gd name="connsiteY7" fmla="*/ 69 h 1147387"/>
                <a:gd name="connsiteX8" fmla="*/ 0 w 1590693"/>
                <a:gd name="connsiteY8" fmla="*/ 19500 h 1147387"/>
                <a:gd name="connsiteX9" fmla="*/ 0 w 1590693"/>
                <a:gd name="connsiteY9" fmla="*/ 1147387 h 1147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90693" h="1147387">
                  <a:moveTo>
                    <a:pt x="1474343" y="1147387"/>
                  </a:moveTo>
                  <a:cubicBezTo>
                    <a:pt x="1482415" y="1109487"/>
                    <a:pt x="1486333" y="1070820"/>
                    <a:pt x="1486027" y="1032071"/>
                  </a:cubicBezTo>
                  <a:cubicBezTo>
                    <a:pt x="1486728" y="1025192"/>
                    <a:pt x="1489571" y="1018707"/>
                    <a:pt x="1494155" y="1013529"/>
                  </a:cubicBezTo>
                  <a:cubicBezTo>
                    <a:pt x="1563163" y="912323"/>
                    <a:pt x="1596784" y="791145"/>
                    <a:pt x="1589786" y="668851"/>
                  </a:cubicBezTo>
                  <a:cubicBezTo>
                    <a:pt x="1581885" y="542666"/>
                    <a:pt x="1531890" y="422778"/>
                    <a:pt x="1447800" y="328364"/>
                  </a:cubicBezTo>
                  <a:cubicBezTo>
                    <a:pt x="1338830" y="206249"/>
                    <a:pt x="1189223" y="127858"/>
                    <a:pt x="1026795" y="107765"/>
                  </a:cubicBezTo>
                  <a:cubicBezTo>
                    <a:pt x="890776" y="89782"/>
                    <a:pt x="752449" y="110927"/>
                    <a:pt x="628015" y="168725"/>
                  </a:cubicBezTo>
                  <a:cubicBezTo>
                    <a:pt x="501189" y="58790"/>
                    <a:pt x="338652" y="-1169"/>
                    <a:pt x="170815" y="69"/>
                  </a:cubicBezTo>
                  <a:cubicBezTo>
                    <a:pt x="113281" y="-755"/>
                    <a:pt x="55878" y="5775"/>
                    <a:pt x="0" y="19500"/>
                  </a:cubicBezTo>
                  <a:lnTo>
                    <a:pt x="0" y="1147387"/>
                  </a:lnTo>
                  <a:close/>
                </a:path>
              </a:pathLst>
            </a:custGeom>
            <a:solidFill>
              <a:srgbClr val="00B1FF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302E41C6-92D1-4124-BCCA-2B837DB6D5E7}"/>
                </a:ext>
              </a:extLst>
            </p:cNvPr>
            <p:cNvSpPr/>
            <p:nvPr/>
          </p:nvSpPr>
          <p:spPr>
            <a:xfrm>
              <a:off x="8773005" y="7801676"/>
              <a:ext cx="1920394" cy="1310879"/>
            </a:xfrm>
            <a:custGeom>
              <a:avLst/>
              <a:gdLst>
                <a:gd name="connsiteX0" fmla="*/ 1920395 w 1920394"/>
                <a:gd name="connsiteY0" fmla="*/ 208392 h 1310879"/>
                <a:gd name="connsiteX1" fmla="*/ 961926 w 1920394"/>
                <a:gd name="connsiteY1" fmla="*/ 168768 h 1310879"/>
                <a:gd name="connsiteX2" fmla="*/ 563146 w 1920394"/>
                <a:gd name="connsiteY2" fmla="*/ 107808 h 1310879"/>
                <a:gd name="connsiteX3" fmla="*/ 142395 w 1920394"/>
                <a:gd name="connsiteY3" fmla="*/ 328280 h 1310879"/>
                <a:gd name="connsiteX4" fmla="*/ 917 w 1920394"/>
                <a:gd name="connsiteY4" fmla="*/ 668767 h 1310879"/>
                <a:gd name="connsiteX5" fmla="*/ 96548 w 1920394"/>
                <a:gd name="connsiteY5" fmla="*/ 1013445 h 1310879"/>
                <a:gd name="connsiteX6" fmla="*/ 104676 w 1920394"/>
                <a:gd name="connsiteY6" fmla="*/ 1032114 h 1310879"/>
                <a:gd name="connsiteX7" fmla="*/ 117376 w 1920394"/>
                <a:gd name="connsiteY7" fmla="*/ 1155304 h 1310879"/>
                <a:gd name="connsiteX8" fmla="*/ 178590 w 1920394"/>
                <a:gd name="connsiteY8" fmla="*/ 1310879 h 1310879"/>
                <a:gd name="connsiteX9" fmla="*/ 1920395 w 1920394"/>
                <a:gd name="connsiteY9" fmla="*/ 1310879 h 1310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20394" h="1310879">
                  <a:moveTo>
                    <a:pt x="1920395" y="208392"/>
                  </a:moveTo>
                  <a:cubicBezTo>
                    <a:pt x="1660421" y="-53417"/>
                    <a:pt x="1242623" y="-70689"/>
                    <a:pt x="961926" y="168768"/>
                  </a:cubicBezTo>
                  <a:cubicBezTo>
                    <a:pt x="837529" y="110847"/>
                    <a:pt x="699166" y="89696"/>
                    <a:pt x="563146" y="107808"/>
                  </a:cubicBezTo>
                  <a:cubicBezTo>
                    <a:pt x="400805" y="127859"/>
                    <a:pt x="251279" y="206210"/>
                    <a:pt x="142395" y="328280"/>
                  </a:cubicBezTo>
                  <a:cubicBezTo>
                    <a:pt x="58506" y="422773"/>
                    <a:pt x="8696" y="542649"/>
                    <a:pt x="917" y="668767"/>
                  </a:cubicBezTo>
                  <a:cubicBezTo>
                    <a:pt x="-6119" y="791065"/>
                    <a:pt x="27505" y="912255"/>
                    <a:pt x="96548" y="1013445"/>
                  </a:cubicBezTo>
                  <a:cubicBezTo>
                    <a:pt x="101134" y="1018670"/>
                    <a:pt x="103975" y="1025197"/>
                    <a:pt x="104676" y="1032114"/>
                  </a:cubicBezTo>
                  <a:cubicBezTo>
                    <a:pt x="104143" y="1073530"/>
                    <a:pt x="108405" y="1114868"/>
                    <a:pt x="117376" y="1155304"/>
                  </a:cubicBezTo>
                  <a:cubicBezTo>
                    <a:pt x="129620" y="1210014"/>
                    <a:pt x="150270" y="1262495"/>
                    <a:pt x="178590" y="1310879"/>
                  </a:cubicBezTo>
                  <a:lnTo>
                    <a:pt x="1920395" y="1310879"/>
                  </a:lnTo>
                  <a:close/>
                </a:path>
              </a:pathLst>
            </a:custGeom>
            <a:solidFill>
              <a:srgbClr val="00B1FF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8A096558-F525-44D7-96D1-B63D869C1093}"/>
                </a:ext>
              </a:extLst>
            </p:cNvPr>
            <p:cNvSpPr/>
            <p:nvPr/>
          </p:nvSpPr>
          <p:spPr>
            <a:xfrm>
              <a:off x="3100832" y="8811183"/>
              <a:ext cx="4884420" cy="301371"/>
            </a:xfrm>
            <a:custGeom>
              <a:avLst/>
              <a:gdLst>
                <a:gd name="connsiteX0" fmla="*/ 4884420 w 4884420"/>
                <a:gd name="connsiteY0" fmla="*/ 301371 h 301371"/>
                <a:gd name="connsiteX1" fmla="*/ 4755388 w 4884420"/>
                <a:gd name="connsiteY1" fmla="*/ 269367 h 301371"/>
                <a:gd name="connsiteX2" fmla="*/ 4599432 w 4884420"/>
                <a:gd name="connsiteY2" fmla="*/ 233172 h 301371"/>
                <a:gd name="connsiteX3" fmla="*/ 4441825 w 4884420"/>
                <a:gd name="connsiteY3" fmla="*/ 199644 h 301371"/>
                <a:gd name="connsiteX4" fmla="*/ 4297934 w 4884420"/>
                <a:gd name="connsiteY4" fmla="*/ 171323 h 301371"/>
                <a:gd name="connsiteX5" fmla="*/ 4262501 w 4884420"/>
                <a:gd name="connsiteY5" fmla="*/ 164719 h 301371"/>
                <a:gd name="connsiteX6" fmla="*/ 4122801 w 4884420"/>
                <a:gd name="connsiteY6" fmla="*/ 139319 h 301371"/>
                <a:gd name="connsiteX7" fmla="*/ 4121531 w 4884420"/>
                <a:gd name="connsiteY7" fmla="*/ 139319 h 301371"/>
                <a:gd name="connsiteX8" fmla="*/ 3959352 w 4884420"/>
                <a:gd name="connsiteY8" fmla="*/ 113157 h 301371"/>
                <a:gd name="connsiteX9" fmla="*/ 3951986 w 4884420"/>
                <a:gd name="connsiteY9" fmla="*/ 112014 h 301371"/>
                <a:gd name="connsiteX10" fmla="*/ 3822065 w 4884420"/>
                <a:gd name="connsiteY10" fmla="*/ 93345 h 301371"/>
                <a:gd name="connsiteX11" fmla="*/ 3779647 w 4884420"/>
                <a:gd name="connsiteY11" fmla="*/ 87503 h 301371"/>
                <a:gd name="connsiteX12" fmla="*/ 3760216 w 4884420"/>
                <a:gd name="connsiteY12" fmla="*/ 85217 h 301371"/>
                <a:gd name="connsiteX13" fmla="*/ 3631057 w 4884420"/>
                <a:gd name="connsiteY13" fmla="*/ 68834 h 301371"/>
                <a:gd name="connsiteX14" fmla="*/ 3467608 w 4884420"/>
                <a:gd name="connsiteY14" fmla="*/ 50927 h 301371"/>
                <a:gd name="connsiteX15" fmla="*/ 3462528 w 4884420"/>
                <a:gd name="connsiteY15" fmla="*/ 50165 h 301371"/>
                <a:gd name="connsiteX16" fmla="*/ 3310890 w 4884420"/>
                <a:gd name="connsiteY16" fmla="*/ 36195 h 301371"/>
                <a:gd name="connsiteX17" fmla="*/ 3283585 w 4884420"/>
                <a:gd name="connsiteY17" fmla="*/ 33909 h 301371"/>
                <a:gd name="connsiteX18" fmla="*/ 3128772 w 4884420"/>
                <a:gd name="connsiteY18" fmla="*/ 22606 h 301371"/>
                <a:gd name="connsiteX19" fmla="*/ 2986024 w 4884420"/>
                <a:gd name="connsiteY19" fmla="*/ 13970 h 301371"/>
                <a:gd name="connsiteX20" fmla="*/ 2980563 w 4884420"/>
                <a:gd name="connsiteY20" fmla="*/ 13970 h 301371"/>
                <a:gd name="connsiteX21" fmla="*/ 2921508 w 4884420"/>
                <a:gd name="connsiteY21" fmla="*/ 11303 h 301371"/>
                <a:gd name="connsiteX22" fmla="*/ 2896108 w 4884420"/>
                <a:gd name="connsiteY22" fmla="*/ 10160 h 301371"/>
                <a:gd name="connsiteX23" fmla="*/ 2787523 w 4884420"/>
                <a:gd name="connsiteY23" fmla="*/ 5842 h 301371"/>
                <a:gd name="connsiteX24" fmla="*/ 2615565 w 4884420"/>
                <a:gd name="connsiteY24" fmla="*/ 1524 h 301371"/>
                <a:gd name="connsiteX25" fmla="*/ 2442464 w 4884420"/>
                <a:gd name="connsiteY25" fmla="*/ 0 h 301371"/>
                <a:gd name="connsiteX26" fmla="*/ 2269363 w 4884420"/>
                <a:gd name="connsiteY26" fmla="*/ 1524 h 301371"/>
                <a:gd name="connsiteX27" fmla="*/ 2097405 w 4884420"/>
                <a:gd name="connsiteY27" fmla="*/ 5842 h 301371"/>
                <a:gd name="connsiteX28" fmla="*/ 1988820 w 4884420"/>
                <a:gd name="connsiteY28" fmla="*/ 10160 h 301371"/>
                <a:gd name="connsiteX29" fmla="*/ 1963420 w 4884420"/>
                <a:gd name="connsiteY29" fmla="*/ 11303 h 301371"/>
                <a:gd name="connsiteX30" fmla="*/ 1904365 w 4884420"/>
                <a:gd name="connsiteY30" fmla="*/ 13970 h 301371"/>
                <a:gd name="connsiteX31" fmla="*/ 1898904 w 4884420"/>
                <a:gd name="connsiteY31" fmla="*/ 13970 h 301371"/>
                <a:gd name="connsiteX32" fmla="*/ 1756029 w 4884420"/>
                <a:gd name="connsiteY32" fmla="*/ 22606 h 301371"/>
                <a:gd name="connsiteX33" fmla="*/ 1601216 w 4884420"/>
                <a:gd name="connsiteY33" fmla="*/ 33909 h 301371"/>
                <a:gd name="connsiteX34" fmla="*/ 1574038 w 4884420"/>
                <a:gd name="connsiteY34" fmla="*/ 36195 h 301371"/>
                <a:gd name="connsiteX35" fmla="*/ 1421638 w 4884420"/>
                <a:gd name="connsiteY35" fmla="*/ 50165 h 301371"/>
                <a:gd name="connsiteX36" fmla="*/ 1416558 w 4884420"/>
                <a:gd name="connsiteY36" fmla="*/ 50927 h 301371"/>
                <a:gd name="connsiteX37" fmla="*/ 1253236 w 4884420"/>
                <a:gd name="connsiteY37" fmla="*/ 68834 h 301371"/>
                <a:gd name="connsiteX38" fmla="*/ 1124077 w 4884420"/>
                <a:gd name="connsiteY38" fmla="*/ 85217 h 301371"/>
                <a:gd name="connsiteX39" fmla="*/ 1104646 w 4884420"/>
                <a:gd name="connsiteY39" fmla="*/ 87503 h 301371"/>
                <a:gd name="connsiteX40" fmla="*/ 1062228 w 4884420"/>
                <a:gd name="connsiteY40" fmla="*/ 93345 h 301371"/>
                <a:gd name="connsiteX41" fmla="*/ 932307 w 4884420"/>
                <a:gd name="connsiteY41" fmla="*/ 112014 h 301371"/>
                <a:gd name="connsiteX42" fmla="*/ 924941 w 4884420"/>
                <a:gd name="connsiteY42" fmla="*/ 113157 h 301371"/>
                <a:gd name="connsiteX43" fmla="*/ 762635 w 4884420"/>
                <a:gd name="connsiteY43" fmla="*/ 139319 h 301371"/>
                <a:gd name="connsiteX44" fmla="*/ 761492 w 4884420"/>
                <a:gd name="connsiteY44" fmla="*/ 139319 h 301371"/>
                <a:gd name="connsiteX45" fmla="*/ 621792 w 4884420"/>
                <a:gd name="connsiteY45" fmla="*/ 164719 h 301371"/>
                <a:gd name="connsiteX46" fmla="*/ 586486 w 4884420"/>
                <a:gd name="connsiteY46" fmla="*/ 171323 h 301371"/>
                <a:gd name="connsiteX47" fmla="*/ 442468 w 4884420"/>
                <a:gd name="connsiteY47" fmla="*/ 199644 h 301371"/>
                <a:gd name="connsiteX48" fmla="*/ 284988 w 4884420"/>
                <a:gd name="connsiteY48" fmla="*/ 233172 h 301371"/>
                <a:gd name="connsiteX49" fmla="*/ 128905 w 4884420"/>
                <a:gd name="connsiteY49" fmla="*/ 269367 h 301371"/>
                <a:gd name="connsiteX50" fmla="*/ 0 w 4884420"/>
                <a:gd name="connsiteY50" fmla="*/ 301371 h 301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4884420" h="301371">
                  <a:moveTo>
                    <a:pt x="4884420" y="301371"/>
                  </a:moveTo>
                  <a:cubicBezTo>
                    <a:pt x="4841579" y="290449"/>
                    <a:pt x="4798568" y="279781"/>
                    <a:pt x="4755388" y="269367"/>
                  </a:cubicBezTo>
                  <a:cubicBezTo>
                    <a:pt x="4703700" y="256667"/>
                    <a:pt x="4652010" y="244856"/>
                    <a:pt x="4599432" y="233172"/>
                  </a:cubicBezTo>
                  <a:cubicBezTo>
                    <a:pt x="4546854" y="221488"/>
                    <a:pt x="4494784" y="210185"/>
                    <a:pt x="4441825" y="199644"/>
                  </a:cubicBezTo>
                  <a:cubicBezTo>
                    <a:pt x="4394073" y="189569"/>
                    <a:pt x="4346110" y="180129"/>
                    <a:pt x="4297934" y="171323"/>
                  </a:cubicBezTo>
                  <a:cubicBezTo>
                    <a:pt x="4286250" y="168910"/>
                    <a:pt x="4274566" y="166624"/>
                    <a:pt x="4262501" y="164719"/>
                  </a:cubicBezTo>
                  <a:cubicBezTo>
                    <a:pt x="4216274" y="156083"/>
                    <a:pt x="4169918" y="147955"/>
                    <a:pt x="4122801" y="139319"/>
                  </a:cubicBezTo>
                  <a:lnTo>
                    <a:pt x="4121531" y="139319"/>
                  </a:lnTo>
                  <a:cubicBezTo>
                    <a:pt x="4067937" y="129921"/>
                    <a:pt x="4013835" y="121412"/>
                    <a:pt x="3959352" y="113157"/>
                  </a:cubicBezTo>
                  <a:lnTo>
                    <a:pt x="3951986" y="112014"/>
                  </a:lnTo>
                  <a:cubicBezTo>
                    <a:pt x="3908806" y="105410"/>
                    <a:pt x="3865626" y="99314"/>
                    <a:pt x="3822065" y="93345"/>
                  </a:cubicBezTo>
                  <a:lnTo>
                    <a:pt x="3779647" y="87503"/>
                  </a:lnTo>
                  <a:cubicBezTo>
                    <a:pt x="3773043" y="86741"/>
                    <a:pt x="3766947" y="85598"/>
                    <a:pt x="3760216" y="85217"/>
                  </a:cubicBezTo>
                  <a:cubicBezTo>
                    <a:pt x="3717417" y="79375"/>
                    <a:pt x="3674237" y="73914"/>
                    <a:pt x="3631057" y="68834"/>
                  </a:cubicBezTo>
                  <a:cubicBezTo>
                    <a:pt x="3576955" y="62230"/>
                    <a:pt x="3522091" y="56134"/>
                    <a:pt x="3467608" y="50927"/>
                  </a:cubicBezTo>
                  <a:cubicBezTo>
                    <a:pt x="3466084" y="50927"/>
                    <a:pt x="3464179" y="50927"/>
                    <a:pt x="3462528" y="50165"/>
                  </a:cubicBezTo>
                  <a:lnTo>
                    <a:pt x="3310890" y="36195"/>
                  </a:lnTo>
                  <a:lnTo>
                    <a:pt x="3283585" y="33909"/>
                  </a:lnTo>
                  <a:cubicBezTo>
                    <a:pt x="3232785" y="29972"/>
                    <a:pt x="3180588" y="26035"/>
                    <a:pt x="3128772" y="22606"/>
                  </a:cubicBezTo>
                  <a:cubicBezTo>
                    <a:pt x="3081401" y="19431"/>
                    <a:pt x="3033903" y="16383"/>
                    <a:pt x="2986024" y="13970"/>
                  </a:cubicBezTo>
                  <a:cubicBezTo>
                    <a:pt x="2984500" y="13970"/>
                    <a:pt x="2982468" y="13970"/>
                    <a:pt x="2980563" y="13970"/>
                  </a:cubicBezTo>
                  <a:cubicBezTo>
                    <a:pt x="2961132" y="12827"/>
                    <a:pt x="2941320" y="12065"/>
                    <a:pt x="2921508" y="11303"/>
                  </a:cubicBezTo>
                  <a:lnTo>
                    <a:pt x="2896108" y="10160"/>
                  </a:lnTo>
                  <a:cubicBezTo>
                    <a:pt x="2859913" y="8509"/>
                    <a:pt x="2823718" y="6985"/>
                    <a:pt x="2787523" y="5842"/>
                  </a:cubicBezTo>
                  <a:cubicBezTo>
                    <a:pt x="2730373" y="3937"/>
                    <a:pt x="2673223" y="2286"/>
                    <a:pt x="2615565" y="1524"/>
                  </a:cubicBezTo>
                  <a:cubicBezTo>
                    <a:pt x="2557907" y="762"/>
                    <a:pt x="2500376" y="0"/>
                    <a:pt x="2442464" y="0"/>
                  </a:cubicBezTo>
                  <a:cubicBezTo>
                    <a:pt x="2384552" y="0"/>
                    <a:pt x="2326894" y="0"/>
                    <a:pt x="2269363" y="1524"/>
                  </a:cubicBezTo>
                  <a:cubicBezTo>
                    <a:pt x="2211832" y="3048"/>
                    <a:pt x="2155063" y="3937"/>
                    <a:pt x="2097405" y="5842"/>
                  </a:cubicBezTo>
                  <a:cubicBezTo>
                    <a:pt x="2061210" y="6985"/>
                    <a:pt x="2025015" y="8509"/>
                    <a:pt x="1988820" y="10160"/>
                  </a:cubicBezTo>
                  <a:lnTo>
                    <a:pt x="1963420" y="11303"/>
                  </a:lnTo>
                  <a:cubicBezTo>
                    <a:pt x="1943608" y="12065"/>
                    <a:pt x="1923796" y="12827"/>
                    <a:pt x="1904365" y="13970"/>
                  </a:cubicBezTo>
                  <a:cubicBezTo>
                    <a:pt x="1902333" y="13970"/>
                    <a:pt x="1900428" y="13970"/>
                    <a:pt x="1898904" y="13970"/>
                  </a:cubicBezTo>
                  <a:cubicBezTo>
                    <a:pt x="1851025" y="16383"/>
                    <a:pt x="1803527" y="19431"/>
                    <a:pt x="1756029" y="22606"/>
                  </a:cubicBezTo>
                  <a:cubicBezTo>
                    <a:pt x="1704340" y="26035"/>
                    <a:pt x="1652651" y="29972"/>
                    <a:pt x="1601216" y="33909"/>
                  </a:cubicBezTo>
                  <a:lnTo>
                    <a:pt x="1574038" y="36195"/>
                  </a:lnTo>
                  <a:lnTo>
                    <a:pt x="1421638" y="50165"/>
                  </a:lnTo>
                  <a:cubicBezTo>
                    <a:pt x="1420114" y="50165"/>
                    <a:pt x="1418209" y="50165"/>
                    <a:pt x="1416558" y="50927"/>
                  </a:cubicBezTo>
                  <a:cubicBezTo>
                    <a:pt x="1362202" y="56388"/>
                    <a:pt x="1307338" y="62230"/>
                    <a:pt x="1253236" y="68834"/>
                  </a:cubicBezTo>
                  <a:cubicBezTo>
                    <a:pt x="1210056" y="73914"/>
                    <a:pt x="1166876" y="79375"/>
                    <a:pt x="1124077" y="85217"/>
                  </a:cubicBezTo>
                  <a:cubicBezTo>
                    <a:pt x="1117473" y="85217"/>
                    <a:pt x="1111377" y="86741"/>
                    <a:pt x="1104646" y="87503"/>
                  </a:cubicBezTo>
                  <a:lnTo>
                    <a:pt x="1062228" y="93345"/>
                  </a:lnTo>
                  <a:cubicBezTo>
                    <a:pt x="1018667" y="99187"/>
                    <a:pt x="975487" y="105410"/>
                    <a:pt x="932307" y="112014"/>
                  </a:cubicBezTo>
                  <a:lnTo>
                    <a:pt x="924941" y="113157"/>
                  </a:lnTo>
                  <a:cubicBezTo>
                    <a:pt x="870458" y="121412"/>
                    <a:pt x="816356" y="129921"/>
                    <a:pt x="762635" y="139319"/>
                  </a:cubicBezTo>
                  <a:lnTo>
                    <a:pt x="761492" y="139319"/>
                  </a:lnTo>
                  <a:cubicBezTo>
                    <a:pt x="714883" y="147447"/>
                    <a:pt x="668528" y="155575"/>
                    <a:pt x="621792" y="164719"/>
                  </a:cubicBezTo>
                  <a:cubicBezTo>
                    <a:pt x="609854" y="166624"/>
                    <a:pt x="598170" y="168910"/>
                    <a:pt x="586486" y="171323"/>
                  </a:cubicBezTo>
                  <a:cubicBezTo>
                    <a:pt x="538226" y="180213"/>
                    <a:pt x="490347" y="189611"/>
                    <a:pt x="442468" y="199644"/>
                  </a:cubicBezTo>
                  <a:cubicBezTo>
                    <a:pt x="389636" y="210185"/>
                    <a:pt x="337058" y="221488"/>
                    <a:pt x="284988" y="233172"/>
                  </a:cubicBezTo>
                  <a:cubicBezTo>
                    <a:pt x="232918" y="244856"/>
                    <a:pt x="180721" y="256921"/>
                    <a:pt x="128905" y="269367"/>
                  </a:cubicBezTo>
                  <a:cubicBezTo>
                    <a:pt x="85852" y="279781"/>
                    <a:pt x="42672" y="290449"/>
                    <a:pt x="0" y="301371"/>
                  </a:cubicBezTo>
                  <a:close/>
                </a:path>
              </a:pathLst>
            </a:custGeom>
            <a:solidFill>
              <a:srgbClr val="F92282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BD9485C7-F292-4B12-AF68-0FB986199892}"/>
                </a:ext>
              </a:extLst>
            </p:cNvPr>
            <p:cNvSpPr/>
            <p:nvPr/>
          </p:nvSpPr>
          <p:spPr>
            <a:xfrm>
              <a:off x="1787271" y="8362365"/>
              <a:ext cx="7514971" cy="750189"/>
            </a:xfrm>
            <a:custGeom>
              <a:avLst/>
              <a:gdLst>
                <a:gd name="connsiteX0" fmla="*/ 1316101 w 7514971"/>
                <a:gd name="connsiteY0" fmla="*/ 750189 h 750189"/>
                <a:gd name="connsiteX1" fmla="*/ 1445006 w 7514971"/>
                <a:gd name="connsiteY1" fmla="*/ 718185 h 750189"/>
                <a:gd name="connsiteX2" fmla="*/ 1601089 w 7514971"/>
                <a:gd name="connsiteY2" fmla="*/ 681990 h 750189"/>
                <a:gd name="connsiteX3" fmla="*/ 1758569 w 7514971"/>
                <a:gd name="connsiteY3" fmla="*/ 648462 h 750189"/>
                <a:gd name="connsiteX4" fmla="*/ 1902587 w 7514971"/>
                <a:gd name="connsiteY4" fmla="*/ 620141 h 750189"/>
                <a:gd name="connsiteX5" fmla="*/ 1937893 w 7514971"/>
                <a:gd name="connsiteY5" fmla="*/ 613537 h 750189"/>
                <a:gd name="connsiteX6" fmla="*/ 2077593 w 7514971"/>
                <a:gd name="connsiteY6" fmla="*/ 588137 h 750189"/>
                <a:gd name="connsiteX7" fmla="*/ 2078736 w 7514971"/>
                <a:gd name="connsiteY7" fmla="*/ 588137 h 750189"/>
                <a:gd name="connsiteX8" fmla="*/ 2241042 w 7514971"/>
                <a:gd name="connsiteY8" fmla="*/ 561975 h 750189"/>
                <a:gd name="connsiteX9" fmla="*/ 2248408 w 7514971"/>
                <a:gd name="connsiteY9" fmla="*/ 560832 h 750189"/>
                <a:gd name="connsiteX10" fmla="*/ 2378329 w 7514971"/>
                <a:gd name="connsiteY10" fmla="*/ 542163 h 750189"/>
                <a:gd name="connsiteX11" fmla="*/ 2420747 w 7514971"/>
                <a:gd name="connsiteY11" fmla="*/ 536321 h 750189"/>
                <a:gd name="connsiteX12" fmla="*/ 2440178 w 7514971"/>
                <a:gd name="connsiteY12" fmla="*/ 534035 h 750189"/>
                <a:gd name="connsiteX13" fmla="*/ 2569337 w 7514971"/>
                <a:gd name="connsiteY13" fmla="*/ 517652 h 750189"/>
                <a:gd name="connsiteX14" fmla="*/ 2732659 w 7514971"/>
                <a:gd name="connsiteY14" fmla="*/ 499745 h 750189"/>
                <a:gd name="connsiteX15" fmla="*/ 2737739 w 7514971"/>
                <a:gd name="connsiteY15" fmla="*/ 498983 h 750189"/>
                <a:gd name="connsiteX16" fmla="*/ 2890139 w 7514971"/>
                <a:gd name="connsiteY16" fmla="*/ 485013 h 750189"/>
                <a:gd name="connsiteX17" fmla="*/ 2917317 w 7514971"/>
                <a:gd name="connsiteY17" fmla="*/ 482727 h 750189"/>
                <a:gd name="connsiteX18" fmla="*/ 3072130 w 7514971"/>
                <a:gd name="connsiteY18" fmla="*/ 471424 h 750189"/>
                <a:gd name="connsiteX19" fmla="*/ 3215005 w 7514971"/>
                <a:gd name="connsiteY19" fmla="*/ 462788 h 750189"/>
                <a:gd name="connsiteX20" fmla="*/ 3220466 w 7514971"/>
                <a:gd name="connsiteY20" fmla="*/ 462788 h 750189"/>
                <a:gd name="connsiteX21" fmla="*/ 3279521 w 7514971"/>
                <a:gd name="connsiteY21" fmla="*/ 460121 h 750189"/>
                <a:gd name="connsiteX22" fmla="*/ 3304921 w 7514971"/>
                <a:gd name="connsiteY22" fmla="*/ 458978 h 750189"/>
                <a:gd name="connsiteX23" fmla="*/ 3413506 w 7514971"/>
                <a:gd name="connsiteY23" fmla="*/ 454660 h 750189"/>
                <a:gd name="connsiteX24" fmla="*/ 3585464 w 7514971"/>
                <a:gd name="connsiteY24" fmla="*/ 450342 h 750189"/>
                <a:gd name="connsiteX25" fmla="*/ 3758565 w 7514971"/>
                <a:gd name="connsiteY25" fmla="*/ 448818 h 750189"/>
                <a:gd name="connsiteX26" fmla="*/ 3931666 w 7514971"/>
                <a:gd name="connsiteY26" fmla="*/ 450342 h 750189"/>
                <a:gd name="connsiteX27" fmla="*/ 4103624 w 7514971"/>
                <a:gd name="connsiteY27" fmla="*/ 454660 h 750189"/>
                <a:gd name="connsiteX28" fmla="*/ 4212209 w 7514971"/>
                <a:gd name="connsiteY28" fmla="*/ 458978 h 750189"/>
                <a:gd name="connsiteX29" fmla="*/ 4237609 w 7514971"/>
                <a:gd name="connsiteY29" fmla="*/ 460121 h 750189"/>
                <a:gd name="connsiteX30" fmla="*/ 4296664 w 7514971"/>
                <a:gd name="connsiteY30" fmla="*/ 462788 h 750189"/>
                <a:gd name="connsiteX31" fmla="*/ 4302125 w 7514971"/>
                <a:gd name="connsiteY31" fmla="*/ 462788 h 750189"/>
                <a:gd name="connsiteX32" fmla="*/ 4444873 w 7514971"/>
                <a:gd name="connsiteY32" fmla="*/ 471424 h 750189"/>
                <a:gd name="connsiteX33" fmla="*/ 4599686 w 7514971"/>
                <a:gd name="connsiteY33" fmla="*/ 482727 h 750189"/>
                <a:gd name="connsiteX34" fmla="*/ 4626991 w 7514971"/>
                <a:gd name="connsiteY34" fmla="*/ 485013 h 750189"/>
                <a:gd name="connsiteX35" fmla="*/ 4778629 w 7514971"/>
                <a:gd name="connsiteY35" fmla="*/ 498983 h 750189"/>
                <a:gd name="connsiteX36" fmla="*/ 4783709 w 7514971"/>
                <a:gd name="connsiteY36" fmla="*/ 499745 h 750189"/>
                <a:gd name="connsiteX37" fmla="*/ 4947158 w 7514971"/>
                <a:gd name="connsiteY37" fmla="*/ 517652 h 750189"/>
                <a:gd name="connsiteX38" fmla="*/ 5076317 w 7514971"/>
                <a:gd name="connsiteY38" fmla="*/ 534035 h 750189"/>
                <a:gd name="connsiteX39" fmla="*/ 5095748 w 7514971"/>
                <a:gd name="connsiteY39" fmla="*/ 536321 h 750189"/>
                <a:gd name="connsiteX40" fmla="*/ 5138166 w 7514971"/>
                <a:gd name="connsiteY40" fmla="*/ 542163 h 750189"/>
                <a:gd name="connsiteX41" fmla="*/ 5268087 w 7514971"/>
                <a:gd name="connsiteY41" fmla="*/ 560832 h 750189"/>
                <a:gd name="connsiteX42" fmla="*/ 5275453 w 7514971"/>
                <a:gd name="connsiteY42" fmla="*/ 561975 h 750189"/>
                <a:gd name="connsiteX43" fmla="*/ 5437632 w 7514971"/>
                <a:gd name="connsiteY43" fmla="*/ 588137 h 750189"/>
                <a:gd name="connsiteX44" fmla="*/ 5438902 w 7514971"/>
                <a:gd name="connsiteY44" fmla="*/ 588137 h 750189"/>
                <a:gd name="connsiteX45" fmla="*/ 5578602 w 7514971"/>
                <a:gd name="connsiteY45" fmla="*/ 613537 h 750189"/>
                <a:gd name="connsiteX46" fmla="*/ 5614036 w 7514971"/>
                <a:gd name="connsiteY46" fmla="*/ 620141 h 750189"/>
                <a:gd name="connsiteX47" fmla="*/ 5757926 w 7514971"/>
                <a:gd name="connsiteY47" fmla="*/ 648462 h 750189"/>
                <a:gd name="connsiteX48" fmla="*/ 5915533 w 7514971"/>
                <a:gd name="connsiteY48" fmla="*/ 681990 h 750189"/>
                <a:gd name="connsiteX49" fmla="*/ 6071489 w 7514971"/>
                <a:gd name="connsiteY49" fmla="*/ 718185 h 750189"/>
                <a:gd name="connsiteX50" fmla="*/ 6200521 w 7514971"/>
                <a:gd name="connsiteY50" fmla="*/ 750189 h 750189"/>
                <a:gd name="connsiteX51" fmla="*/ 7514971 w 7514971"/>
                <a:gd name="connsiteY51" fmla="*/ 750189 h 750189"/>
                <a:gd name="connsiteX52" fmla="*/ 7396480 w 7514971"/>
                <a:gd name="connsiteY52" fmla="*/ 699389 h 750189"/>
                <a:gd name="connsiteX53" fmla="*/ 7256780 w 7514971"/>
                <a:gd name="connsiteY53" fmla="*/ 642620 h 750189"/>
                <a:gd name="connsiteX54" fmla="*/ 7125208 w 7514971"/>
                <a:gd name="connsiteY54" fmla="*/ 591820 h 750189"/>
                <a:gd name="connsiteX55" fmla="*/ 6971538 w 7514971"/>
                <a:gd name="connsiteY55" fmla="*/ 535432 h 750189"/>
                <a:gd name="connsiteX56" fmla="*/ 6826123 w 7514971"/>
                <a:gd name="connsiteY56" fmla="*/ 485267 h 750189"/>
                <a:gd name="connsiteX57" fmla="*/ 6820662 w 7514971"/>
                <a:gd name="connsiteY57" fmla="*/ 483362 h 750189"/>
                <a:gd name="connsiteX58" fmla="*/ 6688836 w 7514971"/>
                <a:gd name="connsiteY58" fmla="*/ 440182 h 750189"/>
                <a:gd name="connsiteX59" fmla="*/ 6665468 w 7514971"/>
                <a:gd name="connsiteY59" fmla="*/ 432689 h 750189"/>
                <a:gd name="connsiteX60" fmla="*/ 6529705 w 7514971"/>
                <a:gd name="connsiteY60" fmla="*/ 391541 h 750189"/>
                <a:gd name="connsiteX61" fmla="*/ 6397752 w 7514971"/>
                <a:gd name="connsiteY61" fmla="*/ 353441 h 750189"/>
                <a:gd name="connsiteX62" fmla="*/ 6348349 w 7514971"/>
                <a:gd name="connsiteY62" fmla="*/ 339725 h 750189"/>
                <a:gd name="connsiteX63" fmla="*/ 6225794 w 7514971"/>
                <a:gd name="connsiteY63" fmla="*/ 307086 h 750189"/>
                <a:gd name="connsiteX64" fmla="*/ 6071362 w 7514971"/>
                <a:gd name="connsiteY64" fmla="*/ 268986 h 750189"/>
                <a:gd name="connsiteX65" fmla="*/ 5915406 w 7514971"/>
                <a:gd name="connsiteY65" fmla="*/ 232791 h 750189"/>
                <a:gd name="connsiteX66" fmla="*/ 5775706 w 7514971"/>
                <a:gd name="connsiteY66" fmla="*/ 202819 h 750189"/>
                <a:gd name="connsiteX67" fmla="*/ 5773420 w 7514971"/>
                <a:gd name="connsiteY67" fmla="*/ 202819 h 750189"/>
                <a:gd name="connsiteX68" fmla="*/ 5704586 w 7514971"/>
                <a:gd name="connsiteY68" fmla="*/ 188849 h 750189"/>
                <a:gd name="connsiteX69" fmla="*/ 5577586 w 7514971"/>
                <a:gd name="connsiteY69" fmla="*/ 164719 h 750189"/>
                <a:gd name="connsiteX70" fmla="*/ 5437886 w 7514971"/>
                <a:gd name="connsiteY70" fmla="*/ 139319 h 750189"/>
                <a:gd name="connsiteX71" fmla="*/ 5436616 w 7514971"/>
                <a:gd name="connsiteY71" fmla="*/ 139319 h 750189"/>
                <a:gd name="connsiteX72" fmla="*/ 5274437 w 7514971"/>
                <a:gd name="connsiteY72" fmla="*/ 113157 h 750189"/>
                <a:gd name="connsiteX73" fmla="*/ 5267071 w 7514971"/>
                <a:gd name="connsiteY73" fmla="*/ 112014 h 750189"/>
                <a:gd name="connsiteX74" fmla="*/ 5137150 w 7514971"/>
                <a:gd name="connsiteY74" fmla="*/ 93345 h 750189"/>
                <a:gd name="connsiteX75" fmla="*/ 5094732 w 7514971"/>
                <a:gd name="connsiteY75" fmla="*/ 87503 h 750189"/>
                <a:gd name="connsiteX76" fmla="*/ 5075301 w 7514971"/>
                <a:gd name="connsiteY76" fmla="*/ 85217 h 750189"/>
                <a:gd name="connsiteX77" fmla="*/ 4946142 w 7514971"/>
                <a:gd name="connsiteY77" fmla="*/ 68834 h 750189"/>
                <a:gd name="connsiteX78" fmla="*/ 4782693 w 7514971"/>
                <a:gd name="connsiteY78" fmla="*/ 50927 h 750189"/>
                <a:gd name="connsiteX79" fmla="*/ 4777613 w 7514971"/>
                <a:gd name="connsiteY79" fmla="*/ 50165 h 750189"/>
                <a:gd name="connsiteX80" fmla="*/ 4625975 w 7514971"/>
                <a:gd name="connsiteY80" fmla="*/ 36195 h 750189"/>
                <a:gd name="connsiteX81" fmla="*/ 4598670 w 7514971"/>
                <a:gd name="connsiteY81" fmla="*/ 33909 h 750189"/>
                <a:gd name="connsiteX82" fmla="*/ 4443857 w 7514971"/>
                <a:gd name="connsiteY82" fmla="*/ 22606 h 750189"/>
                <a:gd name="connsiteX83" fmla="*/ 4301109 w 7514971"/>
                <a:gd name="connsiteY83" fmla="*/ 13970 h 750189"/>
                <a:gd name="connsiteX84" fmla="*/ 4295648 w 7514971"/>
                <a:gd name="connsiteY84" fmla="*/ 13970 h 750189"/>
                <a:gd name="connsiteX85" fmla="*/ 4236593 w 7514971"/>
                <a:gd name="connsiteY85" fmla="*/ 11303 h 750189"/>
                <a:gd name="connsiteX86" fmla="*/ 4211193 w 7514971"/>
                <a:gd name="connsiteY86" fmla="*/ 10160 h 750189"/>
                <a:gd name="connsiteX87" fmla="*/ 4102608 w 7514971"/>
                <a:gd name="connsiteY87" fmla="*/ 5842 h 750189"/>
                <a:gd name="connsiteX88" fmla="*/ 3930650 w 7514971"/>
                <a:gd name="connsiteY88" fmla="*/ 1524 h 750189"/>
                <a:gd name="connsiteX89" fmla="*/ 3757549 w 7514971"/>
                <a:gd name="connsiteY89" fmla="*/ 0 h 750189"/>
                <a:gd name="connsiteX90" fmla="*/ 3584448 w 7514971"/>
                <a:gd name="connsiteY90" fmla="*/ 1524 h 750189"/>
                <a:gd name="connsiteX91" fmla="*/ 3412490 w 7514971"/>
                <a:gd name="connsiteY91" fmla="*/ 5842 h 750189"/>
                <a:gd name="connsiteX92" fmla="*/ 3303905 w 7514971"/>
                <a:gd name="connsiteY92" fmla="*/ 10160 h 750189"/>
                <a:gd name="connsiteX93" fmla="*/ 3278505 w 7514971"/>
                <a:gd name="connsiteY93" fmla="*/ 11303 h 750189"/>
                <a:gd name="connsiteX94" fmla="*/ 3219450 w 7514971"/>
                <a:gd name="connsiteY94" fmla="*/ 13970 h 750189"/>
                <a:gd name="connsiteX95" fmla="*/ 3213989 w 7514971"/>
                <a:gd name="connsiteY95" fmla="*/ 13970 h 750189"/>
                <a:gd name="connsiteX96" fmla="*/ 3071114 w 7514971"/>
                <a:gd name="connsiteY96" fmla="*/ 22606 h 750189"/>
                <a:gd name="connsiteX97" fmla="*/ 2916301 w 7514971"/>
                <a:gd name="connsiteY97" fmla="*/ 33909 h 750189"/>
                <a:gd name="connsiteX98" fmla="*/ 2889123 w 7514971"/>
                <a:gd name="connsiteY98" fmla="*/ 36195 h 750189"/>
                <a:gd name="connsiteX99" fmla="*/ 2736723 w 7514971"/>
                <a:gd name="connsiteY99" fmla="*/ 50165 h 750189"/>
                <a:gd name="connsiteX100" fmla="*/ 2731643 w 7514971"/>
                <a:gd name="connsiteY100" fmla="*/ 50927 h 750189"/>
                <a:gd name="connsiteX101" fmla="*/ 2568321 w 7514971"/>
                <a:gd name="connsiteY101" fmla="*/ 68834 h 750189"/>
                <a:gd name="connsiteX102" fmla="*/ 2439162 w 7514971"/>
                <a:gd name="connsiteY102" fmla="*/ 85217 h 750189"/>
                <a:gd name="connsiteX103" fmla="*/ 2419731 w 7514971"/>
                <a:gd name="connsiteY103" fmla="*/ 87503 h 750189"/>
                <a:gd name="connsiteX104" fmla="*/ 2377313 w 7514971"/>
                <a:gd name="connsiteY104" fmla="*/ 93345 h 750189"/>
                <a:gd name="connsiteX105" fmla="*/ 2247392 w 7514971"/>
                <a:gd name="connsiteY105" fmla="*/ 112014 h 750189"/>
                <a:gd name="connsiteX106" fmla="*/ 2240026 w 7514971"/>
                <a:gd name="connsiteY106" fmla="*/ 113157 h 750189"/>
                <a:gd name="connsiteX107" fmla="*/ 2077720 w 7514971"/>
                <a:gd name="connsiteY107" fmla="*/ 139319 h 750189"/>
                <a:gd name="connsiteX108" fmla="*/ 2076577 w 7514971"/>
                <a:gd name="connsiteY108" fmla="*/ 139319 h 750189"/>
                <a:gd name="connsiteX109" fmla="*/ 1936877 w 7514971"/>
                <a:gd name="connsiteY109" fmla="*/ 164719 h 750189"/>
                <a:gd name="connsiteX110" fmla="*/ 1810512 w 7514971"/>
                <a:gd name="connsiteY110" fmla="*/ 188849 h 750189"/>
                <a:gd name="connsiteX111" fmla="*/ 1742059 w 7514971"/>
                <a:gd name="connsiteY111" fmla="*/ 202819 h 750189"/>
                <a:gd name="connsiteX112" fmla="*/ 1739265 w 7514971"/>
                <a:gd name="connsiteY112" fmla="*/ 202819 h 750189"/>
                <a:gd name="connsiteX113" fmla="*/ 1599565 w 7514971"/>
                <a:gd name="connsiteY113" fmla="*/ 232791 h 750189"/>
                <a:gd name="connsiteX114" fmla="*/ 1443482 w 7514971"/>
                <a:gd name="connsiteY114" fmla="*/ 268986 h 750189"/>
                <a:gd name="connsiteX115" fmla="*/ 1289050 w 7514971"/>
                <a:gd name="connsiteY115" fmla="*/ 307086 h 750189"/>
                <a:gd name="connsiteX116" fmla="*/ 1166495 w 7514971"/>
                <a:gd name="connsiteY116" fmla="*/ 339725 h 750189"/>
                <a:gd name="connsiteX117" fmla="*/ 1117092 w 7514971"/>
                <a:gd name="connsiteY117" fmla="*/ 353441 h 750189"/>
                <a:gd name="connsiteX118" fmla="*/ 985266 w 7514971"/>
                <a:gd name="connsiteY118" fmla="*/ 391541 h 750189"/>
                <a:gd name="connsiteX119" fmla="*/ 849503 w 7514971"/>
                <a:gd name="connsiteY119" fmla="*/ 432689 h 750189"/>
                <a:gd name="connsiteX120" fmla="*/ 826135 w 7514971"/>
                <a:gd name="connsiteY120" fmla="*/ 440182 h 750189"/>
                <a:gd name="connsiteX121" fmla="*/ 694309 w 7514971"/>
                <a:gd name="connsiteY121" fmla="*/ 483362 h 750189"/>
                <a:gd name="connsiteX122" fmla="*/ 688848 w 7514971"/>
                <a:gd name="connsiteY122" fmla="*/ 485267 h 750189"/>
                <a:gd name="connsiteX123" fmla="*/ 543306 w 7514971"/>
                <a:gd name="connsiteY123" fmla="*/ 535432 h 750189"/>
                <a:gd name="connsiteX124" fmla="*/ 389636 w 7514971"/>
                <a:gd name="connsiteY124" fmla="*/ 591820 h 750189"/>
                <a:gd name="connsiteX125" fmla="*/ 258191 w 7514971"/>
                <a:gd name="connsiteY125" fmla="*/ 642620 h 750189"/>
                <a:gd name="connsiteX126" fmla="*/ 118491 w 7514971"/>
                <a:gd name="connsiteY126" fmla="*/ 699389 h 750189"/>
                <a:gd name="connsiteX127" fmla="*/ 0 w 7514971"/>
                <a:gd name="connsiteY127" fmla="*/ 750189 h 750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</a:cxnLst>
              <a:rect l="l" t="t" r="r" b="b"/>
              <a:pathLst>
                <a:path w="7514971" h="750189">
                  <a:moveTo>
                    <a:pt x="1316101" y="750189"/>
                  </a:moveTo>
                  <a:cubicBezTo>
                    <a:pt x="1358773" y="739267"/>
                    <a:pt x="1401953" y="728599"/>
                    <a:pt x="1445006" y="718185"/>
                  </a:cubicBezTo>
                  <a:cubicBezTo>
                    <a:pt x="1496822" y="705485"/>
                    <a:pt x="1548511" y="693674"/>
                    <a:pt x="1601089" y="681990"/>
                  </a:cubicBezTo>
                  <a:cubicBezTo>
                    <a:pt x="1653667" y="670306"/>
                    <a:pt x="1705737" y="659003"/>
                    <a:pt x="1758569" y="648462"/>
                  </a:cubicBezTo>
                  <a:cubicBezTo>
                    <a:pt x="1806448" y="638429"/>
                    <a:pt x="1854327" y="629031"/>
                    <a:pt x="1902587" y="620141"/>
                  </a:cubicBezTo>
                  <a:cubicBezTo>
                    <a:pt x="1914271" y="617728"/>
                    <a:pt x="1925955" y="615442"/>
                    <a:pt x="1937893" y="613537"/>
                  </a:cubicBezTo>
                  <a:cubicBezTo>
                    <a:pt x="1984248" y="604901"/>
                    <a:pt x="2030603" y="596773"/>
                    <a:pt x="2077593" y="588137"/>
                  </a:cubicBezTo>
                  <a:lnTo>
                    <a:pt x="2078736" y="588137"/>
                  </a:lnTo>
                  <a:cubicBezTo>
                    <a:pt x="2132457" y="578739"/>
                    <a:pt x="2186559" y="570230"/>
                    <a:pt x="2241042" y="561975"/>
                  </a:cubicBezTo>
                  <a:lnTo>
                    <a:pt x="2248408" y="560832"/>
                  </a:lnTo>
                  <a:cubicBezTo>
                    <a:pt x="2291588" y="554228"/>
                    <a:pt x="2334768" y="548132"/>
                    <a:pt x="2378329" y="542163"/>
                  </a:cubicBezTo>
                  <a:lnTo>
                    <a:pt x="2420747" y="536321"/>
                  </a:lnTo>
                  <a:cubicBezTo>
                    <a:pt x="2427351" y="535559"/>
                    <a:pt x="2433447" y="534416"/>
                    <a:pt x="2440178" y="534035"/>
                  </a:cubicBezTo>
                  <a:cubicBezTo>
                    <a:pt x="2482977" y="528193"/>
                    <a:pt x="2526157" y="522732"/>
                    <a:pt x="2569337" y="517652"/>
                  </a:cubicBezTo>
                  <a:cubicBezTo>
                    <a:pt x="2623439" y="511048"/>
                    <a:pt x="2678303" y="504952"/>
                    <a:pt x="2732659" y="499745"/>
                  </a:cubicBezTo>
                  <a:cubicBezTo>
                    <a:pt x="2734310" y="499745"/>
                    <a:pt x="2736215" y="499745"/>
                    <a:pt x="2737739" y="498983"/>
                  </a:cubicBezTo>
                  <a:lnTo>
                    <a:pt x="2890139" y="485013"/>
                  </a:lnTo>
                  <a:lnTo>
                    <a:pt x="2917317" y="482727"/>
                  </a:lnTo>
                  <a:cubicBezTo>
                    <a:pt x="2968752" y="478790"/>
                    <a:pt x="3020441" y="474853"/>
                    <a:pt x="3072130" y="471424"/>
                  </a:cubicBezTo>
                  <a:cubicBezTo>
                    <a:pt x="3119628" y="468249"/>
                    <a:pt x="3167126" y="465201"/>
                    <a:pt x="3215005" y="462788"/>
                  </a:cubicBezTo>
                  <a:cubicBezTo>
                    <a:pt x="3216529" y="462788"/>
                    <a:pt x="3218434" y="462788"/>
                    <a:pt x="3220466" y="462788"/>
                  </a:cubicBezTo>
                  <a:cubicBezTo>
                    <a:pt x="3239897" y="461645"/>
                    <a:pt x="3259709" y="460883"/>
                    <a:pt x="3279521" y="460121"/>
                  </a:cubicBezTo>
                  <a:lnTo>
                    <a:pt x="3304921" y="458978"/>
                  </a:lnTo>
                  <a:cubicBezTo>
                    <a:pt x="3341116" y="457327"/>
                    <a:pt x="3377311" y="455803"/>
                    <a:pt x="3413506" y="454660"/>
                  </a:cubicBezTo>
                  <a:cubicBezTo>
                    <a:pt x="3470656" y="452755"/>
                    <a:pt x="3527806" y="451104"/>
                    <a:pt x="3585464" y="450342"/>
                  </a:cubicBezTo>
                  <a:cubicBezTo>
                    <a:pt x="3643122" y="449580"/>
                    <a:pt x="3700526" y="448818"/>
                    <a:pt x="3758565" y="448818"/>
                  </a:cubicBezTo>
                  <a:cubicBezTo>
                    <a:pt x="3816604" y="448818"/>
                    <a:pt x="3874135" y="448818"/>
                    <a:pt x="3931666" y="450342"/>
                  </a:cubicBezTo>
                  <a:cubicBezTo>
                    <a:pt x="3989197" y="451866"/>
                    <a:pt x="4045966" y="452755"/>
                    <a:pt x="4103624" y="454660"/>
                  </a:cubicBezTo>
                  <a:cubicBezTo>
                    <a:pt x="4139819" y="455803"/>
                    <a:pt x="4176014" y="457327"/>
                    <a:pt x="4212209" y="458978"/>
                  </a:cubicBezTo>
                  <a:lnTo>
                    <a:pt x="4237609" y="460121"/>
                  </a:lnTo>
                  <a:cubicBezTo>
                    <a:pt x="4257421" y="460883"/>
                    <a:pt x="4277233" y="461645"/>
                    <a:pt x="4296664" y="462788"/>
                  </a:cubicBezTo>
                  <a:cubicBezTo>
                    <a:pt x="4298569" y="462788"/>
                    <a:pt x="4300601" y="462788"/>
                    <a:pt x="4302125" y="462788"/>
                  </a:cubicBezTo>
                  <a:cubicBezTo>
                    <a:pt x="4350004" y="465201"/>
                    <a:pt x="4397502" y="468249"/>
                    <a:pt x="4444873" y="471424"/>
                  </a:cubicBezTo>
                  <a:cubicBezTo>
                    <a:pt x="4496689" y="474853"/>
                    <a:pt x="4548378" y="478790"/>
                    <a:pt x="4599686" y="482727"/>
                  </a:cubicBezTo>
                  <a:lnTo>
                    <a:pt x="4626991" y="485013"/>
                  </a:lnTo>
                  <a:lnTo>
                    <a:pt x="4778629" y="498983"/>
                  </a:lnTo>
                  <a:cubicBezTo>
                    <a:pt x="4780280" y="498983"/>
                    <a:pt x="4782185" y="498983"/>
                    <a:pt x="4783709" y="499745"/>
                  </a:cubicBezTo>
                  <a:cubicBezTo>
                    <a:pt x="4838192" y="505206"/>
                    <a:pt x="4893056" y="511048"/>
                    <a:pt x="4947158" y="517652"/>
                  </a:cubicBezTo>
                  <a:cubicBezTo>
                    <a:pt x="4990338" y="522732"/>
                    <a:pt x="5033518" y="528193"/>
                    <a:pt x="5076317" y="534035"/>
                  </a:cubicBezTo>
                  <a:cubicBezTo>
                    <a:pt x="5082921" y="534035"/>
                    <a:pt x="5089017" y="535559"/>
                    <a:pt x="5095748" y="536321"/>
                  </a:cubicBezTo>
                  <a:lnTo>
                    <a:pt x="5138166" y="542163"/>
                  </a:lnTo>
                  <a:cubicBezTo>
                    <a:pt x="5181727" y="548005"/>
                    <a:pt x="5224907" y="554228"/>
                    <a:pt x="5268087" y="560832"/>
                  </a:cubicBezTo>
                  <a:lnTo>
                    <a:pt x="5275453" y="561975"/>
                  </a:lnTo>
                  <a:cubicBezTo>
                    <a:pt x="5329936" y="570230"/>
                    <a:pt x="5384038" y="578739"/>
                    <a:pt x="5437632" y="588137"/>
                  </a:cubicBezTo>
                  <a:lnTo>
                    <a:pt x="5438902" y="588137"/>
                  </a:lnTo>
                  <a:cubicBezTo>
                    <a:pt x="5485511" y="596265"/>
                    <a:pt x="5531866" y="604393"/>
                    <a:pt x="5578602" y="613537"/>
                  </a:cubicBezTo>
                  <a:cubicBezTo>
                    <a:pt x="5591302" y="615442"/>
                    <a:pt x="5602351" y="617728"/>
                    <a:pt x="5614036" y="620141"/>
                  </a:cubicBezTo>
                  <a:cubicBezTo>
                    <a:pt x="5662295" y="628608"/>
                    <a:pt x="5710259" y="638048"/>
                    <a:pt x="5757926" y="648462"/>
                  </a:cubicBezTo>
                  <a:cubicBezTo>
                    <a:pt x="5810886" y="659003"/>
                    <a:pt x="5863463" y="670306"/>
                    <a:pt x="5915533" y="681990"/>
                  </a:cubicBezTo>
                  <a:cubicBezTo>
                    <a:pt x="5967603" y="693674"/>
                    <a:pt x="6019800" y="705739"/>
                    <a:pt x="6071489" y="718185"/>
                  </a:cubicBezTo>
                  <a:cubicBezTo>
                    <a:pt x="6114669" y="728599"/>
                    <a:pt x="6157680" y="739267"/>
                    <a:pt x="6200521" y="750189"/>
                  </a:cubicBezTo>
                  <a:lnTo>
                    <a:pt x="7514971" y="750189"/>
                  </a:lnTo>
                  <a:cubicBezTo>
                    <a:pt x="7475728" y="732917"/>
                    <a:pt x="7436358" y="715899"/>
                    <a:pt x="7396480" y="699389"/>
                  </a:cubicBezTo>
                  <a:cubicBezTo>
                    <a:pt x="7350252" y="679958"/>
                    <a:pt x="7303898" y="661289"/>
                    <a:pt x="7256780" y="642620"/>
                  </a:cubicBezTo>
                  <a:cubicBezTo>
                    <a:pt x="7213219" y="625094"/>
                    <a:pt x="7169658" y="607949"/>
                    <a:pt x="7125208" y="591820"/>
                  </a:cubicBezTo>
                  <a:cubicBezTo>
                    <a:pt x="7074408" y="572389"/>
                    <a:pt x="7023608" y="553720"/>
                    <a:pt x="6971538" y="535432"/>
                  </a:cubicBezTo>
                  <a:cubicBezTo>
                    <a:pt x="6923405" y="518287"/>
                    <a:pt x="6875145" y="501650"/>
                    <a:pt x="6826123" y="485267"/>
                  </a:cubicBezTo>
                  <a:cubicBezTo>
                    <a:pt x="6824599" y="484505"/>
                    <a:pt x="6822567" y="484124"/>
                    <a:pt x="6820662" y="483362"/>
                  </a:cubicBezTo>
                  <a:cubicBezTo>
                    <a:pt x="6777059" y="468545"/>
                    <a:pt x="6733117" y="454152"/>
                    <a:pt x="6688836" y="440182"/>
                  </a:cubicBezTo>
                  <a:cubicBezTo>
                    <a:pt x="6680962" y="437769"/>
                    <a:pt x="6673215" y="435483"/>
                    <a:pt x="6665468" y="432689"/>
                  </a:cubicBezTo>
                  <a:cubicBezTo>
                    <a:pt x="6620256" y="418719"/>
                    <a:pt x="6575171" y="404749"/>
                    <a:pt x="6529705" y="391541"/>
                  </a:cubicBezTo>
                  <a:cubicBezTo>
                    <a:pt x="6484239" y="378333"/>
                    <a:pt x="6442202" y="366141"/>
                    <a:pt x="6397752" y="353441"/>
                  </a:cubicBezTo>
                  <a:cubicBezTo>
                    <a:pt x="6381496" y="348742"/>
                    <a:pt x="6365113" y="344424"/>
                    <a:pt x="6348349" y="339725"/>
                  </a:cubicBezTo>
                  <a:cubicBezTo>
                    <a:pt x="6307963" y="328380"/>
                    <a:pt x="6267111" y="317500"/>
                    <a:pt x="6225794" y="307086"/>
                  </a:cubicBezTo>
                  <a:cubicBezTo>
                    <a:pt x="6174994" y="294386"/>
                    <a:pt x="6123178" y="281051"/>
                    <a:pt x="6071362" y="268986"/>
                  </a:cubicBezTo>
                  <a:cubicBezTo>
                    <a:pt x="6019546" y="256921"/>
                    <a:pt x="5967985" y="244475"/>
                    <a:pt x="5915406" y="232791"/>
                  </a:cubicBezTo>
                  <a:cubicBezTo>
                    <a:pt x="5869560" y="222250"/>
                    <a:pt x="5822823" y="212598"/>
                    <a:pt x="5775706" y="202819"/>
                  </a:cubicBezTo>
                  <a:lnTo>
                    <a:pt x="5773420" y="202819"/>
                  </a:lnTo>
                  <a:lnTo>
                    <a:pt x="5704586" y="188849"/>
                  </a:lnTo>
                  <a:cubicBezTo>
                    <a:pt x="5662549" y="180213"/>
                    <a:pt x="5620512" y="172466"/>
                    <a:pt x="5577586" y="164719"/>
                  </a:cubicBezTo>
                  <a:cubicBezTo>
                    <a:pt x="5531358" y="156083"/>
                    <a:pt x="5485003" y="147574"/>
                    <a:pt x="5437886" y="139319"/>
                  </a:cubicBezTo>
                  <a:lnTo>
                    <a:pt x="5436616" y="139319"/>
                  </a:lnTo>
                  <a:cubicBezTo>
                    <a:pt x="5383023" y="129921"/>
                    <a:pt x="5328920" y="121412"/>
                    <a:pt x="5274437" y="113157"/>
                  </a:cubicBezTo>
                  <a:lnTo>
                    <a:pt x="5267071" y="112014"/>
                  </a:lnTo>
                  <a:cubicBezTo>
                    <a:pt x="5223891" y="105410"/>
                    <a:pt x="5180711" y="99314"/>
                    <a:pt x="5137150" y="93345"/>
                  </a:cubicBezTo>
                  <a:lnTo>
                    <a:pt x="5094732" y="87503"/>
                  </a:lnTo>
                  <a:cubicBezTo>
                    <a:pt x="5088128" y="86741"/>
                    <a:pt x="5082032" y="85598"/>
                    <a:pt x="5075301" y="85217"/>
                  </a:cubicBezTo>
                  <a:cubicBezTo>
                    <a:pt x="5032502" y="79375"/>
                    <a:pt x="4989322" y="73914"/>
                    <a:pt x="4946142" y="68834"/>
                  </a:cubicBezTo>
                  <a:cubicBezTo>
                    <a:pt x="4892040" y="62230"/>
                    <a:pt x="4837176" y="56134"/>
                    <a:pt x="4782693" y="50927"/>
                  </a:cubicBezTo>
                  <a:cubicBezTo>
                    <a:pt x="4781169" y="50927"/>
                    <a:pt x="4779645" y="50927"/>
                    <a:pt x="4777613" y="50165"/>
                  </a:cubicBezTo>
                  <a:cubicBezTo>
                    <a:pt x="4727448" y="45466"/>
                    <a:pt x="4676902" y="40513"/>
                    <a:pt x="4625975" y="36195"/>
                  </a:cubicBezTo>
                  <a:lnTo>
                    <a:pt x="4598670" y="33909"/>
                  </a:lnTo>
                  <a:cubicBezTo>
                    <a:pt x="4547870" y="29972"/>
                    <a:pt x="4495673" y="26035"/>
                    <a:pt x="4443857" y="22606"/>
                  </a:cubicBezTo>
                  <a:cubicBezTo>
                    <a:pt x="4396486" y="19431"/>
                    <a:pt x="4348988" y="16383"/>
                    <a:pt x="4301109" y="13970"/>
                  </a:cubicBezTo>
                  <a:cubicBezTo>
                    <a:pt x="4299585" y="13970"/>
                    <a:pt x="4297553" y="13970"/>
                    <a:pt x="4295648" y="13970"/>
                  </a:cubicBezTo>
                  <a:cubicBezTo>
                    <a:pt x="4276217" y="12827"/>
                    <a:pt x="4256405" y="12065"/>
                    <a:pt x="4236593" y="11303"/>
                  </a:cubicBezTo>
                  <a:lnTo>
                    <a:pt x="4211193" y="10160"/>
                  </a:lnTo>
                  <a:cubicBezTo>
                    <a:pt x="4174998" y="8509"/>
                    <a:pt x="4138803" y="6985"/>
                    <a:pt x="4102608" y="5842"/>
                  </a:cubicBezTo>
                  <a:cubicBezTo>
                    <a:pt x="4045458" y="3937"/>
                    <a:pt x="3988308" y="2286"/>
                    <a:pt x="3930650" y="1524"/>
                  </a:cubicBezTo>
                  <a:cubicBezTo>
                    <a:pt x="3872992" y="762"/>
                    <a:pt x="3815461" y="0"/>
                    <a:pt x="3757549" y="0"/>
                  </a:cubicBezTo>
                  <a:cubicBezTo>
                    <a:pt x="3699637" y="0"/>
                    <a:pt x="3641979" y="0"/>
                    <a:pt x="3584448" y="1524"/>
                  </a:cubicBezTo>
                  <a:cubicBezTo>
                    <a:pt x="3526917" y="3048"/>
                    <a:pt x="3470148" y="3937"/>
                    <a:pt x="3412490" y="5842"/>
                  </a:cubicBezTo>
                  <a:cubicBezTo>
                    <a:pt x="3376295" y="6985"/>
                    <a:pt x="3340100" y="8509"/>
                    <a:pt x="3303905" y="10160"/>
                  </a:cubicBezTo>
                  <a:lnTo>
                    <a:pt x="3278505" y="11303"/>
                  </a:lnTo>
                  <a:cubicBezTo>
                    <a:pt x="3258693" y="12065"/>
                    <a:pt x="3238881" y="12827"/>
                    <a:pt x="3219450" y="13970"/>
                  </a:cubicBezTo>
                  <a:cubicBezTo>
                    <a:pt x="3217418" y="13970"/>
                    <a:pt x="3215513" y="13970"/>
                    <a:pt x="3213989" y="13970"/>
                  </a:cubicBezTo>
                  <a:cubicBezTo>
                    <a:pt x="3166110" y="16383"/>
                    <a:pt x="3118612" y="19431"/>
                    <a:pt x="3071114" y="22606"/>
                  </a:cubicBezTo>
                  <a:cubicBezTo>
                    <a:pt x="3019425" y="26035"/>
                    <a:pt x="2967736" y="29972"/>
                    <a:pt x="2916301" y="33909"/>
                  </a:cubicBezTo>
                  <a:lnTo>
                    <a:pt x="2889123" y="36195"/>
                  </a:lnTo>
                  <a:cubicBezTo>
                    <a:pt x="2838323" y="40513"/>
                    <a:pt x="2787523" y="45466"/>
                    <a:pt x="2736723" y="50165"/>
                  </a:cubicBezTo>
                  <a:cubicBezTo>
                    <a:pt x="2734818" y="50165"/>
                    <a:pt x="2733294" y="50165"/>
                    <a:pt x="2731643" y="50927"/>
                  </a:cubicBezTo>
                  <a:cubicBezTo>
                    <a:pt x="2677287" y="56388"/>
                    <a:pt x="2622423" y="62230"/>
                    <a:pt x="2568321" y="68834"/>
                  </a:cubicBezTo>
                  <a:cubicBezTo>
                    <a:pt x="2525141" y="73914"/>
                    <a:pt x="2481961" y="79375"/>
                    <a:pt x="2439162" y="85217"/>
                  </a:cubicBezTo>
                  <a:cubicBezTo>
                    <a:pt x="2432558" y="85217"/>
                    <a:pt x="2426462" y="86741"/>
                    <a:pt x="2419731" y="87503"/>
                  </a:cubicBezTo>
                  <a:lnTo>
                    <a:pt x="2377313" y="93345"/>
                  </a:lnTo>
                  <a:cubicBezTo>
                    <a:pt x="2333752" y="99187"/>
                    <a:pt x="2290572" y="105410"/>
                    <a:pt x="2247392" y="112014"/>
                  </a:cubicBezTo>
                  <a:lnTo>
                    <a:pt x="2240026" y="113157"/>
                  </a:lnTo>
                  <a:cubicBezTo>
                    <a:pt x="2185543" y="121412"/>
                    <a:pt x="2131441" y="129921"/>
                    <a:pt x="2077720" y="139319"/>
                  </a:cubicBezTo>
                  <a:lnTo>
                    <a:pt x="2076577" y="139319"/>
                  </a:lnTo>
                  <a:cubicBezTo>
                    <a:pt x="2029968" y="147066"/>
                    <a:pt x="1983613" y="155575"/>
                    <a:pt x="1936877" y="164719"/>
                  </a:cubicBezTo>
                  <a:cubicBezTo>
                    <a:pt x="1894586" y="172466"/>
                    <a:pt x="1852549" y="180213"/>
                    <a:pt x="1810512" y="188849"/>
                  </a:cubicBezTo>
                  <a:cubicBezTo>
                    <a:pt x="1787525" y="193421"/>
                    <a:pt x="1765046" y="197739"/>
                    <a:pt x="1742059" y="202819"/>
                  </a:cubicBezTo>
                  <a:cubicBezTo>
                    <a:pt x="1741134" y="202665"/>
                    <a:pt x="1740190" y="202665"/>
                    <a:pt x="1739265" y="202819"/>
                  </a:cubicBezTo>
                  <a:cubicBezTo>
                    <a:pt x="1692656" y="212598"/>
                    <a:pt x="1645920" y="222250"/>
                    <a:pt x="1599565" y="232791"/>
                  </a:cubicBezTo>
                  <a:cubicBezTo>
                    <a:pt x="1546987" y="244475"/>
                    <a:pt x="1495298" y="256540"/>
                    <a:pt x="1443482" y="268986"/>
                  </a:cubicBezTo>
                  <a:cubicBezTo>
                    <a:pt x="1391666" y="281432"/>
                    <a:pt x="1340104" y="294386"/>
                    <a:pt x="1289050" y="307086"/>
                  </a:cubicBezTo>
                  <a:cubicBezTo>
                    <a:pt x="1247902" y="317669"/>
                    <a:pt x="1207050" y="328549"/>
                    <a:pt x="1166495" y="339725"/>
                  </a:cubicBezTo>
                  <a:cubicBezTo>
                    <a:pt x="1149858" y="344424"/>
                    <a:pt x="1133475" y="348742"/>
                    <a:pt x="1117092" y="353441"/>
                  </a:cubicBezTo>
                  <a:cubicBezTo>
                    <a:pt x="1072769" y="366141"/>
                    <a:pt x="1028827" y="378841"/>
                    <a:pt x="985266" y="391541"/>
                  </a:cubicBezTo>
                  <a:cubicBezTo>
                    <a:pt x="939800" y="404241"/>
                    <a:pt x="894588" y="418719"/>
                    <a:pt x="849503" y="432689"/>
                  </a:cubicBezTo>
                  <a:cubicBezTo>
                    <a:pt x="841756" y="435483"/>
                    <a:pt x="833882" y="437769"/>
                    <a:pt x="826135" y="440182"/>
                  </a:cubicBezTo>
                  <a:cubicBezTo>
                    <a:pt x="781770" y="454152"/>
                    <a:pt x="737828" y="468545"/>
                    <a:pt x="694309" y="483362"/>
                  </a:cubicBezTo>
                  <a:cubicBezTo>
                    <a:pt x="692277" y="484124"/>
                    <a:pt x="690372" y="484505"/>
                    <a:pt x="688848" y="485267"/>
                  </a:cubicBezTo>
                  <a:cubicBezTo>
                    <a:pt x="639826" y="501650"/>
                    <a:pt x="591566" y="518287"/>
                    <a:pt x="543306" y="535432"/>
                  </a:cubicBezTo>
                  <a:cubicBezTo>
                    <a:pt x="491617" y="553720"/>
                    <a:pt x="440309" y="572389"/>
                    <a:pt x="389636" y="591820"/>
                  </a:cubicBezTo>
                  <a:cubicBezTo>
                    <a:pt x="345313" y="608203"/>
                    <a:pt x="301752" y="625348"/>
                    <a:pt x="258191" y="642620"/>
                  </a:cubicBezTo>
                  <a:cubicBezTo>
                    <a:pt x="211074" y="660781"/>
                    <a:pt x="164846" y="679958"/>
                    <a:pt x="118491" y="699389"/>
                  </a:cubicBezTo>
                  <a:cubicBezTo>
                    <a:pt x="78740" y="715772"/>
                    <a:pt x="39243" y="732790"/>
                    <a:pt x="0" y="750189"/>
                  </a:cubicBezTo>
                  <a:close/>
                </a:path>
              </a:pathLst>
            </a:custGeom>
            <a:solidFill>
              <a:srgbClr val="FFD000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03FCC7AB-CC12-4FE4-84D2-802CDA6DBBA8}"/>
                </a:ext>
              </a:extLst>
            </p:cNvPr>
            <p:cNvSpPr/>
            <p:nvPr/>
          </p:nvSpPr>
          <p:spPr>
            <a:xfrm>
              <a:off x="916558" y="7911897"/>
              <a:ext cx="9256141" cy="1200657"/>
            </a:xfrm>
            <a:custGeom>
              <a:avLst/>
              <a:gdLst>
                <a:gd name="connsiteX0" fmla="*/ 872236 w 9256141"/>
                <a:gd name="connsiteY0" fmla="*/ 1200658 h 1200657"/>
                <a:gd name="connsiteX1" fmla="*/ 990727 w 9256141"/>
                <a:gd name="connsiteY1" fmla="*/ 1149858 h 1200657"/>
                <a:gd name="connsiteX2" fmla="*/ 1130427 w 9256141"/>
                <a:gd name="connsiteY2" fmla="*/ 1093089 h 1200657"/>
                <a:gd name="connsiteX3" fmla="*/ 1261872 w 9256141"/>
                <a:gd name="connsiteY3" fmla="*/ 1042289 h 1200657"/>
                <a:gd name="connsiteX4" fmla="*/ 1415542 w 9256141"/>
                <a:gd name="connsiteY4" fmla="*/ 985901 h 1200657"/>
                <a:gd name="connsiteX5" fmla="*/ 1561084 w 9256141"/>
                <a:gd name="connsiteY5" fmla="*/ 935736 h 1200657"/>
                <a:gd name="connsiteX6" fmla="*/ 1566545 w 9256141"/>
                <a:gd name="connsiteY6" fmla="*/ 933831 h 1200657"/>
                <a:gd name="connsiteX7" fmla="*/ 1698371 w 9256141"/>
                <a:gd name="connsiteY7" fmla="*/ 890651 h 1200657"/>
                <a:gd name="connsiteX8" fmla="*/ 1721739 w 9256141"/>
                <a:gd name="connsiteY8" fmla="*/ 883158 h 1200657"/>
                <a:gd name="connsiteX9" fmla="*/ 1857502 w 9256141"/>
                <a:gd name="connsiteY9" fmla="*/ 842010 h 1200657"/>
                <a:gd name="connsiteX10" fmla="*/ 1989328 w 9256141"/>
                <a:gd name="connsiteY10" fmla="*/ 803910 h 1200657"/>
                <a:gd name="connsiteX11" fmla="*/ 2038731 w 9256141"/>
                <a:gd name="connsiteY11" fmla="*/ 790194 h 1200657"/>
                <a:gd name="connsiteX12" fmla="*/ 2161286 w 9256141"/>
                <a:gd name="connsiteY12" fmla="*/ 757555 h 1200657"/>
                <a:gd name="connsiteX13" fmla="*/ 2315718 w 9256141"/>
                <a:gd name="connsiteY13" fmla="*/ 719455 h 1200657"/>
                <a:gd name="connsiteX14" fmla="*/ 2471801 w 9256141"/>
                <a:gd name="connsiteY14" fmla="*/ 683260 h 1200657"/>
                <a:gd name="connsiteX15" fmla="*/ 2611501 w 9256141"/>
                <a:gd name="connsiteY15" fmla="*/ 653288 h 1200657"/>
                <a:gd name="connsiteX16" fmla="*/ 2614295 w 9256141"/>
                <a:gd name="connsiteY16" fmla="*/ 653288 h 1200657"/>
                <a:gd name="connsiteX17" fmla="*/ 2682748 w 9256141"/>
                <a:gd name="connsiteY17" fmla="*/ 639318 h 1200657"/>
                <a:gd name="connsiteX18" fmla="*/ 2809113 w 9256141"/>
                <a:gd name="connsiteY18" fmla="*/ 615188 h 1200657"/>
                <a:gd name="connsiteX19" fmla="*/ 2948813 w 9256141"/>
                <a:gd name="connsiteY19" fmla="*/ 589788 h 1200657"/>
                <a:gd name="connsiteX20" fmla="*/ 2949956 w 9256141"/>
                <a:gd name="connsiteY20" fmla="*/ 589788 h 1200657"/>
                <a:gd name="connsiteX21" fmla="*/ 3112262 w 9256141"/>
                <a:gd name="connsiteY21" fmla="*/ 563626 h 1200657"/>
                <a:gd name="connsiteX22" fmla="*/ 3119628 w 9256141"/>
                <a:gd name="connsiteY22" fmla="*/ 562483 h 1200657"/>
                <a:gd name="connsiteX23" fmla="*/ 3249549 w 9256141"/>
                <a:gd name="connsiteY23" fmla="*/ 543814 h 1200657"/>
                <a:gd name="connsiteX24" fmla="*/ 3291967 w 9256141"/>
                <a:gd name="connsiteY24" fmla="*/ 537972 h 1200657"/>
                <a:gd name="connsiteX25" fmla="*/ 3311398 w 9256141"/>
                <a:gd name="connsiteY25" fmla="*/ 535686 h 1200657"/>
                <a:gd name="connsiteX26" fmla="*/ 3440557 w 9256141"/>
                <a:gd name="connsiteY26" fmla="*/ 519303 h 1200657"/>
                <a:gd name="connsiteX27" fmla="*/ 3603879 w 9256141"/>
                <a:gd name="connsiteY27" fmla="*/ 501396 h 1200657"/>
                <a:gd name="connsiteX28" fmla="*/ 3608959 w 9256141"/>
                <a:gd name="connsiteY28" fmla="*/ 500634 h 1200657"/>
                <a:gd name="connsiteX29" fmla="*/ 3761359 w 9256141"/>
                <a:gd name="connsiteY29" fmla="*/ 486664 h 1200657"/>
                <a:gd name="connsiteX30" fmla="*/ 3788537 w 9256141"/>
                <a:gd name="connsiteY30" fmla="*/ 484378 h 1200657"/>
                <a:gd name="connsiteX31" fmla="*/ 3943350 w 9256141"/>
                <a:gd name="connsiteY31" fmla="*/ 473075 h 1200657"/>
                <a:gd name="connsiteX32" fmla="*/ 4086225 w 9256141"/>
                <a:gd name="connsiteY32" fmla="*/ 464439 h 1200657"/>
                <a:gd name="connsiteX33" fmla="*/ 4091686 w 9256141"/>
                <a:gd name="connsiteY33" fmla="*/ 464439 h 1200657"/>
                <a:gd name="connsiteX34" fmla="*/ 4150741 w 9256141"/>
                <a:gd name="connsiteY34" fmla="*/ 461772 h 1200657"/>
                <a:gd name="connsiteX35" fmla="*/ 4176141 w 9256141"/>
                <a:gd name="connsiteY35" fmla="*/ 460629 h 1200657"/>
                <a:gd name="connsiteX36" fmla="*/ 4284726 w 9256141"/>
                <a:gd name="connsiteY36" fmla="*/ 456311 h 1200657"/>
                <a:gd name="connsiteX37" fmla="*/ 4456684 w 9256141"/>
                <a:gd name="connsiteY37" fmla="*/ 451993 h 1200657"/>
                <a:gd name="connsiteX38" fmla="*/ 4629785 w 9256141"/>
                <a:gd name="connsiteY38" fmla="*/ 450469 h 1200657"/>
                <a:gd name="connsiteX39" fmla="*/ 4802886 w 9256141"/>
                <a:gd name="connsiteY39" fmla="*/ 451993 h 1200657"/>
                <a:gd name="connsiteX40" fmla="*/ 4974844 w 9256141"/>
                <a:gd name="connsiteY40" fmla="*/ 456311 h 1200657"/>
                <a:gd name="connsiteX41" fmla="*/ 5083429 w 9256141"/>
                <a:gd name="connsiteY41" fmla="*/ 460629 h 1200657"/>
                <a:gd name="connsiteX42" fmla="*/ 5108829 w 9256141"/>
                <a:gd name="connsiteY42" fmla="*/ 461772 h 1200657"/>
                <a:gd name="connsiteX43" fmla="*/ 5167884 w 9256141"/>
                <a:gd name="connsiteY43" fmla="*/ 464439 h 1200657"/>
                <a:gd name="connsiteX44" fmla="*/ 5173345 w 9256141"/>
                <a:gd name="connsiteY44" fmla="*/ 464439 h 1200657"/>
                <a:gd name="connsiteX45" fmla="*/ 5316093 w 9256141"/>
                <a:gd name="connsiteY45" fmla="*/ 473075 h 1200657"/>
                <a:gd name="connsiteX46" fmla="*/ 5470906 w 9256141"/>
                <a:gd name="connsiteY46" fmla="*/ 484378 h 1200657"/>
                <a:gd name="connsiteX47" fmla="*/ 5498211 w 9256141"/>
                <a:gd name="connsiteY47" fmla="*/ 486664 h 1200657"/>
                <a:gd name="connsiteX48" fmla="*/ 5649849 w 9256141"/>
                <a:gd name="connsiteY48" fmla="*/ 500634 h 1200657"/>
                <a:gd name="connsiteX49" fmla="*/ 5654929 w 9256141"/>
                <a:gd name="connsiteY49" fmla="*/ 501396 h 1200657"/>
                <a:gd name="connsiteX50" fmla="*/ 5818378 w 9256141"/>
                <a:gd name="connsiteY50" fmla="*/ 519303 h 1200657"/>
                <a:gd name="connsiteX51" fmla="*/ 5947537 w 9256141"/>
                <a:gd name="connsiteY51" fmla="*/ 535686 h 1200657"/>
                <a:gd name="connsiteX52" fmla="*/ 5966968 w 9256141"/>
                <a:gd name="connsiteY52" fmla="*/ 537972 h 1200657"/>
                <a:gd name="connsiteX53" fmla="*/ 6009386 w 9256141"/>
                <a:gd name="connsiteY53" fmla="*/ 543814 h 1200657"/>
                <a:gd name="connsiteX54" fmla="*/ 6139307 w 9256141"/>
                <a:gd name="connsiteY54" fmla="*/ 562483 h 1200657"/>
                <a:gd name="connsiteX55" fmla="*/ 6146673 w 9256141"/>
                <a:gd name="connsiteY55" fmla="*/ 563626 h 1200657"/>
                <a:gd name="connsiteX56" fmla="*/ 6308852 w 9256141"/>
                <a:gd name="connsiteY56" fmla="*/ 589788 h 1200657"/>
                <a:gd name="connsiteX57" fmla="*/ 6310123 w 9256141"/>
                <a:gd name="connsiteY57" fmla="*/ 589788 h 1200657"/>
                <a:gd name="connsiteX58" fmla="*/ 6449823 w 9256141"/>
                <a:gd name="connsiteY58" fmla="*/ 615188 h 1200657"/>
                <a:gd name="connsiteX59" fmla="*/ 6576823 w 9256141"/>
                <a:gd name="connsiteY59" fmla="*/ 639318 h 1200657"/>
                <a:gd name="connsiteX60" fmla="*/ 6645656 w 9256141"/>
                <a:gd name="connsiteY60" fmla="*/ 653288 h 1200657"/>
                <a:gd name="connsiteX61" fmla="*/ 6647942 w 9256141"/>
                <a:gd name="connsiteY61" fmla="*/ 653288 h 1200657"/>
                <a:gd name="connsiteX62" fmla="*/ 6787642 w 9256141"/>
                <a:gd name="connsiteY62" fmla="*/ 683260 h 1200657"/>
                <a:gd name="connsiteX63" fmla="*/ 6943598 w 9256141"/>
                <a:gd name="connsiteY63" fmla="*/ 719455 h 1200657"/>
                <a:gd name="connsiteX64" fmla="*/ 7098030 w 9256141"/>
                <a:gd name="connsiteY64" fmla="*/ 757555 h 1200657"/>
                <a:gd name="connsiteX65" fmla="*/ 7220585 w 9256141"/>
                <a:gd name="connsiteY65" fmla="*/ 790194 h 1200657"/>
                <a:gd name="connsiteX66" fmla="*/ 7269988 w 9256141"/>
                <a:gd name="connsiteY66" fmla="*/ 803910 h 1200657"/>
                <a:gd name="connsiteX67" fmla="*/ 7401941 w 9256141"/>
                <a:gd name="connsiteY67" fmla="*/ 842010 h 1200657"/>
                <a:gd name="connsiteX68" fmla="*/ 7537704 w 9256141"/>
                <a:gd name="connsiteY68" fmla="*/ 883158 h 1200657"/>
                <a:gd name="connsiteX69" fmla="*/ 7561073 w 9256141"/>
                <a:gd name="connsiteY69" fmla="*/ 890651 h 1200657"/>
                <a:gd name="connsiteX70" fmla="*/ 7692898 w 9256141"/>
                <a:gd name="connsiteY70" fmla="*/ 933831 h 1200657"/>
                <a:gd name="connsiteX71" fmla="*/ 7698360 w 9256141"/>
                <a:gd name="connsiteY71" fmla="*/ 935736 h 1200657"/>
                <a:gd name="connsiteX72" fmla="*/ 7843774 w 9256141"/>
                <a:gd name="connsiteY72" fmla="*/ 985901 h 1200657"/>
                <a:gd name="connsiteX73" fmla="*/ 7997444 w 9256141"/>
                <a:gd name="connsiteY73" fmla="*/ 1042289 h 1200657"/>
                <a:gd name="connsiteX74" fmla="*/ 8129016 w 9256141"/>
                <a:gd name="connsiteY74" fmla="*/ 1093089 h 1200657"/>
                <a:gd name="connsiteX75" fmla="*/ 8268716 w 9256141"/>
                <a:gd name="connsiteY75" fmla="*/ 1149858 h 1200657"/>
                <a:gd name="connsiteX76" fmla="*/ 8387207 w 9256141"/>
                <a:gd name="connsiteY76" fmla="*/ 1200658 h 1200657"/>
                <a:gd name="connsiteX77" fmla="*/ 9256141 w 9256141"/>
                <a:gd name="connsiteY77" fmla="*/ 1200658 h 1200657"/>
                <a:gd name="connsiteX78" fmla="*/ 4628261 w 9256141"/>
                <a:gd name="connsiteY78" fmla="*/ 0 h 1200657"/>
                <a:gd name="connsiteX79" fmla="*/ 0 w 9256141"/>
                <a:gd name="connsiteY79" fmla="*/ 1200658 h 1200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9256141" h="1200657">
                  <a:moveTo>
                    <a:pt x="872236" y="1200658"/>
                  </a:moveTo>
                  <a:cubicBezTo>
                    <a:pt x="911479" y="1183386"/>
                    <a:pt x="950976" y="1166368"/>
                    <a:pt x="990727" y="1149858"/>
                  </a:cubicBezTo>
                  <a:cubicBezTo>
                    <a:pt x="1037082" y="1130427"/>
                    <a:pt x="1083310" y="1111758"/>
                    <a:pt x="1130427" y="1093089"/>
                  </a:cubicBezTo>
                  <a:cubicBezTo>
                    <a:pt x="1173988" y="1075563"/>
                    <a:pt x="1217549" y="1058418"/>
                    <a:pt x="1261872" y="1042289"/>
                  </a:cubicBezTo>
                  <a:cubicBezTo>
                    <a:pt x="1312672" y="1022858"/>
                    <a:pt x="1363472" y="1004189"/>
                    <a:pt x="1415542" y="985901"/>
                  </a:cubicBezTo>
                  <a:cubicBezTo>
                    <a:pt x="1463802" y="968756"/>
                    <a:pt x="1512062" y="952119"/>
                    <a:pt x="1561084" y="935736"/>
                  </a:cubicBezTo>
                  <a:cubicBezTo>
                    <a:pt x="1562608" y="934974"/>
                    <a:pt x="1564513" y="934593"/>
                    <a:pt x="1566545" y="933831"/>
                  </a:cubicBezTo>
                  <a:cubicBezTo>
                    <a:pt x="1610064" y="919014"/>
                    <a:pt x="1654006" y="904621"/>
                    <a:pt x="1698371" y="890651"/>
                  </a:cubicBezTo>
                  <a:cubicBezTo>
                    <a:pt x="1706118" y="888238"/>
                    <a:pt x="1713992" y="885952"/>
                    <a:pt x="1721739" y="883158"/>
                  </a:cubicBezTo>
                  <a:cubicBezTo>
                    <a:pt x="1766824" y="869188"/>
                    <a:pt x="1812036" y="855218"/>
                    <a:pt x="1857502" y="842010"/>
                  </a:cubicBezTo>
                  <a:cubicBezTo>
                    <a:pt x="1901063" y="829310"/>
                    <a:pt x="1945005" y="816610"/>
                    <a:pt x="1989328" y="803910"/>
                  </a:cubicBezTo>
                  <a:cubicBezTo>
                    <a:pt x="2005711" y="799211"/>
                    <a:pt x="2022094" y="794893"/>
                    <a:pt x="2038731" y="790194"/>
                  </a:cubicBezTo>
                  <a:cubicBezTo>
                    <a:pt x="2079202" y="778848"/>
                    <a:pt x="2120053" y="767969"/>
                    <a:pt x="2161286" y="757555"/>
                  </a:cubicBezTo>
                  <a:cubicBezTo>
                    <a:pt x="2212086" y="744855"/>
                    <a:pt x="2264029" y="731520"/>
                    <a:pt x="2315718" y="719455"/>
                  </a:cubicBezTo>
                  <a:cubicBezTo>
                    <a:pt x="2367407" y="707390"/>
                    <a:pt x="2419223" y="694944"/>
                    <a:pt x="2471801" y="683260"/>
                  </a:cubicBezTo>
                  <a:cubicBezTo>
                    <a:pt x="2517648" y="672719"/>
                    <a:pt x="2564384" y="663067"/>
                    <a:pt x="2611501" y="653288"/>
                  </a:cubicBezTo>
                  <a:cubicBezTo>
                    <a:pt x="2612426" y="653134"/>
                    <a:pt x="2613370" y="653134"/>
                    <a:pt x="2614295" y="653288"/>
                  </a:cubicBezTo>
                  <a:cubicBezTo>
                    <a:pt x="2637282" y="648208"/>
                    <a:pt x="2659761" y="643890"/>
                    <a:pt x="2682748" y="639318"/>
                  </a:cubicBezTo>
                  <a:cubicBezTo>
                    <a:pt x="2724785" y="630682"/>
                    <a:pt x="2766822" y="622935"/>
                    <a:pt x="2809113" y="615188"/>
                  </a:cubicBezTo>
                  <a:cubicBezTo>
                    <a:pt x="2855468" y="606552"/>
                    <a:pt x="2901823" y="598043"/>
                    <a:pt x="2948813" y="589788"/>
                  </a:cubicBezTo>
                  <a:lnTo>
                    <a:pt x="2949956" y="589788"/>
                  </a:lnTo>
                  <a:cubicBezTo>
                    <a:pt x="3003677" y="580390"/>
                    <a:pt x="3057779" y="571881"/>
                    <a:pt x="3112262" y="563626"/>
                  </a:cubicBezTo>
                  <a:lnTo>
                    <a:pt x="3119628" y="562483"/>
                  </a:lnTo>
                  <a:cubicBezTo>
                    <a:pt x="3162808" y="555879"/>
                    <a:pt x="3205988" y="549783"/>
                    <a:pt x="3249549" y="543814"/>
                  </a:cubicBezTo>
                  <a:lnTo>
                    <a:pt x="3291967" y="537972"/>
                  </a:lnTo>
                  <a:cubicBezTo>
                    <a:pt x="3298571" y="537210"/>
                    <a:pt x="3304667" y="536067"/>
                    <a:pt x="3311398" y="535686"/>
                  </a:cubicBezTo>
                  <a:cubicBezTo>
                    <a:pt x="3354197" y="529844"/>
                    <a:pt x="3397377" y="524383"/>
                    <a:pt x="3440557" y="519303"/>
                  </a:cubicBezTo>
                  <a:cubicBezTo>
                    <a:pt x="3494659" y="512699"/>
                    <a:pt x="3549523" y="506603"/>
                    <a:pt x="3603879" y="501396"/>
                  </a:cubicBezTo>
                  <a:cubicBezTo>
                    <a:pt x="3605530" y="501396"/>
                    <a:pt x="3607054" y="501396"/>
                    <a:pt x="3608959" y="500634"/>
                  </a:cubicBezTo>
                  <a:cubicBezTo>
                    <a:pt x="3659759" y="495935"/>
                    <a:pt x="3709797" y="490982"/>
                    <a:pt x="3761359" y="486664"/>
                  </a:cubicBezTo>
                  <a:lnTo>
                    <a:pt x="3788537" y="484378"/>
                  </a:lnTo>
                  <a:cubicBezTo>
                    <a:pt x="3839972" y="480441"/>
                    <a:pt x="3891661" y="476504"/>
                    <a:pt x="3943350" y="473075"/>
                  </a:cubicBezTo>
                  <a:cubicBezTo>
                    <a:pt x="3990848" y="469900"/>
                    <a:pt x="4038346" y="466852"/>
                    <a:pt x="4086225" y="464439"/>
                  </a:cubicBezTo>
                  <a:cubicBezTo>
                    <a:pt x="4087749" y="464439"/>
                    <a:pt x="4089654" y="464439"/>
                    <a:pt x="4091686" y="464439"/>
                  </a:cubicBezTo>
                  <a:cubicBezTo>
                    <a:pt x="4111117" y="463296"/>
                    <a:pt x="4130929" y="462534"/>
                    <a:pt x="4150741" y="461772"/>
                  </a:cubicBezTo>
                  <a:lnTo>
                    <a:pt x="4176141" y="460629"/>
                  </a:lnTo>
                  <a:cubicBezTo>
                    <a:pt x="4212336" y="458978"/>
                    <a:pt x="4248531" y="457454"/>
                    <a:pt x="4284726" y="456311"/>
                  </a:cubicBezTo>
                  <a:cubicBezTo>
                    <a:pt x="4341876" y="454406"/>
                    <a:pt x="4399026" y="452755"/>
                    <a:pt x="4456684" y="451993"/>
                  </a:cubicBezTo>
                  <a:cubicBezTo>
                    <a:pt x="4514342" y="451231"/>
                    <a:pt x="4571746" y="450469"/>
                    <a:pt x="4629785" y="450469"/>
                  </a:cubicBezTo>
                  <a:cubicBezTo>
                    <a:pt x="4687824" y="450469"/>
                    <a:pt x="4745355" y="450469"/>
                    <a:pt x="4802886" y="451993"/>
                  </a:cubicBezTo>
                  <a:cubicBezTo>
                    <a:pt x="4860417" y="453517"/>
                    <a:pt x="4917186" y="454406"/>
                    <a:pt x="4974844" y="456311"/>
                  </a:cubicBezTo>
                  <a:cubicBezTo>
                    <a:pt x="5011039" y="457454"/>
                    <a:pt x="5047234" y="458978"/>
                    <a:pt x="5083429" y="460629"/>
                  </a:cubicBezTo>
                  <a:lnTo>
                    <a:pt x="5108829" y="461772"/>
                  </a:lnTo>
                  <a:cubicBezTo>
                    <a:pt x="5128641" y="462534"/>
                    <a:pt x="5148453" y="463296"/>
                    <a:pt x="5167884" y="464439"/>
                  </a:cubicBezTo>
                  <a:cubicBezTo>
                    <a:pt x="5169789" y="464439"/>
                    <a:pt x="5171821" y="464439"/>
                    <a:pt x="5173345" y="464439"/>
                  </a:cubicBezTo>
                  <a:cubicBezTo>
                    <a:pt x="5221224" y="466852"/>
                    <a:pt x="5268722" y="469900"/>
                    <a:pt x="5316093" y="473075"/>
                  </a:cubicBezTo>
                  <a:cubicBezTo>
                    <a:pt x="5367909" y="476504"/>
                    <a:pt x="5419598" y="480441"/>
                    <a:pt x="5470906" y="484378"/>
                  </a:cubicBezTo>
                  <a:lnTo>
                    <a:pt x="5498211" y="486664"/>
                  </a:lnTo>
                  <a:cubicBezTo>
                    <a:pt x="5549011" y="490982"/>
                    <a:pt x="5599811" y="495935"/>
                    <a:pt x="5649849" y="500634"/>
                  </a:cubicBezTo>
                  <a:cubicBezTo>
                    <a:pt x="5651881" y="500634"/>
                    <a:pt x="5653405" y="500634"/>
                    <a:pt x="5654929" y="501396"/>
                  </a:cubicBezTo>
                  <a:cubicBezTo>
                    <a:pt x="5709412" y="506857"/>
                    <a:pt x="5764276" y="512699"/>
                    <a:pt x="5818378" y="519303"/>
                  </a:cubicBezTo>
                  <a:cubicBezTo>
                    <a:pt x="5861558" y="524383"/>
                    <a:pt x="5904738" y="529844"/>
                    <a:pt x="5947537" y="535686"/>
                  </a:cubicBezTo>
                  <a:cubicBezTo>
                    <a:pt x="5954141" y="535686"/>
                    <a:pt x="5960237" y="537210"/>
                    <a:pt x="5966968" y="537972"/>
                  </a:cubicBezTo>
                  <a:lnTo>
                    <a:pt x="6009386" y="543814"/>
                  </a:lnTo>
                  <a:cubicBezTo>
                    <a:pt x="6052948" y="549656"/>
                    <a:pt x="6096127" y="555879"/>
                    <a:pt x="6139307" y="562483"/>
                  </a:cubicBezTo>
                  <a:lnTo>
                    <a:pt x="6146673" y="563626"/>
                  </a:lnTo>
                  <a:cubicBezTo>
                    <a:pt x="6201156" y="571881"/>
                    <a:pt x="6255259" y="580390"/>
                    <a:pt x="6308852" y="589788"/>
                  </a:cubicBezTo>
                  <a:lnTo>
                    <a:pt x="6310123" y="589788"/>
                  </a:lnTo>
                  <a:cubicBezTo>
                    <a:pt x="6356731" y="597535"/>
                    <a:pt x="6403086" y="606044"/>
                    <a:pt x="6449823" y="615188"/>
                  </a:cubicBezTo>
                  <a:cubicBezTo>
                    <a:pt x="6492240" y="622935"/>
                    <a:pt x="6534277" y="630682"/>
                    <a:pt x="6576823" y="639318"/>
                  </a:cubicBezTo>
                  <a:lnTo>
                    <a:pt x="6645656" y="653288"/>
                  </a:lnTo>
                  <a:lnTo>
                    <a:pt x="6647942" y="653288"/>
                  </a:lnTo>
                  <a:cubicBezTo>
                    <a:pt x="6694678" y="663067"/>
                    <a:pt x="6741414" y="672719"/>
                    <a:pt x="6787642" y="683260"/>
                  </a:cubicBezTo>
                  <a:cubicBezTo>
                    <a:pt x="6840221" y="694944"/>
                    <a:pt x="6891910" y="707009"/>
                    <a:pt x="6943598" y="719455"/>
                  </a:cubicBezTo>
                  <a:cubicBezTo>
                    <a:pt x="6995287" y="731901"/>
                    <a:pt x="7047103" y="744855"/>
                    <a:pt x="7098030" y="757555"/>
                  </a:cubicBezTo>
                  <a:cubicBezTo>
                    <a:pt x="7139348" y="768138"/>
                    <a:pt x="7180199" y="779018"/>
                    <a:pt x="7220585" y="790194"/>
                  </a:cubicBezTo>
                  <a:cubicBezTo>
                    <a:pt x="7237349" y="794893"/>
                    <a:pt x="7253732" y="799211"/>
                    <a:pt x="7269988" y="803910"/>
                  </a:cubicBezTo>
                  <a:cubicBezTo>
                    <a:pt x="7314438" y="816610"/>
                    <a:pt x="7358888" y="829310"/>
                    <a:pt x="7401941" y="842010"/>
                  </a:cubicBezTo>
                  <a:cubicBezTo>
                    <a:pt x="7444994" y="854710"/>
                    <a:pt x="7492492" y="869188"/>
                    <a:pt x="7537704" y="883158"/>
                  </a:cubicBezTo>
                  <a:cubicBezTo>
                    <a:pt x="7545451" y="885952"/>
                    <a:pt x="7553198" y="888238"/>
                    <a:pt x="7561073" y="890651"/>
                  </a:cubicBezTo>
                  <a:cubicBezTo>
                    <a:pt x="7605437" y="904621"/>
                    <a:pt x="7649380" y="919014"/>
                    <a:pt x="7692898" y="933831"/>
                  </a:cubicBezTo>
                  <a:cubicBezTo>
                    <a:pt x="7694803" y="934593"/>
                    <a:pt x="7696835" y="934974"/>
                    <a:pt x="7698360" y="935736"/>
                  </a:cubicBezTo>
                  <a:cubicBezTo>
                    <a:pt x="7747381" y="952119"/>
                    <a:pt x="7795641" y="968756"/>
                    <a:pt x="7843774" y="985901"/>
                  </a:cubicBezTo>
                  <a:cubicBezTo>
                    <a:pt x="7895590" y="1004189"/>
                    <a:pt x="7946898" y="1022858"/>
                    <a:pt x="7997444" y="1042289"/>
                  </a:cubicBezTo>
                  <a:cubicBezTo>
                    <a:pt x="8041894" y="1058672"/>
                    <a:pt x="8085455" y="1075817"/>
                    <a:pt x="8129016" y="1093089"/>
                  </a:cubicBezTo>
                  <a:cubicBezTo>
                    <a:pt x="8176006" y="1111250"/>
                    <a:pt x="8222361" y="1130427"/>
                    <a:pt x="8268716" y="1149858"/>
                  </a:cubicBezTo>
                  <a:cubicBezTo>
                    <a:pt x="8308594" y="1166241"/>
                    <a:pt x="8347964" y="1183259"/>
                    <a:pt x="8387207" y="1200658"/>
                  </a:cubicBezTo>
                  <a:lnTo>
                    <a:pt x="9256141" y="1200658"/>
                  </a:lnTo>
                  <a:cubicBezTo>
                    <a:pt x="8016748" y="452755"/>
                    <a:pt x="6398641" y="0"/>
                    <a:pt x="4628261" y="0"/>
                  </a:cubicBezTo>
                  <a:cubicBezTo>
                    <a:pt x="2857881" y="0"/>
                    <a:pt x="1239266" y="452628"/>
                    <a:pt x="0" y="1200658"/>
                  </a:cubicBezTo>
                  <a:close/>
                </a:path>
              </a:pathLst>
            </a:custGeom>
            <a:solidFill>
              <a:srgbClr val="FFE36C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304011852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+1 23 456 789">
            <a:extLst>
              <a:ext uri="{FF2B5EF4-FFF2-40B4-BE49-F238E27FC236}">
                <a16:creationId xmlns:a16="http://schemas.microsoft.com/office/drawing/2014/main" id="{24D38150-AB26-4266-88F6-53C804D462F4}"/>
              </a:ext>
            </a:extLst>
          </p:cNvPr>
          <p:cNvSpPr txBox="1"/>
          <p:nvPr/>
        </p:nvSpPr>
        <p:spPr>
          <a:xfrm>
            <a:off x="5616532" y="535710"/>
            <a:ext cx="1278754" cy="203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r">
              <a:defRPr sz="800"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t>+1 23 456 789</a:t>
            </a:r>
          </a:p>
        </p:txBody>
      </p:sp>
      <p:sp>
        <p:nvSpPr>
          <p:cNvPr id="3" name="Your address here St.">
            <a:extLst>
              <a:ext uri="{FF2B5EF4-FFF2-40B4-BE49-F238E27FC236}">
                <a16:creationId xmlns:a16="http://schemas.microsoft.com/office/drawing/2014/main" id="{E5CA2F9A-67EE-4167-9B3B-7820B4EDE1D9}"/>
              </a:ext>
            </a:extLst>
          </p:cNvPr>
          <p:cNvSpPr txBox="1"/>
          <p:nvPr/>
        </p:nvSpPr>
        <p:spPr>
          <a:xfrm>
            <a:off x="5549720" y="947749"/>
            <a:ext cx="1345566" cy="228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>
              <a:defRPr sz="800"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t>Your address here St.</a:t>
            </a:r>
          </a:p>
        </p:txBody>
      </p:sp>
      <p:sp>
        <p:nvSpPr>
          <p:cNvPr id="4" name="www.yourwebsite.com">
            <a:extLst>
              <a:ext uri="{FF2B5EF4-FFF2-40B4-BE49-F238E27FC236}">
                <a16:creationId xmlns:a16="http://schemas.microsoft.com/office/drawing/2014/main" id="{170B5758-B579-4153-ACC1-FEB856155CE0}"/>
              </a:ext>
            </a:extLst>
          </p:cNvPr>
          <p:cNvSpPr txBox="1"/>
          <p:nvPr/>
        </p:nvSpPr>
        <p:spPr>
          <a:xfrm>
            <a:off x="5409577" y="1313868"/>
            <a:ext cx="1485709" cy="330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r">
              <a:defRPr sz="800"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rPr dirty="0"/>
              <a:t>www.yourwebsite.com</a:t>
            </a:r>
          </a:p>
        </p:txBody>
      </p:sp>
      <p:sp>
        <p:nvSpPr>
          <p:cNvPr id="5" name="Shape">
            <a:extLst>
              <a:ext uri="{FF2B5EF4-FFF2-40B4-BE49-F238E27FC236}">
                <a16:creationId xmlns:a16="http://schemas.microsoft.com/office/drawing/2014/main" id="{E5FCF5C6-AB95-4F63-B613-288EC139A8E6}"/>
              </a:ext>
            </a:extLst>
          </p:cNvPr>
          <p:cNvSpPr/>
          <p:nvPr/>
        </p:nvSpPr>
        <p:spPr>
          <a:xfrm>
            <a:off x="6979593" y="869644"/>
            <a:ext cx="251463" cy="384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solidFill>
            <a:srgbClr val="27CCF2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6" name="Shape">
            <a:extLst>
              <a:ext uri="{FF2B5EF4-FFF2-40B4-BE49-F238E27FC236}">
                <a16:creationId xmlns:a16="http://schemas.microsoft.com/office/drawing/2014/main" id="{9775DBDE-BACC-4AED-9BB5-0DE609BFEBD2}"/>
              </a:ext>
            </a:extLst>
          </p:cNvPr>
          <p:cNvSpPr/>
          <p:nvPr/>
        </p:nvSpPr>
        <p:spPr>
          <a:xfrm>
            <a:off x="6979593" y="450544"/>
            <a:ext cx="251463" cy="384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solidFill>
            <a:srgbClr val="27CCF2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7" name="Shape">
            <a:extLst>
              <a:ext uri="{FF2B5EF4-FFF2-40B4-BE49-F238E27FC236}">
                <a16:creationId xmlns:a16="http://schemas.microsoft.com/office/drawing/2014/main" id="{ACADF6A5-F985-420E-B425-95BB313626B2}"/>
              </a:ext>
            </a:extLst>
          </p:cNvPr>
          <p:cNvSpPr/>
          <p:nvPr/>
        </p:nvSpPr>
        <p:spPr>
          <a:xfrm>
            <a:off x="6979593" y="1288745"/>
            <a:ext cx="251463" cy="384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solidFill>
            <a:srgbClr val="27CCF2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8" name="Shape">
            <a:extLst>
              <a:ext uri="{FF2B5EF4-FFF2-40B4-BE49-F238E27FC236}">
                <a16:creationId xmlns:a16="http://schemas.microsoft.com/office/drawing/2014/main" id="{A9F7B69B-4146-48C7-ACC3-17913AED0C89}"/>
              </a:ext>
            </a:extLst>
          </p:cNvPr>
          <p:cNvSpPr/>
          <p:nvPr/>
        </p:nvSpPr>
        <p:spPr>
          <a:xfrm>
            <a:off x="7030393" y="564843"/>
            <a:ext cx="153910" cy="152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11" h="20618" extrusionOk="0">
                <a:moveTo>
                  <a:pt x="15805" y="4835"/>
                </a:moveTo>
                <a:cubicBezTo>
                  <a:pt x="17846" y="6893"/>
                  <a:pt x="18696" y="9121"/>
                  <a:pt x="18356" y="11007"/>
                </a:cubicBezTo>
                <a:cubicBezTo>
                  <a:pt x="18356" y="11007"/>
                  <a:pt x="18186" y="11521"/>
                  <a:pt x="18696" y="12035"/>
                </a:cubicBezTo>
                <a:cubicBezTo>
                  <a:pt x="19206" y="12550"/>
                  <a:pt x="19887" y="12378"/>
                  <a:pt x="20227" y="12035"/>
                </a:cubicBezTo>
                <a:cubicBezTo>
                  <a:pt x="20567" y="11693"/>
                  <a:pt x="20567" y="11350"/>
                  <a:pt x="20567" y="11350"/>
                </a:cubicBezTo>
                <a:cubicBezTo>
                  <a:pt x="20737" y="9807"/>
                  <a:pt x="20567" y="6550"/>
                  <a:pt x="17335" y="3293"/>
                </a:cubicBezTo>
                <a:cubicBezTo>
                  <a:pt x="14274" y="207"/>
                  <a:pt x="11042" y="-136"/>
                  <a:pt x="9342" y="35"/>
                </a:cubicBezTo>
                <a:cubicBezTo>
                  <a:pt x="9342" y="35"/>
                  <a:pt x="9002" y="35"/>
                  <a:pt x="8661" y="378"/>
                </a:cubicBezTo>
                <a:cubicBezTo>
                  <a:pt x="8321" y="721"/>
                  <a:pt x="8151" y="1407"/>
                  <a:pt x="8661" y="1921"/>
                </a:cubicBezTo>
                <a:cubicBezTo>
                  <a:pt x="9002" y="2264"/>
                  <a:pt x="9682" y="2264"/>
                  <a:pt x="9682" y="2264"/>
                </a:cubicBezTo>
                <a:cubicBezTo>
                  <a:pt x="11553" y="1921"/>
                  <a:pt x="13764" y="2778"/>
                  <a:pt x="15805" y="4835"/>
                </a:cubicBezTo>
                <a:cubicBezTo>
                  <a:pt x="15805" y="4835"/>
                  <a:pt x="15805" y="4835"/>
                  <a:pt x="15805" y="4835"/>
                </a:cubicBezTo>
                <a:close/>
                <a:moveTo>
                  <a:pt x="10702" y="3978"/>
                </a:moveTo>
                <a:cubicBezTo>
                  <a:pt x="10702" y="3978"/>
                  <a:pt x="10192" y="3807"/>
                  <a:pt x="9682" y="4321"/>
                </a:cubicBezTo>
                <a:cubicBezTo>
                  <a:pt x="9342" y="4664"/>
                  <a:pt x="9342" y="5350"/>
                  <a:pt x="9682" y="5864"/>
                </a:cubicBezTo>
                <a:cubicBezTo>
                  <a:pt x="9852" y="6035"/>
                  <a:pt x="10362" y="6207"/>
                  <a:pt x="10362" y="6207"/>
                </a:cubicBezTo>
                <a:cubicBezTo>
                  <a:pt x="11043" y="6378"/>
                  <a:pt x="12063" y="6550"/>
                  <a:pt x="13254" y="7750"/>
                </a:cubicBezTo>
                <a:cubicBezTo>
                  <a:pt x="14274" y="8778"/>
                  <a:pt x="14614" y="9978"/>
                  <a:pt x="14784" y="10664"/>
                </a:cubicBezTo>
                <a:cubicBezTo>
                  <a:pt x="14784" y="10664"/>
                  <a:pt x="14784" y="11007"/>
                  <a:pt x="15125" y="11350"/>
                </a:cubicBezTo>
                <a:cubicBezTo>
                  <a:pt x="15465" y="11693"/>
                  <a:pt x="16315" y="11693"/>
                  <a:pt x="16655" y="11350"/>
                </a:cubicBezTo>
                <a:cubicBezTo>
                  <a:pt x="16995" y="11007"/>
                  <a:pt x="16995" y="10321"/>
                  <a:pt x="16995" y="10321"/>
                </a:cubicBezTo>
                <a:cubicBezTo>
                  <a:pt x="16825" y="8950"/>
                  <a:pt x="16145" y="7407"/>
                  <a:pt x="14954" y="6207"/>
                </a:cubicBezTo>
                <a:cubicBezTo>
                  <a:pt x="13424" y="4835"/>
                  <a:pt x="12063" y="4150"/>
                  <a:pt x="10702" y="3978"/>
                </a:cubicBezTo>
                <a:cubicBezTo>
                  <a:pt x="10702" y="3978"/>
                  <a:pt x="10702" y="3978"/>
                  <a:pt x="10702" y="3978"/>
                </a:cubicBezTo>
                <a:close/>
                <a:moveTo>
                  <a:pt x="7981" y="12721"/>
                </a:moveTo>
                <a:cubicBezTo>
                  <a:pt x="9852" y="14607"/>
                  <a:pt x="11893" y="16321"/>
                  <a:pt x="12743" y="15464"/>
                </a:cubicBezTo>
                <a:cubicBezTo>
                  <a:pt x="13934" y="14264"/>
                  <a:pt x="14614" y="13235"/>
                  <a:pt x="17335" y="15293"/>
                </a:cubicBezTo>
                <a:cubicBezTo>
                  <a:pt x="20057" y="17521"/>
                  <a:pt x="18016" y="18893"/>
                  <a:pt x="16825" y="20093"/>
                </a:cubicBezTo>
                <a:cubicBezTo>
                  <a:pt x="15465" y="21464"/>
                  <a:pt x="10532" y="20264"/>
                  <a:pt x="5430" y="15121"/>
                </a:cubicBezTo>
                <a:cubicBezTo>
                  <a:pt x="498" y="10150"/>
                  <a:pt x="-863" y="5007"/>
                  <a:pt x="498" y="3635"/>
                </a:cubicBezTo>
                <a:cubicBezTo>
                  <a:pt x="1688" y="2435"/>
                  <a:pt x="3049" y="378"/>
                  <a:pt x="5260" y="3121"/>
                </a:cubicBezTo>
                <a:cubicBezTo>
                  <a:pt x="7471" y="5864"/>
                  <a:pt x="6280" y="6550"/>
                  <a:pt x="5090" y="7750"/>
                </a:cubicBezTo>
                <a:cubicBezTo>
                  <a:pt x="4409" y="8778"/>
                  <a:pt x="6110" y="11007"/>
                  <a:pt x="7981" y="12721"/>
                </a:cubicBezTo>
                <a:cubicBezTo>
                  <a:pt x="7981" y="12721"/>
                  <a:pt x="7981" y="12721"/>
                  <a:pt x="7981" y="12721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9" name="Shape">
            <a:extLst>
              <a:ext uri="{FF2B5EF4-FFF2-40B4-BE49-F238E27FC236}">
                <a16:creationId xmlns:a16="http://schemas.microsoft.com/office/drawing/2014/main" id="{02E9BF24-6A89-4C53-85D3-D8E0C771F92C}"/>
              </a:ext>
            </a:extLst>
          </p:cNvPr>
          <p:cNvSpPr/>
          <p:nvPr/>
        </p:nvSpPr>
        <p:spPr>
          <a:xfrm>
            <a:off x="7043095" y="983943"/>
            <a:ext cx="114301" cy="1714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0080"/>
                </a:moveTo>
                <a:cubicBezTo>
                  <a:pt x="8400" y="10080"/>
                  <a:pt x="6480" y="8800"/>
                  <a:pt x="6480" y="7200"/>
                </a:cubicBezTo>
                <a:cubicBezTo>
                  <a:pt x="6480" y="5600"/>
                  <a:pt x="8400" y="4320"/>
                  <a:pt x="10800" y="4320"/>
                </a:cubicBezTo>
                <a:cubicBezTo>
                  <a:pt x="13200" y="4320"/>
                  <a:pt x="15120" y="5600"/>
                  <a:pt x="15120" y="7200"/>
                </a:cubicBezTo>
                <a:cubicBezTo>
                  <a:pt x="15120" y="8800"/>
                  <a:pt x="13200" y="10080"/>
                  <a:pt x="10800" y="10080"/>
                </a:cubicBezTo>
                <a:close/>
                <a:moveTo>
                  <a:pt x="10800" y="0"/>
                </a:moveTo>
                <a:cubicBezTo>
                  <a:pt x="4800" y="0"/>
                  <a:pt x="0" y="3200"/>
                  <a:pt x="0" y="7200"/>
                </a:cubicBezTo>
                <a:cubicBezTo>
                  <a:pt x="0" y="7520"/>
                  <a:pt x="0" y="8000"/>
                  <a:pt x="240" y="8320"/>
                </a:cubicBezTo>
                <a:cubicBezTo>
                  <a:pt x="720" y="11520"/>
                  <a:pt x="5040" y="17760"/>
                  <a:pt x="10800" y="21600"/>
                </a:cubicBezTo>
                <a:cubicBezTo>
                  <a:pt x="17280" y="16800"/>
                  <a:pt x="19920" y="12000"/>
                  <a:pt x="20880" y="9920"/>
                </a:cubicBezTo>
                <a:cubicBezTo>
                  <a:pt x="21360" y="9120"/>
                  <a:pt x="21600" y="8160"/>
                  <a:pt x="21600" y="7360"/>
                </a:cubicBezTo>
                <a:cubicBezTo>
                  <a:pt x="21600" y="3200"/>
                  <a:pt x="16800" y="0"/>
                  <a:pt x="10800" y="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" name="Shape">
            <a:extLst>
              <a:ext uri="{FF2B5EF4-FFF2-40B4-BE49-F238E27FC236}">
                <a16:creationId xmlns:a16="http://schemas.microsoft.com/office/drawing/2014/main" id="{8C0D0BA5-8253-45A7-80F4-989EFF829AD1}"/>
              </a:ext>
            </a:extLst>
          </p:cNvPr>
          <p:cNvSpPr/>
          <p:nvPr/>
        </p:nvSpPr>
        <p:spPr>
          <a:xfrm>
            <a:off x="7030393" y="1403045"/>
            <a:ext cx="153673" cy="1600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031" y="12343"/>
                </a:moveTo>
                <a:cubicBezTo>
                  <a:pt x="11603" y="11314"/>
                  <a:pt x="10354" y="9943"/>
                  <a:pt x="9461" y="8229"/>
                </a:cubicBezTo>
                <a:cubicBezTo>
                  <a:pt x="12139" y="6686"/>
                  <a:pt x="14459" y="4800"/>
                  <a:pt x="15709" y="3257"/>
                </a:cubicBezTo>
                <a:cubicBezTo>
                  <a:pt x="16959" y="4114"/>
                  <a:pt x="18030" y="5314"/>
                  <a:pt x="18744" y="6686"/>
                </a:cubicBezTo>
                <a:cubicBezTo>
                  <a:pt x="17851" y="8571"/>
                  <a:pt x="15888" y="10629"/>
                  <a:pt x="13031" y="12343"/>
                </a:cubicBezTo>
                <a:close/>
                <a:moveTo>
                  <a:pt x="3927" y="16457"/>
                </a:moveTo>
                <a:cubicBezTo>
                  <a:pt x="2678" y="15086"/>
                  <a:pt x="1785" y="13371"/>
                  <a:pt x="1607" y="11486"/>
                </a:cubicBezTo>
                <a:cubicBezTo>
                  <a:pt x="3570" y="10971"/>
                  <a:pt x="5712" y="10114"/>
                  <a:pt x="8033" y="8914"/>
                </a:cubicBezTo>
                <a:cubicBezTo>
                  <a:pt x="8926" y="10629"/>
                  <a:pt x="10175" y="12000"/>
                  <a:pt x="11603" y="13200"/>
                </a:cubicBezTo>
                <a:cubicBezTo>
                  <a:pt x="9283" y="14571"/>
                  <a:pt x="6783" y="15600"/>
                  <a:pt x="3927" y="16457"/>
                </a:cubicBezTo>
                <a:close/>
                <a:moveTo>
                  <a:pt x="3213" y="5486"/>
                </a:moveTo>
                <a:cubicBezTo>
                  <a:pt x="3927" y="6000"/>
                  <a:pt x="4641" y="6171"/>
                  <a:pt x="5534" y="6000"/>
                </a:cubicBezTo>
                <a:cubicBezTo>
                  <a:pt x="5891" y="6000"/>
                  <a:pt x="6248" y="5829"/>
                  <a:pt x="6783" y="5657"/>
                </a:cubicBezTo>
                <a:cubicBezTo>
                  <a:pt x="6962" y="6343"/>
                  <a:pt x="7141" y="6857"/>
                  <a:pt x="7319" y="7371"/>
                </a:cubicBezTo>
                <a:cubicBezTo>
                  <a:pt x="5355" y="8400"/>
                  <a:pt x="3392" y="9257"/>
                  <a:pt x="1607" y="9771"/>
                </a:cubicBezTo>
                <a:cubicBezTo>
                  <a:pt x="1785" y="8229"/>
                  <a:pt x="2321" y="6857"/>
                  <a:pt x="3213" y="5486"/>
                </a:cubicBezTo>
                <a:close/>
                <a:moveTo>
                  <a:pt x="7855" y="2057"/>
                </a:moveTo>
                <a:cubicBezTo>
                  <a:pt x="8033" y="2400"/>
                  <a:pt x="8033" y="2571"/>
                  <a:pt x="7855" y="2743"/>
                </a:cubicBezTo>
                <a:cubicBezTo>
                  <a:pt x="7498" y="3600"/>
                  <a:pt x="6427" y="4286"/>
                  <a:pt x="5355" y="4286"/>
                </a:cubicBezTo>
                <a:cubicBezTo>
                  <a:pt x="4998" y="4286"/>
                  <a:pt x="4641" y="4286"/>
                  <a:pt x="4284" y="4114"/>
                </a:cubicBezTo>
                <a:cubicBezTo>
                  <a:pt x="5355" y="3257"/>
                  <a:pt x="6605" y="2571"/>
                  <a:pt x="7855" y="2057"/>
                </a:cubicBezTo>
                <a:close/>
                <a:moveTo>
                  <a:pt x="9461" y="3600"/>
                </a:moveTo>
                <a:cubicBezTo>
                  <a:pt x="9640" y="3086"/>
                  <a:pt x="9640" y="2400"/>
                  <a:pt x="9640" y="1886"/>
                </a:cubicBezTo>
                <a:cubicBezTo>
                  <a:pt x="9997" y="1886"/>
                  <a:pt x="10354" y="1714"/>
                  <a:pt x="10711" y="1714"/>
                </a:cubicBezTo>
                <a:cubicBezTo>
                  <a:pt x="11960" y="1714"/>
                  <a:pt x="13210" y="2057"/>
                  <a:pt x="14281" y="2400"/>
                </a:cubicBezTo>
                <a:cubicBezTo>
                  <a:pt x="13031" y="3771"/>
                  <a:pt x="11246" y="5314"/>
                  <a:pt x="8926" y="6686"/>
                </a:cubicBezTo>
                <a:cubicBezTo>
                  <a:pt x="8747" y="6171"/>
                  <a:pt x="8568" y="5486"/>
                  <a:pt x="8390" y="4971"/>
                </a:cubicBezTo>
                <a:cubicBezTo>
                  <a:pt x="8926" y="4457"/>
                  <a:pt x="9283" y="3943"/>
                  <a:pt x="9461" y="3600"/>
                </a:cubicBezTo>
                <a:close/>
                <a:moveTo>
                  <a:pt x="10711" y="0"/>
                </a:moveTo>
                <a:cubicBezTo>
                  <a:pt x="4820" y="0"/>
                  <a:pt x="0" y="4800"/>
                  <a:pt x="0" y="10457"/>
                </a:cubicBezTo>
                <a:cubicBezTo>
                  <a:pt x="0" y="16286"/>
                  <a:pt x="4820" y="20914"/>
                  <a:pt x="10711" y="20914"/>
                </a:cubicBezTo>
                <a:cubicBezTo>
                  <a:pt x="11068" y="20914"/>
                  <a:pt x="11425" y="20914"/>
                  <a:pt x="11603" y="20914"/>
                </a:cubicBezTo>
                <a:lnTo>
                  <a:pt x="11782" y="20914"/>
                </a:lnTo>
                <a:lnTo>
                  <a:pt x="11782" y="20743"/>
                </a:lnTo>
                <a:lnTo>
                  <a:pt x="11603" y="19543"/>
                </a:lnTo>
                <a:lnTo>
                  <a:pt x="11603" y="19371"/>
                </a:lnTo>
                <a:lnTo>
                  <a:pt x="11425" y="19371"/>
                </a:lnTo>
                <a:cubicBezTo>
                  <a:pt x="11246" y="19371"/>
                  <a:pt x="11246" y="19371"/>
                  <a:pt x="11068" y="19371"/>
                </a:cubicBezTo>
                <a:cubicBezTo>
                  <a:pt x="10889" y="19371"/>
                  <a:pt x="10711" y="19371"/>
                  <a:pt x="10711" y="19371"/>
                </a:cubicBezTo>
                <a:cubicBezTo>
                  <a:pt x="8747" y="19371"/>
                  <a:pt x="6962" y="18686"/>
                  <a:pt x="5355" y="17657"/>
                </a:cubicBezTo>
                <a:cubicBezTo>
                  <a:pt x="12139" y="15257"/>
                  <a:pt x="17137" y="12000"/>
                  <a:pt x="19458" y="8571"/>
                </a:cubicBezTo>
                <a:cubicBezTo>
                  <a:pt x="19636" y="9257"/>
                  <a:pt x="19815" y="9943"/>
                  <a:pt x="19815" y="10457"/>
                </a:cubicBezTo>
                <a:cubicBezTo>
                  <a:pt x="19815" y="12514"/>
                  <a:pt x="19101" y="14743"/>
                  <a:pt x="17494" y="16286"/>
                </a:cubicBezTo>
                <a:lnTo>
                  <a:pt x="17316" y="16457"/>
                </a:lnTo>
                <a:lnTo>
                  <a:pt x="17494" y="16629"/>
                </a:lnTo>
                <a:lnTo>
                  <a:pt x="18565" y="17314"/>
                </a:lnTo>
                <a:lnTo>
                  <a:pt x="18744" y="17486"/>
                </a:lnTo>
                <a:lnTo>
                  <a:pt x="18922" y="17314"/>
                </a:lnTo>
                <a:cubicBezTo>
                  <a:pt x="20529" y="15429"/>
                  <a:pt x="21600" y="13029"/>
                  <a:pt x="21600" y="10457"/>
                </a:cubicBezTo>
                <a:cubicBezTo>
                  <a:pt x="21422" y="4800"/>
                  <a:pt x="16602" y="0"/>
                  <a:pt x="10711" y="0"/>
                </a:cubicBezTo>
                <a:close/>
                <a:moveTo>
                  <a:pt x="13031" y="16114"/>
                </a:moveTo>
                <a:lnTo>
                  <a:pt x="12674" y="15943"/>
                </a:lnTo>
                <a:lnTo>
                  <a:pt x="12674" y="16286"/>
                </a:lnTo>
                <a:lnTo>
                  <a:pt x="12674" y="21086"/>
                </a:lnTo>
                <a:lnTo>
                  <a:pt x="12674" y="21600"/>
                </a:lnTo>
                <a:lnTo>
                  <a:pt x="13031" y="21257"/>
                </a:lnTo>
                <a:lnTo>
                  <a:pt x="14281" y="19714"/>
                </a:lnTo>
                <a:lnTo>
                  <a:pt x="15174" y="20914"/>
                </a:lnTo>
                <a:lnTo>
                  <a:pt x="15174" y="20914"/>
                </a:lnTo>
                <a:lnTo>
                  <a:pt x="16602" y="20914"/>
                </a:lnTo>
                <a:lnTo>
                  <a:pt x="16423" y="20571"/>
                </a:lnTo>
                <a:lnTo>
                  <a:pt x="15352" y="18857"/>
                </a:lnTo>
                <a:lnTo>
                  <a:pt x="17316" y="18343"/>
                </a:lnTo>
                <a:lnTo>
                  <a:pt x="17851" y="18171"/>
                </a:lnTo>
                <a:lnTo>
                  <a:pt x="17494" y="18000"/>
                </a:lnTo>
                <a:cubicBezTo>
                  <a:pt x="17494" y="18000"/>
                  <a:pt x="13031" y="16114"/>
                  <a:pt x="13031" y="16114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69DE9D2-FADF-4583-9348-E453C6E058E8}"/>
              </a:ext>
            </a:extLst>
          </p:cNvPr>
          <p:cNvSpPr txBox="1"/>
          <p:nvPr/>
        </p:nvSpPr>
        <p:spPr>
          <a:xfrm>
            <a:off x="977653" y="2791324"/>
            <a:ext cx="6274295" cy="34881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just"/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dolore magna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exercitation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ullamco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nisi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Duis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irure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reprehenderit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cillum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fugiat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pariatur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Excepteur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occaecat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cupidatat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proident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culpa qui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officia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deserunt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mollit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laborum</a:t>
            </a: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b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dolore magna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exercitation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ullamco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nisi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Duis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irure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reprehenderit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cillum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fugiat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pariatur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Excepteur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occaecat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cupidatat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proident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culpa qui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officia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deserunt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mollit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laborum</a:t>
            </a: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b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dolore magna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exercitation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ullamco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nisi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Duis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irure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reprehenderit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cillum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fugiat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pariatur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Excepteur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occaecat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cupidatat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proident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culpa qui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officia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deserunt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mollit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laborum</a:t>
            </a: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indent="0" algn="just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1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Gill San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0C5529B-1FF2-42A5-AEAA-7ABBFB06790B}"/>
              </a:ext>
            </a:extLst>
          </p:cNvPr>
          <p:cNvSpPr txBox="1"/>
          <p:nvPr/>
        </p:nvSpPr>
        <p:spPr>
          <a:xfrm>
            <a:off x="977653" y="6747068"/>
            <a:ext cx="6274295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en-ID" sz="12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John Day</a:t>
            </a:r>
            <a:endParaRPr lang="en-ID" sz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/>
            <a:r>
              <a:rPr lang="en-ID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Your Tittle Here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1C3765AD-47E7-4CF3-A10E-C8D555E152ED}"/>
              </a:ext>
            </a:extLst>
          </p:cNvPr>
          <p:cNvGrpSpPr/>
          <p:nvPr/>
        </p:nvGrpSpPr>
        <p:grpSpPr>
          <a:xfrm>
            <a:off x="977653" y="467435"/>
            <a:ext cx="1490980" cy="1189228"/>
            <a:chOff x="4446397" y="1300861"/>
            <a:chExt cx="1490980" cy="1189228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19C1308D-DD22-466C-8D11-941B10B836FB}"/>
                </a:ext>
              </a:extLst>
            </p:cNvPr>
            <p:cNvSpPr txBox="1"/>
            <p:nvPr/>
          </p:nvSpPr>
          <p:spPr>
            <a:xfrm>
              <a:off x="4446397" y="2101088"/>
              <a:ext cx="1490980" cy="2819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txBody>
            <a:bodyPr rot="0" spcFirstLastPara="1" vertOverflow="overflow" horzOverflow="overflow" vert="horz" wrap="none" lIns="50800" tIns="50800" rIns="50800" bIns="50800" numCol="1" spcCol="38100" rtlCol="0" anchor="ctr">
              <a:spAutoFit/>
            </a:bodyPr>
            <a:lstStyle/>
            <a:p>
              <a: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21" b="1" i="0" u="none" strike="noStrike" cap="none" spc="0" normalizeH="0" baseline="0" dirty="0">
                  <a:ln>
                    <a:noFill/>
                  </a:ln>
                  <a:solidFill>
                    <a:srgbClr val="27CCF2"/>
                  </a:solidFill>
                  <a:effectLst/>
                  <a:uFillTx/>
                  <a:latin typeface="Gotham-Bold"/>
                  <a:ea typeface="+mn-ea"/>
                  <a:cs typeface="+mn-cs"/>
                  <a:sym typeface="Gotham-Bold"/>
                  <a:rtl val="0"/>
                </a:rPr>
                <a:t>BRAND NAME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C97A41A0-4295-4929-926A-77690856AC5F}"/>
                </a:ext>
              </a:extLst>
            </p:cNvPr>
            <p:cNvSpPr txBox="1"/>
            <p:nvPr/>
          </p:nvSpPr>
          <p:spPr>
            <a:xfrm>
              <a:off x="4638929" y="2322449"/>
              <a:ext cx="1124711" cy="1676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txBody>
            <a:bodyPr rot="0" spcFirstLastPara="1" vertOverflow="overflow" horzOverflow="overflow" vert="horz" wrap="none" lIns="50800" tIns="50800" rIns="50800" bIns="50800" numCol="1" spcCol="38100" rtlCol="0" anchor="ctr">
              <a:spAutoFit/>
            </a:bodyPr>
            <a:lstStyle/>
            <a:p>
              <a: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508" b="0" i="0" u="none" strike="noStrike" cap="none" spc="0" normalizeH="0" baseline="0">
                  <a:ln>
                    <a:noFill/>
                  </a:ln>
                  <a:solidFill>
                    <a:srgbClr val="65C400"/>
                  </a:solidFill>
                  <a:effectLst/>
                  <a:uFillTx/>
                  <a:latin typeface="Gotham-Book"/>
                  <a:ea typeface="+mn-ea"/>
                  <a:cs typeface="+mn-cs"/>
                  <a:sym typeface="Gotham-Book"/>
                  <a:rtl val="0"/>
                </a:rPr>
                <a:t>CLEANING &amp; MAINTENANCE</a:t>
              </a: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8278FF45-2477-4A4D-A52F-80C81A45EB52}"/>
                </a:ext>
              </a:extLst>
            </p:cNvPr>
            <p:cNvSpPr/>
            <p:nvPr/>
          </p:nvSpPr>
          <p:spPr>
            <a:xfrm>
              <a:off x="4682915" y="1322575"/>
              <a:ext cx="537927" cy="713107"/>
            </a:xfrm>
            <a:custGeom>
              <a:avLst/>
              <a:gdLst>
                <a:gd name="connsiteX0" fmla="*/ 297008 w 537927"/>
                <a:gd name="connsiteY0" fmla="*/ 676913 h 713107"/>
                <a:gd name="connsiteX1" fmla="*/ 37294 w 537927"/>
                <a:gd name="connsiteY1" fmla="*/ 439677 h 713107"/>
                <a:gd name="connsiteX2" fmla="*/ 281388 w 537927"/>
                <a:gd name="connsiteY2" fmla="*/ 184661 h 713107"/>
                <a:gd name="connsiteX3" fmla="*/ 281388 w 537927"/>
                <a:gd name="connsiteY3" fmla="*/ 322202 h 713107"/>
                <a:gd name="connsiteX4" fmla="*/ 295484 w 537927"/>
                <a:gd name="connsiteY4" fmla="*/ 322202 h 713107"/>
                <a:gd name="connsiteX5" fmla="*/ 307042 w 537927"/>
                <a:gd name="connsiteY5" fmla="*/ 333378 h 713107"/>
                <a:gd name="connsiteX6" fmla="*/ 307042 w 537927"/>
                <a:gd name="connsiteY6" fmla="*/ 333378 h 713107"/>
                <a:gd name="connsiteX7" fmla="*/ 318470 w 537927"/>
                <a:gd name="connsiteY7" fmla="*/ 344554 h 713107"/>
                <a:gd name="connsiteX8" fmla="*/ 318472 w 537927"/>
                <a:gd name="connsiteY8" fmla="*/ 344554 h 713107"/>
                <a:gd name="connsiteX9" fmla="*/ 343871 w 537927"/>
                <a:gd name="connsiteY9" fmla="*/ 344554 h 713107"/>
                <a:gd name="connsiteX10" fmla="*/ 343871 w 537927"/>
                <a:gd name="connsiteY10" fmla="*/ 3 h 713107"/>
                <a:gd name="connsiteX11" fmla="*/ 318471 w 537927"/>
                <a:gd name="connsiteY11" fmla="*/ 3 h 713107"/>
                <a:gd name="connsiteX12" fmla="*/ 307044 w 537927"/>
                <a:gd name="connsiteY12" fmla="*/ 10921 h 713107"/>
                <a:gd name="connsiteX13" fmla="*/ 307042 w 537927"/>
                <a:gd name="connsiteY13" fmla="*/ 11052 h 713107"/>
                <a:gd name="connsiteX14" fmla="*/ 307042 w 537927"/>
                <a:gd name="connsiteY14" fmla="*/ 11052 h 713107"/>
                <a:gd name="connsiteX15" fmla="*/ 295615 w 537927"/>
                <a:gd name="connsiteY15" fmla="*/ 22230 h 713107"/>
                <a:gd name="connsiteX16" fmla="*/ 295484 w 537927"/>
                <a:gd name="connsiteY16" fmla="*/ 22228 h 713107"/>
                <a:gd name="connsiteX17" fmla="*/ 281261 w 537927"/>
                <a:gd name="connsiteY17" fmla="*/ 22228 h 713107"/>
                <a:gd name="connsiteX18" fmla="*/ 281261 w 537927"/>
                <a:gd name="connsiteY18" fmla="*/ 149228 h 713107"/>
                <a:gd name="connsiteX19" fmla="*/ 718 w 537927"/>
                <a:gd name="connsiteY19" fmla="*/ 450091 h 713107"/>
                <a:gd name="connsiteX20" fmla="*/ 296627 w 537927"/>
                <a:gd name="connsiteY20" fmla="*/ 713108 h 713107"/>
                <a:gd name="connsiteX21" fmla="*/ 537927 w 537927"/>
                <a:gd name="connsiteY21" fmla="*/ 713108 h 713107"/>
                <a:gd name="connsiteX22" fmla="*/ 537927 w 537927"/>
                <a:gd name="connsiteY22" fmla="*/ 677421 h 713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37927" h="713107">
                  <a:moveTo>
                    <a:pt x="297008" y="676913"/>
                  </a:moveTo>
                  <a:cubicBezTo>
                    <a:pt x="158959" y="676913"/>
                    <a:pt x="42246" y="572900"/>
                    <a:pt x="37294" y="439677"/>
                  </a:cubicBezTo>
                  <a:cubicBezTo>
                    <a:pt x="32087" y="303152"/>
                    <a:pt x="142576" y="190249"/>
                    <a:pt x="281388" y="184661"/>
                  </a:cubicBezTo>
                  <a:lnTo>
                    <a:pt x="281388" y="322202"/>
                  </a:lnTo>
                  <a:lnTo>
                    <a:pt x="295484" y="322202"/>
                  </a:lnTo>
                  <a:cubicBezTo>
                    <a:pt x="301748" y="322131"/>
                    <a:pt x="306903" y="327115"/>
                    <a:pt x="307042" y="333378"/>
                  </a:cubicBezTo>
                  <a:lnTo>
                    <a:pt x="307042" y="333378"/>
                  </a:lnTo>
                  <a:cubicBezTo>
                    <a:pt x="307111" y="339620"/>
                    <a:pt x="312228" y="344624"/>
                    <a:pt x="318470" y="344554"/>
                  </a:cubicBezTo>
                  <a:cubicBezTo>
                    <a:pt x="318471" y="344554"/>
                    <a:pt x="318471" y="344554"/>
                    <a:pt x="318472" y="344554"/>
                  </a:cubicBezTo>
                  <a:lnTo>
                    <a:pt x="343871" y="344554"/>
                  </a:lnTo>
                  <a:lnTo>
                    <a:pt x="343871" y="3"/>
                  </a:lnTo>
                  <a:lnTo>
                    <a:pt x="318471" y="3"/>
                  </a:lnTo>
                  <a:cubicBezTo>
                    <a:pt x="312301" y="-138"/>
                    <a:pt x="307184" y="4751"/>
                    <a:pt x="307044" y="10921"/>
                  </a:cubicBezTo>
                  <a:cubicBezTo>
                    <a:pt x="307043" y="10965"/>
                    <a:pt x="307042" y="11008"/>
                    <a:pt x="307042" y="11052"/>
                  </a:cubicBezTo>
                  <a:lnTo>
                    <a:pt x="307042" y="11052"/>
                  </a:lnTo>
                  <a:cubicBezTo>
                    <a:pt x="306973" y="17294"/>
                    <a:pt x="301857" y="22299"/>
                    <a:pt x="295615" y="22230"/>
                  </a:cubicBezTo>
                  <a:cubicBezTo>
                    <a:pt x="295572" y="22230"/>
                    <a:pt x="295528" y="22229"/>
                    <a:pt x="295484" y="22228"/>
                  </a:cubicBezTo>
                  <a:lnTo>
                    <a:pt x="281261" y="22228"/>
                  </a:lnTo>
                  <a:lnTo>
                    <a:pt x="281261" y="149228"/>
                  </a:lnTo>
                  <a:cubicBezTo>
                    <a:pt x="118700" y="154943"/>
                    <a:pt x="-10839" y="289563"/>
                    <a:pt x="718" y="450091"/>
                  </a:cubicBezTo>
                  <a:cubicBezTo>
                    <a:pt x="10877" y="599062"/>
                    <a:pt x="142195" y="713108"/>
                    <a:pt x="296627" y="713108"/>
                  </a:cubicBezTo>
                  <a:lnTo>
                    <a:pt x="537927" y="713108"/>
                  </a:lnTo>
                  <a:lnTo>
                    <a:pt x="537927" y="677421"/>
                  </a:lnTo>
                  <a:close/>
                </a:path>
              </a:pathLst>
            </a:custGeom>
            <a:solidFill>
              <a:srgbClr val="27CCF2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9A3E40AB-B63D-4678-A700-60E261DC1A6D}"/>
                </a:ext>
              </a:extLst>
            </p:cNvPr>
            <p:cNvSpPr/>
            <p:nvPr/>
          </p:nvSpPr>
          <p:spPr>
            <a:xfrm>
              <a:off x="5063616" y="1373505"/>
              <a:ext cx="667258" cy="661669"/>
            </a:xfrm>
            <a:custGeom>
              <a:avLst/>
              <a:gdLst>
                <a:gd name="connsiteX0" fmla="*/ 444881 w 667258"/>
                <a:gd name="connsiteY0" fmla="*/ 210185 h 661669"/>
                <a:gd name="connsiteX1" fmla="*/ 444881 w 667258"/>
                <a:gd name="connsiteY1" fmla="*/ 62738 h 661669"/>
                <a:gd name="connsiteX2" fmla="*/ 318389 w 667258"/>
                <a:gd name="connsiteY2" fmla="*/ 62738 h 661669"/>
                <a:gd name="connsiteX3" fmla="*/ 318389 w 667258"/>
                <a:gd name="connsiteY3" fmla="*/ 109601 h 661669"/>
                <a:gd name="connsiteX4" fmla="*/ 187325 w 667258"/>
                <a:gd name="connsiteY4" fmla="*/ 0 h 661669"/>
                <a:gd name="connsiteX5" fmla="*/ 0 w 667258"/>
                <a:gd name="connsiteY5" fmla="*/ 135636 h 661669"/>
                <a:gd name="connsiteX6" fmla="*/ 0 w 667258"/>
                <a:gd name="connsiteY6" fmla="*/ 180213 h 661669"/>
                <a:gd name="connsiteX7" fmla="*/ 185674 w 667258"/>
                <a:gd name="connsiteY7" fmla="*/ 45720 h 661669"/>
                <a:gd name="connsiteX8" fmla="*/ 355346 w 667258"/>
                <a:gd name="connsiteY8" fmla="*/ 187579 h 661669"/>
                <a:gd name="connsiteX9" fmla="*/ 355346 w 667258"/>
                <a:gd name="connsiteY9" fmla="*/ 98298 h 661669"/>
                <a:gd name="connsiteX10" fmla="*/ 408051 w 667258"/>
                <a:gd name="connsiteY10" fmla="*/ 98298 h 661669"/>
                <a:gd name="connsiteX11" fmla="*/ 408051 w 667258"/>
                <a:gd name="connsiteY11" fmla="*/ 226949 h 661669"/>
                <a:gd name="connsiteX12" fmla="*/ 565150 w 667258"/>
                <a:gd name="connsiteY12" fmla="*/ 353314 h 661669"/>
                <a:gd name="connsiteX13" fmla="*/ 397383 w 667258"/>
                <a:gd name="connsiteY13" fmla="*/ 353314 h 661669"/>
                <a:gd name="connsiteX14" fmla="*/ 397383 w 667258"/>
                <a:gd name="connsiteY14" fmla="*/ 661670 h 661669"/>
                <a:gd name="connsiteX15" fmla="*/ 434213 w 667258"/>
                <a:gd name="connsiteY15" fmla="*/ 661670 h 661669"/>
                <a:gd name="connsiteX16" fmla="*/ 434213 w 667258"/>
                <a:gd name="connsiteY16" fmla="*/ 389001 h 661669"/>
                <a:gd name="connsiteX17" fmla="*/ 667258 w 667258"/>
                <a:gd name="connsiteY17" fmla="*/ 389001 h 661669"/>
                <a:gd name="connsiteX18" fmla="*/ 444881 w 667258"/>
                <a:gd name="connsiteY18" fmla="*/ 210185 h 661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67258" h="661669">
                  <a:moveTo>
                    <a:pt x="444881" y="210185"/>
                  </a:moveTo>
                  <a:lnTo>
                    <a:pt x="444881" y="62738"/>
                  </a:lnTo>
                  <a:lnTo>
                    <a:pt x="318389" y="62738"/>
                  </a:lnTo>
                  <a:lnTo>
                    <a:pt x="318389" y="109601"/>
                  </a:lnTo>
                  <a:lnTo>
                    <a:pt x="187325" y="0"/>
                  </a:lnTo>
                  <a:lnTo>
                    <a:pt x="0" y="135636"/>
                  </a:lnTo>
                  <a:lnTo>
                    <a:pt x="0" y="180213"/>
                  </a:lnTo>
                  <a:lnTo>
                    <a:pt x="185674" y="45720"/>
                  </a:lnTo>
                  <a:lnTo>
                    <a:pt x="355346" y="187579"/>
                  </a:lnTo>
                  <a:lnTo>
                    <a:pt x="355346" y="98298"/>
                  </a:lnTo>
                  <a:lnTo>
                    <a:pt x="408051" y="98298"/>
                  </a:lnTo>
                  <a:lnTo>
                    <a:pt x="408051" y="226949"/>
                  </a:lnTo>
                  <a:lnTo>
                    <a:pt x="565150" y="353314"/>
                  </a:lnTo>
                  <a:lnTo>
                    <a:pt x="397383" y="353314"/>
                  </a:lnTo>
                  <a:lnTo>
                    <a:pt x="397383" y="661670"/>
                  </a:lnTo>
                  <a:lnTo>
                    <a:pt x="434213" y="661670"/>
                  </a:lnTo>
                  <a:lnTo>
                    <a:pt x="434213" y="389001"/>
                  </a:lnTo>
                  <a:lnTo>
                    <a:pt x="667258" y="389001"/>
                  </a:lnTo>
                  <a:lnTo>
                    <a:pt x="444881" y="210185"/>
                  </a:lnTo>
                  <a:close/>
                </a:path>
              </a:pathLst>
            </a:custGeom>
            <a:solidFill>
              <a:srgbClr val="65C400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8E24B98E-20DE-413C-92F1-179F67750904}"/>
                </a:ext>
              </a:extLst>
            </p:cNvPr>
            <p:cNvSpPr/>
            <p:nvPr/>
          </p:nvSpPr>
          <p:spPr>
            <a:xfrm>
              <a:off x="5067680" y="1587495"/>
              <a:ext cx="123190" cy="123165"/>
            </a:xfrm>
            <a:custGeom>
              <a:avLst/>
              <a:gdLst>
                <a:gd name="connsiteX0" fmla="*/ 59691 w 123190"/>
                <a:gd name="connsiteY0" fmla="*/ 5 h 123165"/>
                <a:gd name="connsiteX1" fmla="*/ 30 w 123190"/>
                <a:gd name="connsiteY1" fmla="*/ 63475 h 123165"/>
                <a:gd name="connsiteX2" fmla="*/ 63501 w 123190"/>
                <a:gd name="connsiteY2" fmla="*/ 123136 h 123165"/>
                <a:gd name="connsiteX3" fmla="*/ 123191 w 123190"/>
                <a:gd name="connsiteY3" fmla="*/ 61600 h 123165"/>
                <a:gd name="connsiteX4" fmla="*/ 59691 w 123190"/>
                <a:gd name="connsiteY4" fmla="*/ 5 h 123165"/>
                <a:gd name="connsiteX5" fmla="*/ 97791 w 123190"/>
                <a:gd name="connsiteY5" fmla="*/ 61600 h 123165"/>
                <a:gd name="connsiteX6" fmla="*/ 61377 w 123190"/>
                <a:gd name="connsiteY6" fmla="*/ 101315 h 123165"/>
                <a:gd name="connsiteX7" fmla="*/ 21662 w 123190"/>
                <a:gd name="connsiteY7" fmla="*/ 64902 h 123165"/>
                <a:gd name="connsiteX8" fmla="*/ 58076 w 123190"/>
                <a:gd name="connsiteY8" fmla="*/ 25187 h 123165"/>
                <a:gd name="connsiteX9" fmla="*/ 59691 w 123190"/>
                <a:gd name="connsiteY9" fmla="*/ 25151 h 123165"/>
                <a:gd name="connsiteX10" fmla="*/ 97535 w 123190"/>
                <a:gd name="connsiteY10" fmla="*/ 61975 h 123165"/>
                <a:gd name="connsiteX11" fmla="*/ 97537 w 123190"/>
                <a:gd name="connsiteY11" fmla="*/ 62108 h 123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3190" h="123165">
                  <a:moveTo>
                    <a:pt x="59691" y="5"/>
                  </a:moveTo>
                  <a:cubicBezTo>
                    <a:pt x="25689" y="1057"/>
                    <a:pt x="-1022" y="29474"/>
                    <a:pt x="30" y="63475"/>
                  </a:cubicBezTo>
                  <a:cubicBezTo>
                    <a:pt x="1082" y="97477"/>
                    <a:pt x="29499" y="124188"/>
                    <a:pt x="63501" y="123136"/>
                  </a:cubicBezTo>
                  <a:cubicBezTo>
                    <a:pt x="96749" y="122107"/>
                    <a:pt x="123175" y="94865"/>
                    <a:pt x="123191" y="61600"/>
                  </a:cubicBezTo>
                  <a:cubicBezTo>
                    <a:pt x="122565" y="27099"/>
                    <a:pt x="94194" y="-420"/>
                    <a:pt x="59691" y="5"/>
                  </a:cubicBezTo>
                  <a:close/>
                  <a:moveTo>
                    <a:pt x="97791" y="61600"/>
                  </a:moveTo>
                  <a:cubicBezTo>
                    <a:pt x="98703" y="82622"/>
                    <a:pt x="82400" y="100403"/>
                    <a:pt x="61377" y="101315"/>
                  </a:cubicBezTo>
                  <a:cubicBezTo>
                    <a:pt x="40355" y="102227"/>
                    <a:pt x="22574" y="85924"/>
                    <a:pt x="21662" y="64902"/>
                  </a:cubicBezTo>
                  <a:cubicBezTo>
                    <a:pt x="20750" y="43879"/>
                    <a:pt x="37053" y="26098"/>
                    <a:pt x="58076" y="25187"/>
                  </a:cubicBezTo>
                  <a:cubicBezTo>
                    <a:pt x="58614" y="25163"/>
                    <a:pt x="59152" y="25151"/>
                    <a:pt x="59691" y="25151"/>
                  </a:cubicBezTo>
                  <a:cubicBezTo>
                    <a:pt x="80310" y="24869"/>
                    <a:pt x="97254" y="41356"/>
                    <a:pt x="97535" y="61975"/>
                  </a:cubicBezTo>
                  <a:cubicBezTo>
                    <a:pt x="97536" y="62020"/>
                    <a:pt x="97536" y="62064"/>
                    <a:pt x="97537" y="62108"/>
                  </a:cubicBezTo>
                  <a:close/>
                </a:path>
              </a:pathLst>
            </a:custGeom>
            <a:solidFill>
              <a:srgbClr val="27CCF2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68FB71F4-BE8A-40B6-83B7-EDE69CE2F67C}"/>
                </a:ext>
              </a:extLst>
            </p:cNvPr>
            <p:cNvSpPr/>
            <p:nvPr/>
          </p:nvSpPr>
          <p:spPr>
            <a:xfrm>
              <a:off x="5252846" y="1727200"/>
              <a:ext cx="177800" cy="308101"/>
            </a:xfrm>
            <a:custGeom>
              <a:avLst/>
              <a:gdLst>
                <a:gd name="connsiteX0" fmla="*/ 177800 w 177800"/>
                <a:gd name="connsiteY0" fmla="*/ 0 h 308101"/>
                <a:gd name="connsiteX1" fmla="*/ 0 w 177800"/>
                <a:gd name="connsiteY1" fmla="*/ 0 h 308101"/>
                <a:gd name="connsiteX2" fmla="*/ 0 w 177800"/>
                <a:gd name="connsiteY2" fmla="*/ 308102 h 308101"/>
                <a:gd name="connsiteX3" fmla="*/ 177800 w 177800"/>
                <a:gd name="connsiteY3" fmla="*/ 308102 h 308101"/>
                <a:gd name="connsiteX4" fmla="*/ 30353 w 177800"/>
                <a:gd name="connsiteY4" fmla="*/ 278257 h 308101"/>
                <a:gd name="connsiteX5" fmla="*/ 30353 w 177800"/>
                <a:gd name="connsiteY5" fmla="*/ 29591 h 308101"/>
                <a:gd name="connsiteX6" fmla="*/ 146939 w 177800"/>
                <a:gd name="connsiteY6" fmla="*/ 29591 h 308101"/>
                <a:gd name="connsiteX7" fmla="*/ 146939 w 177800"/>
                <a:gd name="connsiteY7" fmla="*/ 278257 h 308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7800" h="308101">
                  <a:moveTo>
                    <a:pt x="177800" y="0"/>
                  </a:moveTo>
                  <a:lnTo>
                    <a:pt x="0" y="0"/>
                  </a:lnTo>
                  <a:lnTo>
                    <a:pt x="0" y="308102"/>
                  </a:lnTo>
                  <a:lnTo>
                    <a:pt x="177800" y="308102"/>
                  </a:lnTo>
                  <a:close/>
                  <a:moveTo>
                    <a:pt x="30353" y="278257"/>
                  </a:moveTo>
                  <a:lnTo>
                    <a:pt x="30353" y="29591"/>
                  </a:lnTo>
                  <a:lnTo>
                    <a:pt x="146939" y="29591"/>
                  </a:lnTo>
                  <a:lnTo>
                    <a:pt x="146939" y="278257"/>
                  </a:lnTo>
                  <a:close/>
                </a:path>
              </a:pathLst>
            </a:custGeom>
            <a:solidFill>
              <a:srgbClr val="65C400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B715B716-A4AF-48B5-A19D-670A30717286}"/>
                </a:ext>
              </a:extLst>
            </p:cNvPr>
            <p:cNvSpPr/>
            <p:nvPr/>
          </p:nvSpPr>
          <p:spPr>
            <a:xfrm>
              <a:off x="4941189" y="1779396"/>
              <a:ext cx="178816" cy="172720"/>
            </a:xfrm>
            <a:custGeom>
              <a:avLst/>
              <a:gdLst>
                <a:gd name="connsiteX0" fmla="*/ 178816 w 178816"/>
                <a:gd name="connsiteY0" fmla="*/ 86360 h 172720"/>
                <a:gd name="connsiteX1" fmla="*/ 89408 w 178816"/>
                <a:gd name="connsiteY1" fmla="*/ 172720 h 172720"/>
                <a:gd name="connsiteX2" fmla="*/ 0 w 178816"/>
                <a:gd name="connsiteY2" fmla="*/ 86360 h 172720"/>
                <a:gd name="connsiteX3" fmla="*/ 89408 w 178816"/>
                <a:gd name="connsiteY3" fmla="*/ 0 h 172720"/>
                <a:gd name="connsiteX4" fmla="*/ 178816 w 178816"/>
                <a:gd name="connsiteY4" fmla="*/ 86360 h 172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816" h="172720">
                  <a:moveTo>
                    <a:pt x="178816" y="86360"/>
                  </a:moveTo>
                  <a:cubicBezTo>
                    <a:pt x="178816" y="134055"/>
                    <a:pt x="138787" y="172720"/>
                    <a:pt x="89408" y="172720"/>
                  </a:cubicBezTo>
                  <a:cubicBezTo>
                    <a:pt x="40029" y="172720"/>
                    <a:pt x="0" y="134055"/>
                    <a:pt x="0" y="86360"/>
                  </a:cubicBezTo>
                  <a:cubicBezTo>
                    <a:pt x="0" y="38665"/>
                    <a:pt x="40029" y="0"/>
                    <a:pt x="89408" y="0"/>
                  </a:cubicBezTo>
                  <a:cubicBezTo>
                    <a:pt x="138787" y="0"/>
                    <a:pt x="178816" y="38665"/>
                    <a:pt x="178816" y="86360"/>
                  </a:cubicBezTo>
                  <a:close/>
                </a:path>
              </a:pathLst>
            </a:custGeom>
            <a:solidFill>
              <a:srgbClr val="27CCF2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5948052D-9376-4107-B7E6-160374478E2A}"/>
                </a:ext>
              </a:extLst>
            </p:cNvPr>
            <p:cNvSpPr/>
            <p:nvPr/>
          </p:nvSpPr>
          <p:spPr>
            <a:xfrm>
              <a:off x="5502147" y="1300861"/>
              <a:ext cx="178816" cy="172719"/>
            </a:xfrm>
            <a:custGeom>
              <a:avLst/>
              <a:gdLst>
                <a:gd name="connsiteX0" fmla="*/ 178816 w 178816"/>
                <a:gd name="connsiteY0" fmla="*/ 86360 h 172719"/>
                <a:gd name="connsiteX1" fmla="*/ 89408 w 178816"/>
                <a:gd name="connsiteY1" fmla="*/ 172720 h 172719"/>
                <a:gd name="connsiteX2" fmla="*/ 0 w 178816"/>
                <a:gd name="connsiteY2" fmla="*/ 86360 h 172719"/>
                <a:gd name="connsiteX3" fmla="*/ 89408 w 178816"/>
                <a:gd name="connsiteY3" fmla="*/ 0 h 172719"/>
                <a:gd name="connsiteX4" fmla="*/ 178816 w 178816"/>
                <a:gd name="connsiteY4" fmla="*/ 86360 h 172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816" h="172719">
                  <a:moveTo>
                    <a:pt x="178816" y="86360"/>
                  </a:moveTo>
                  <a:cubicBezTo>
                    <a:pt x="178816" y="134055"/>
                    <a:pt x="138787" y="172720"/>
                    <a:pt x="89408" y="172720"/>
                  </a:cubicBezTo>
                  <a:cubicBezTo>
                    <a:pt x="40029" y="172720"/>
                    <a:pt x="0" y="134055"/>
                    <a:pt x="0" y="86360"/>
                  </a:cubicBezTo>
                  <a:cubicBezTo>
                    <a:pt x="0" y="38665"/>
                    <a:pt x="40029" y="0"/>
                    <a:pt x="89408" y="0"/>
                  </a:cubicBezTo>
                  <a:cubicBezTo>
                    <a:pt x="138787" y="0"/>
                    <a:pt x="178816" y="38665"/>
                    <a:pt x="178816" y="86360"/>
                  </a:cubicBezTo>
                  <a:close/>
                </a:path>
              </a:pathLst>
            </a:custGeom>
            <a:solidFill>
              <a:srgbClr val="27CCF2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C35653BE-D2C3-4AE1-8965-7D6147EDC9EB}"/>
              </a:ext>
            </a:extLst>
          </p:cNvPr>
          <p:cNvSpPr/>
          <p:nvPr/>
        </p:nvSpPr>
        <p:spPr>
          <a:xfrm>
            <a:off x="-15364" y="9201732"/>
            <a:ext cx="7199429" cy="805179"/>
          </a:xfrm>
          <a:custGeom>
            <a:avLst/>
            <a:gdLst>
              <a:gd name="connsiteX0" fmla="*/ 0 w 9160002"/>
              <a:gd name="connsiteY0" fmla="*/ 0 h 805179"/>
              <a:gd name="connsiteX1" fmla="*/ 9160002 w 9160002"/>
              <a:gd name="connsiteY1" fmla="*/ 0 h 805179"/>
              <a:gd name="connsiteX2" fmla="*/ 9160002 w 9160002"/>
              <a:gd name="connsiteY2" fmla="*/ 805180 h 805179"/>
              <a:gd name="connsiteX3" fmla="*/ 0 w 9160002"/>
              <a:gd name="connsiteY3" fmla="*/ 805180 h 805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60002" h="805179">
                <a:moveTo>
                  <a:pt x="0" y="0"/>
                </a:moveTo>
                <a:lnTo>
                  <a:pt x="9160002" y="0"/>
                </a:lnTo>
                <a:lnTo>
                  <a:pt x="9160002" y="805180"/>
                </a:lnTo>
                <a:lnTo>
                  <a:pt x="0" y="805180"/>
                </a:lnTo>
                <a:close/>
              </a:path>
            </a:pathLst>
          </a:custGeom>
          <a:solidFill>
            <a:srgbClr val="27CCF2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F1B4D44A-5C1D-49FD-AEBA-34B37DD60FE9}"/>
              </a:ext>
            </a:extLst>
          </p:cNvPr>
          <p:cNvSpPr/>
          <p:nvPr/>
        </p:nvSpPr>
        <p:spPr>
          <a:xfrm>
            <a:off x="7264457" y="9082224"/>
            <a:ext cx="57658" cy="1076070"/>
          </a:xfrm>
          <a:custGeom>
            <a:avLst/>
            <a:gdLst>
              <a:gd name="connsiteX0" fmla="*/ 2160 w 57658"/>
              <a:gd name="connsiteY0" fmla="*/ 1076071 h 1076070"/>
              <a:gd name="connsiteX1" fmla="*/ 0 w 57658"/>
              <a:gd name="connsiteY1" fmla="*/ 127 h 1076070"/>
              <a:gd name="connsiteX2" fmla="*/ 55373 w 57658"/>
              <a:gd name="connsiteY2" fmla="*/ 0 h 1076070"/>
              <a:gd name="connsiteX3" fmla="*/ 57658 w 57658"/>
              <a:gd name="connsiteY3" fmla="*/ 1075944 h 1076070"/>
              <a:gd name="connsiteX4" fmla="*/ 2160 w 57658"/>
              <a:gd name="connsiteY4" fmla="*/ 1076071 h 1076070"/>
              <a:gd name="connsiteX5" fmla="*/ 2160 w 57658"/>
              <a:gd name="connsiteY5" fmla="*/ 1076071 h 1076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7658" h="1076070">
                <a:moveTo>
                  <a:pt x="2160" y="1076071"/>
                </a:moveTo>
                <a:lnTo>
                  <a:pt x="0" y="127"/>
                </a:lnTo>
                <a:lnTo>
                  <a:pt x="55373" y="0"/>
                </a:lnTo>
                <a:lnTo>
                  <a:pt x="57658" y="1075944"/>
                </a:lnTo>
                <a:lnTo>
                  <a:pt x="2160" y="1076071"/>
                </a:lnTo>
                <a:lnTo>
                  <a:pt x="2160" y="1076071"/>
                </a:lnTo>
                <a:close/>
              </a:path>
            </a:pathLst>
          </a:custGeom>
          <a:solidFill>
            <a:srgbClr val="27CCF2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543561A9-A575-482B-B4E3-C273F18DBD41}"/>
              </a:ext>
            </a:extLst>
          </p:cNvPr>
          <p:cNvSpPr/>
          <p:nvPr/>
        </p:nvSpPr>
        <p:spPr>
          <a:xfrm>
            <a:off x="7319830" y="9041330"/>
            <a:ext cx="924432" cy="1157477"/>
          </a:xfrm>
          <a:custGeom>
            <a:avLst/>
            <a:gdLst>
              <a:gd name="connsiteX0" fmla="*/ 123444 w 924432"/>
              <a:gd name="connsiteY0" fmla="*/ 719074 h 1157477"/>
              <a:gd name="connsiteX1" fmla="*/ 123317 w 924432"/>
              <a:gd name="connsiteY1" fmla="*/ 619252 h 1157477"/>
              <a:gd name="connsiteX2" fmla="*/ 924433 w 924432"/>
              <a:gd name="connsiteY2" fmla="*/ 617474 h 1157477"/>
              <a:gd name="connsiteX3" fmla="*/ 924433 w 924432"/>
              <a:gd name="connsiteY3" fmla="*/ 536575 h 1157477"/>
              <a:gd name="connsiteX4" fmla="*/ 123063 w 924432"/>
              <a:gd name="connsiteY4" fmla="*/ 537972 h 1157477"/>
              <a:gd name="connsiteX5" fmla="*/ 122936 w 924432"/>
              <a:gd name="connsiteY5" fmla="*/ 438023 h 1157477"/>
              <a:gd name="connsiteX6" fmla="*/ 71120 w 924432"/>
              <a:gd name="connsiteY6" fmla="*/ 438150 h 1157477"/>
              <a:gd name="connsiteX7" fmla="*/ 70231 w 924432"/>
              <a:gd name="connsiteY7" fmla="*/ 0 h 1157477"/>
              <a:gd name="connsiteX8" fmla="*/ 0 w 924432"/>
              <a:gd name="connsiteY8" fmla="*/ 127 h 1157477"/>
              <a:gd name="connsiteX9" fmla="*/ 2413 w 924432"/>
              <a:gd name="connsiteY9" fmla="*/ 1157478 h 1157477"/>
              <a:gd name="connsiteX10" fmla="*/ 72644 w 924432"/>
              <a:gd name="connsiteY10" fmla="*/ 1157351 h 1157477"/>
              <a:gd name="connsiteX11" fmla="*/ 71755 w 924432"/>
              <a:gd name="connsiteY11" fmla="*/ 719201 h 1157477"/>
              <a:gd name="connsiteX12" fmla="*/ 123444 w 924432"/>
              <a:gd name="connsiteY12" fmla="*/ 719074 h 1157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24432" h="1157477">
                <a:moveTo>
                  <a:pt x="123444" y="719074"/>
                </a:moveTo>
                <a:lnTo>
                  <a:pt x="123317" y="619252"/>
                </a:lnTo>
                <a:lnTo>
                  <a:pt x="924433" y="617474"/>
                </a:lnTo>
                <a:lnTo>
                  <a:pt x="924433" y="536575"/>
                </a:lnTo>
                <a:lnTo>
                  <a:pt x="123063" y="537972"/>
                </a:lnTo>
                <a:lnTo>
                  <a:pt x="122936" y="438023"/>
                </a:lnTo>
                <a:lnTo>
                  <a:pt x="71120" y="438150"/>
                </a:lnTo>
                <a:lnTo>
                  <a:pt x="70231" y="0"/>
                </a:lnTo>
                <a:lnTo>
                  <a:pt x="0" y="127"/>
                </a:lnTo>
                <a:lnTo>
                  <a:pt x="2413" y="1157478"/>
                </a:lnTo>
                <a:lnTo>
                  <a:pt x="72644" y="1157351"/>
                </a:lnTo>
                <a:lnTo>
                  <a:pt x="71755" y="719201"/>
                </a:lnTo>
                <a:lnTo>
                  <a:pt x="123444" y="719074"/>
                </a:lnTo>
                <a:close/>
              </a:path>
            </a:pathLst>
          </a:custGeom>
          <a:solidFill>
            <a:srgbClr val="27CCF2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E342369E-8B1B-48B5-A7FE-FA62CCEF99B1}"/>
              </a:ext>
            </a:extLst>
          </p:cNvPr>
          <p:cNvSpPr/>
          <p:nvPr/>
        </p:nvSpPr>
        <p:spPr>
          <a:xfrm>
            <a:off x="6581197" y="9769168"/>
            <a:ext cx="98552" cy="98805"/>
          </a:xfrm>
          <a:custGeom>
            <a:avLst/>
            <a:gdLst>
              <a:gd name="connsiteX0" fmla="*/ 47879 w 98552"/>
              <a:gd name="connsiteY0" fmla="*/ 127 h 98805"/>
              <a:gd name="connsiteX1" fmla="*/ 53975 w 98552"/>
              <a:gd name="connsiteY1" fmla="*/ 37084 h 98805"/>
              <a:gd name="connsiteX2" fmla="*/ 61468 w 98552"/>
              <a:gd name="connsiteY2" fmla="*/ 44323 h 98805"/>
              <a:gd name="connsiteX3" fmla="*/ 98552 w 98552"/>
              <a:gd name="connsiteY3" fmla="*/ 48006 h 98805"/>
              <a:gd name="connsiteX4" fmla="*/ 61595 w 98552"/>
              <a:gd name="connsiteY4" fmla="*/ 54102 h 98805"/>
              <a:gd name="connsiteX5" fmla="*/ 54356 w 98552"/>
              <a:gd name="connsiteY5" fmla="*/ 61595 h 98805"/>
              <a:gd name="connsiteX6" fmla="*/ 50673 w 98552"/>
              <a:gd name="connsiteY6" fmla="*/ 98806 h 98805"/>
              <a:gd name="connsiteX7" fmla="*/ 44704 w 98552"/>
              <a:gd name="connsiteY7" fmla="*/ 61849 h 98805"/>
              <a:gd name="connsiteX8" fmla="*/ 37085 w 98552"/>
              <a:gd name="connsiteY8" fmla="*/ 54610 h 98805"/>
              <a:gd name="connsiteX9" fmla="*/ 0 w 98552"/>
              <a:gd name="connsiteY9" fmla="*/ 50927 h 98805"/>
              <a:gd name="connsiteX10" fmla="*/ 37465 w 98552"/>
              <a:gd name="connsiteY10" fmla="*/ 44704 h 98805"/>
              <a:gd name="connsiteX11" fmla="*/ 44704 w 98552"/>
              <a:gd name="connsiteY11" fmla="*/ 37211 h 98805"/>
              <a:gd name="connsiteX12" fmla="*/ 48387 w 98552"/>
              <a:gd name="connsiteY12" fmla="*/ 0 h 98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8552" h="98805">
                <a:moveTo>
                  <a:pt x="47879" y="127"/>
                </a:moveTo>
                <a:lnTo>
                  <a:pt x="53975" y="37084"/>
                </a:lnTo>
                <a:cubicBezTo>
                  <a:pt x="57313" y="38440"/>
                  <a:pt x="59997" y="41034"/>
                  <a:pt x="61468" y="44323"/>
                </a:cubicBezTo>
                <a:lnTo>
                  <a:pt x="98552" y="48006"/>
                </a:lnTo>
                <a:lnTo>
                  <a:pt x="61595" y="54102"/>
                </a:lnTo>
                <a:cubicBezTo>
                  <a:pt x="60365" y="57520"/>
                  <a:pt x="57730" y="60247"/>
                  <a:pt x="54356" y="61595"/>
                </a:cubicBezTo>
                <a:lnTo>
                  <a:pt x="50673" y="98806"/>
                </a:lnTo>
                <a:lnTo>
                  <a:pt x="44704" y="61849"/>
                </a:lnTo>
                <a:cubicBezTo>
                  <a:pt x="41280" y="60581"/>
                  <a:pt x="38526" y="57964"/>
                  <a:pt x="37085" y="54610"/>
                </a:cubicBezTo>
                <a:lnTo>
                  <a:pt x="0" y="50927"/>
                </a:lnTo>
                <a:lnTo>
                  <a:pt x="37465" y="44704"/>
                </a:lnTo>
                <a:cubicBezTo>
                  <a:pt x="38695" y="41286"/>
                  <a:pt x="41331" y="38558"/>
                  <a:pt x="44704" y="37211"/>
                </a:cubicBezTo>
                <a:lnTo>
                  <a:pt x="48387" y="0"/>
                </a:lnTo>
                <a:close/>
              </a:path>
            </a:pathLst>
          </a:custGeom>
          <a:solidFill>
            <a:srgbClr val="FFFFF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E920B08-81E6-47AA-87D9-38A91B279108}"/>
              </a:ext>
            </a:extLst>
          </p:cNvPr>
          <p:cNvSpPr txBox="1"/>
          <p:nvPr/>
        </p:nvSpPr>
        <p:spPr>
          <a:xfrm>
            <a:off x="3064833" y="8774717"/>
            <a:ext cx="2099934" cy="27110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095" b="1" i="0" u="none" strike="noStrike" cap="none" spc="0" normalizeH="0" baseline="0" dirty="0">
                <a:ln>
                  <a:noFill/>
                </a:ln>
                <a:solidFill>
                  <a:srgbClr val="27CCF2"/>
                </a:solidFill>
                <a:effectLst/>
                <a:uFillTx/>
                <a:latin typeface="Gotham-Bold"/>
                <a:ea typeface="+mn-ea"/>
                <a:cs typeface="+mn-cs"/>
                <a:sym typeface="Gotham-Bold"/>
                <a:rtl val="0"/>
              </a:rPr>
              <a:t>WWW.YOURWEBSITE.COM</a:t>
            </a:r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1F836660-7BB4-4238-BC89-426248412729}"/>
              </a:ext>
            </a:extLst>
          </p:cNvPr>
          <p:cNvSpPr/>
          <p:nvPr/>
        </p:nvSpPr>
        <p:spPr>
          <a:xfrm>
            <a:off x="6481883" y="9040314"/>
            <a:ext cx="98552" cy="98679"/>
          </a:xfrm>
          <a:custGeom>
            <a:avLst/>
            <a:gdLst>
              <a:gd name="connsiteX0" fmla="*/ 47879 w 98552"/>
              <a:gd name="connsiteY0" fmla="*/ 0 h 98679"/>
              <a:gd name="connsiteX1" fmla="*/ 53975 w 98552"/>
              <a:gd name="connsiteY1" fmla="*/ 36957 h 98679"/>
              <a:gd name="connsiteX2" fmla="*/ 61468 w 98552"/>
              <a:gd name="connsiteY2" fmla="*/ 44196 h 98679"/>
              <a:gd name="connsiteX3" fmla="*/ 98552 w 98552"/>
              <a:gd name="connsiteY3" fmla="*/ 47879 h 98679"/>
              <a:gd name="connsiteX4" fmla="*/ 61595 w 98552"/>
              <a:gd name="connsiteY4" fmla="*/ 53975 h 98679"/>
              <a:gd name="connsiteX5" fmla="*/ 54356 w 98552"/>
              <a:gd name="connsiteY5" fmla="*/ 61468 h 98679"/>
              <a:gd name="connsiteX6" fmla="*/ 50673 w 98552"/>
              <a:gd name="connsiteY6" fmla="*/ 98679 h 98679"/>
              <a:gd name="connsiteX7" fmla="*/ 44704 w 98552"/>
              <a:gd name="connsiteY7" fmla="*/ 61722 h 98679"/>
              <a:gd name="connsiteX8" fmla="*/ 37211 w 98552"/>
              <a:gd name="connsiteY8" fmla="*/ 54483 h 98679"/>
              <a:gd name="connsiteX9" fmla="*/ 0 w 98552"/>
              <a:gd name="connsiteY9" fmla="*/ 50800 h 98679"/>
              <a:gd name="connsiteX10" fmla="*/ 36957 w 98552"/>
              <a:gd name="connsiteY10" fmla="*/ 44704 h 98679"/>
              <a:gd name="connsiteX11" fmla="*/ 44197 w 98552"/>
              <a:gd name="connsiteY11" fmla="*/ 37211 h 98679"/>
              <a:gd name="connsiteX12" fmla="*/ 47879 w 98552"/>
              <a:gd name="connsiteY12" fmla="*/ 0 h 986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8552" h="98679">
                <a:moveTo>
                  <a:pt x="47879" y="0"/>
                </a:moveTo>
                <a:lnTo>
                  <a:pt x="53975" y="36957"/>
                </a:lnTo>
                <a:cubicBezTo>
                  <a:pt x="57343" y="38267"/>
                  <a:pt x="60043" y="40875"/>
                  <a:pt x="61468" y="44196"/>
                </a:cubicBezTo>
                <a:lnTo>
                  <a:pt x="98552" y="47879"/>
                </a:lnTo>
                <a:lnTo>
                  <a:pt x="61595" y="53975"/>
                </a:lnTo>
                <a:cubicBezTo>
                  <a:pt x="60365" y="57393"/>
                  <a:pt x="57730" y="60121"/>
                  <a:pt x="54356" y="61468"/>
                </a:cubicBezTo>
                <a:lnTo>
                  <a:pt x="50673" y="98679"/>
                </a:lnTo>
                <a:lnTo>
                  <a:pt x="44704" y="61722"/>
                </a:lnTo>
                <a:cubicBezTo>
                  <a:pt x="41286" y="60492"/>
                  <a:pt x="38559" y="57857"/>
                  <a:pt x="37211" y="54483"/>
                </a:cubicBezTo>
                <a:lnTo>
                  <a:pt x="0" y="50800"/>
                </a:lnTo>
                <a:lnTo>
                  <a:pt x="36957" y="44704"/>
                </a:lnTo>
                <a:cubicBezTo>
                  <a:pt x="38188" y="41286"/>
                  <a:pt x="40823" y="38559"/>
                  <a:pt x="44197" y="37211"/>
                </a:cubicBezTo>
                <a:lnTo>
                  <a:pt x="47879" y="0"/>
                </a:lnTo>
                <a:close/>
              </a:path>
            </a:pathLst>
          </a:custGeom>
          <a:solidFill>
            <a:srgbClr val="27CCF2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90CF166B-020F-4DE3-B54F-8BDDBD641013}"/>
              </a:ext>
            </a:extLst>
          </p:cNvPr>
          <p:cNvSpPr/>
          <p:nvPr/>
        </p:nvSpPr>
        <p:spPr>
          <a:xfrm>
            <a:off x="6630473" y="8910267"/>
            <a:ext cx="148082" cy="147954"/>
          </a:xfrm>
          <a:custGeom>
            <a:avLst/>
            <a:gdLst>
              <a:gd name="connsiteX0" fmla="*/ 71882 w 148082"/>
              <a:gd name="connsiteY0" fmla="*/ 0 h 147954"/>
              <a:gd name="connsiteX1" fmla="*/ 81026 w 148082"/>
              <a:gd name="connsiteY1" fmla="*/ 55499 h 147954"/>
              <a:gd name="connsiteX2" fmla="*/ 92329 w 148082"/>
              <a:gd name="connsiteY2" fmla="*/ 66294 h 147954"/>
              <a:gd name="connsiteX3" fmla="*/ 148082 w 148082"/>
              <a:gd name="connsiteY3" fmla="*/ 71882 h 147954"/>
              <a:gd name="connsiteX4" fmla="*/ 92583 w 148082"/>
              <a:gd name="connsiteY4" fmla="*/ 81026 h 147954"/>
              <a:gd name="connsiteX5" fmla="*/ 81661 w 148082"/>
              <a:gd name="connsiteY5" fmla="*/ 92202 h 147954"/>
              <a:gd name="connsiteX6" fmla="*/ 76200 w 148082"/>
              <a:gd name="connsiteY6" fmla="*/ 147955 h 147954"/>
              <a:gd name="connsiteX7" fmla="*/ 67056 w 148082"/>
              <a:gd name="connsiteY7" fmla="*/ 92456 h 147954"/>
              <a:gd name="connsiteX8" fmla="*/ 55753 w 148082"/>
              <a:gd name="connsiteY8" fmla="*/ 81661 h 147954"/>
              <a:gd name="connsiteX9" fmla="*/ 0 w 148082"/>
              <a:gd name="connsiteY9" fmla="*/ 76200 h 147954"/>
              <a:gd name="connsiteX10" fmla="*/ 55499 w 148082"/>
              <a:gd name="connsiteY10" fmla="*/ 67056 h 147954"/>
              <a:gd name="connsiteX11" fmla="*/ 66421 w 148082"/>
              <a:gd name="connsiteY11" fmla="*/ 55753 h 147954"/>
              <a:gd name="connsiteX12" fmla="*/ 71882 w 148082"/>
              <a:gd name="connsiteY12" fmla="*/ 0 h 147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8082" h="147954">
                <a:moveTo>
                  <a:pt x="71882" y="0"/>
                </a:moveTo>
                <a:lnTo>
                  <a:pt x="81026" y="55499"/>
                </a:lnTo>
                <a:cubicBezTo>
                  <a:pt x="86098" y="57422"/>
                  <a:pt x="90175" y="61316"/>
                  <a:pt x="92329" y="66294"/>
                </a:cubicBezTo>
                <a:lnTo>
                  <a:pt x="148082" y="71882"/>
                </a:lnTo>
                <a:lnTo>
                  <a:pt x="92583" y="81026"/>
                </a:lnTo>
                <a:cubicBezTo>
                  <a:pt x="90640" y="86099"/>
                  <a:pt x="86688" y="90143"/>
                  <a:pt x="81661" y="92202"/>
                </a:cubicBezTo>
                <a:lnTo>
                  <a:pt x="76200" y="147955"/>
                </a:lnTo>
                <a:lnTo>
                  <a:pt x="67056" y="92456"/>
                </a:lnTo>
                <a:cubicBezTo>
                  <a:pt x="61985" y="90533"/>
                  <a:pt x="57907" y="86639"/>
                  <a:pt x="55753" y="81661"/>
                </a:cubicBezTo>
                <a:lnTo>
                  <a:pt x="0" y="76200"/>
                </a:lnTo>
                <a:lnTo>
                  <a:pt x="55499" y="67056"/>
                </a:lnTo>
                <a:cubicBezTo>
                  <a:pt x="57438" y="61952"/>
                  <a:pt x="61386" y="57866"/>
                  <a:pt x="66421" y="55753"/>
                </a:cubicBezTo>
                <a:lnTo>
                  <a:pt x="71882" y="0"/>
                </a:lnTo>
                <a:close/>
              </a:path>
            </a:pathLst>
          </a:custGeom>
          <a:solidFill>
            <a:srgbClr val="27CCF2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B0A2384D-6FB5-44FD-8739-1381E0839CAA}"/>
              </a:ext>
            </a:extLst>
          </p:cNvPr>
          <p:cNvSpPr/>
          <p:nvPr/>
        </p:nvSpPr>
        <p:spPr>
          <a:xfrm>
            <a:off x="6665780" y="9067492"/>
            <a:ext cx="168909" cy="169036"/>
          </a:xfrm>
          <a:custGeom>
            <a:avLst/>
            <a:gdLst>
              <a:gd name="connsiteX0" fmla="*/ 82423 w 168909"/>
              <a:gd name="connsiteY0" fmla="*/ 0 h 169036"/>
              <a:gd name="connsiteX1" fmla="*/ 92710 w 168909"/>
              <a:gd name="connsiteY1" fmla="*/ 63500 h 169036"/>
              <a:gd name="connsiteX2" fmla="*/ 105410 w 168909"/>
              <a:gd name="connsiteY2" fmla="*/ 76200 h 169036"/>
              <a:gd name="connsiteX3" fmla="*/ 168910 w 168909"/>
              <a:gd name="connsiteY3" fmla="*/ 82423 h 169036"/>
              <a:gd name="connsiteX4" fmla="*/ 105410 w 168909"/>
              <a:gd name="connsiteY4" fmla="*/ 92837 h 169036"/>
              <a:gd name="connsiteX5" fmla="*/ 92710 w 168909"/>
              <a:gd name="connsiteY5" fmla="*/ 105537 h 169036"/>
              <a:gd name="connsiteX6" fmla="*/ 86487 w 168909"/>
              <a:gd name="connsiteY6" fmla="*/ 169037 h 169036"/>
              <a:gd name="connsiteX7" fmla="*/ 76200 w 168909"/>
              <a:gd name="connsiteY7" fmla="*/ 105537 h 169036"/>
              <a:gd name="connsiteX8" fmla="*/ 63500 w 168909"/>
              <a:gd name="connsiteY8" fmla="*/ 92837 h 169036"/>
              <a:gd name="connsiteX9" fmla="*/ 0 w 168909"/>
              <a:gd name="connsiteY9" fmla="*/ 86614 h 169036"/>
              <a:gd name="connsiteX10" fmla="*/ 63500 w 168909"/>
              <a:gd name="connsiteY10" fmla="*/ 76200 h 169036"/>
              <a:gd name="connsiteX11" fmla="*/ 76200 w 168909"/>
              <a:gd name="connsiteY11" fmla="*/ 63500 h 169036"/>
              <a:gd name="connsiteX12" fmla="*/ 82423 w 168909"/>
              <a:gd name="connsiteY12" fmla="*/ 0 h 169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8909" h="169036">
                <a:moveTo>
                  <a:pt x="82423" y="0"/>
                </a:moveTo>
                <a:lnTo>
                  <a:pt x="92710" y="63500"/>
                </a:lnTo>
                <a:cubicBezTo>
                  <a:pt x="98541" y="65758"/>
                  <a:pt x="103152" y="70369"/>
                  <a:pt x="105410" y="76200"/>
                </a:cubicBezTo>
                <a:lnTo>
                  <a:pt x="168910" y="82423"/>
                </a:lnTo>
                <a:lnTo>
                  <a:pt x="105410" y="92837"/>
                </a:lnTo>
                <a:cubicBezTo>
                  <a:pt x="103112" y="98642"/>
                  <a:pt x="98516" y="103239"/>
                  <a:pt x="92710" y="105537"/>
                </a:cubicBezTo>
                <a:lnTo>
                  <a:pt x="86487" y="169037"/>
                </a:lnTo>
                <a:lnTo>
                  <a:pt x="76200" y="105537"/>
                </a:lnTo>
                <a:cubicBezTo>
                  <a:pt x="70394" y="103239"/>
                  <a:pt x="65798" y="98642"/>
                  <a:pt x="63500" y="92837"/>
                </a:cubicBezTo>
                <a:lnTo>
                  <a:pt x="0" y="86614"/>
                </a:lnTo>
                <a:lnTo>
                  <a:pt x="63500" y="76200"/>
                </a:lnTo>
                <a:cubicBezTo>
                  <a:pt x="65860" y="70436"/>
                  <a:pt x="70436" y="65861"/>
                  <a:pt x="76200" y="63500"/>
                </a:cubicBezTo>
                <a:lnTo>
                  <a:pt x="82423" y="0"/>
                </a:lnTo>
                <a:close/>
              </a:path>
            </a:pathLst>
          </a:custGeom>
          <a:solidFill>
            <a:srgbClr val="27CCF2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8" name="Freeform: Shape 37">
            <a:extLst>
              <a:ext uri="{FF2B5EF4-FFF2-40B4-BE49-F238E27FC236}">
                <a16:creationId xmlns:a16="http://schemas.microsoft.com/office/drawing/2014/main" id="{1D66AAEE-E757-419A-A455-0F1D4C4DE30E}"/>
              </a:ext>
            </a:extLst>
          </p:cNvPr>
          <p:cNvSpPr/>
          <p:nvPr/>
        </p:nvSpPr>
        <p:spPr>
          <a:xfrm>
            <a:off x="4169086" y="9588066"/>
            <a:ext cx="98679" cy="98552"/>
          </a:xfrm>
          <a:custGeom>
            <a:avLst/>
            <a:gdLst>
              <a:gd name="connsiteX0" fmla="*/ 47879 w 98679"/>
              <a:gd name="connsiteY0" fmla="*/ 0 h 98552"/>
              <a:gd name="connsiteX1" fmla="*/ 53975 w 98679"/>
              <a:gd name="connsiteY1" fmla="*/ 36957 h 98552"/>
              <a:gd name="connsiteX2" fmla="*/ 61468 w 98679"/>
              <a:gd name="connsiteY2" fmla="*/ 44196 h 98552"/>
              <a:gd name="connsiteX3" fmla="*/ 98679 w 98679"/>
              <a:gd name="connsiteY3" fmla="*/ 47879 h 98552"/>
              <a:gd name="connsiteX4" fmla="*/ 61722 w 98679"/>
              <a:gd name="connsiteY4" fmla="*/ 53975 h 98552"/>
              <a:gd name="connsiteX5" fmla="*/ 54483 w 98679"/>
              <a:gd name="connsiteY5" fmla="*/ 61468 h 98552"/>
              <a:gd name="connsiteX6" fmla="*/ 50800 w 98679"/>
              <a:gd name="connsiteY6" fmla="*/ 98552 h 98552"/>
              <a:gd name="connsiteX7" fmla="*/ 44704 w 98679"/>
              <a:gd name="connsiteY7" fmla="*/ 61595 h 98552"/>
              <a:gd name="connsiteX8" fmla="*/ 37211 w 98679"/>
              <a:gd name="connsiteY8" fmla="*/ 54356 h 98552"/>
              <a:gd name="connsiteX9" fmla="*/ 0 w 98679"/>
              <a:gd name="connsiteY9" fmla="*/ 50673 h 98552"/>
              <a:gd name="connsiteX10" fmla="*/ 36957 w 98679"/>
              <a:gd name="connsiteY10" fmla="*/ 44704 h 98552"/>
              <a:gd name="connsiteX11" fmla="*/ 44196 w 98679"/>
              <a:gd name="connsiteY11" fmla="*/ 37084 h 98552"/>
              <a:gd name="connsiteX12" fmla="*/ 47879 w 98679"/>
              <a:gd name="connsiteY12" fmla="*/ 0 h 98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8679" h="98552">
                <a:moveTo>
                  <a:pt x="47879" y="0"/>
                </a:moveTo>
                <a:lnTo>
                  <a:pt x="53975" y="36957"/>
                </a:lnTo>
                <a:cubicBezTo>
                  <a:pt x="57393" y="38187"/>
                  <a:pt x="60121" y="40822"/>
                  <a:pt x="61468" y="44196"/>
                </a:cubicBezTo>
                <a:lnTo>
                  <a:pt x="98679" y="47879"/>
                </a:lnTo>
                <a:lnTo>
                  <a:pt x="61722" y="53975"/>
                </a:lnTo>
                <a:cubicBezTo>
                  <a:pt x="60413" y="57343"/>
                  <a:pt x="57804" y="60043"/>
                  <a:pt x="54483" y="61468"/>
                </a:cubicBezTo>
                <a:lnTo>
                  <a:pt x="50800" y="98552"/>
                </a:lnTo>
                <a:lnTo>
                  <a:pt x="44704" y="61595"/>
                </a:lnTo>
                <a:cubicBezTo>
                  <a:pt x="41286" y="60365"/>
                  <a:pt x="38559" y="57730"/>
                  <a:pt x="37211" y="54356"/>
                </a:cubicBezTo>
                <a:lnTo>
                  <a:pt x="0" y="50673"/>
                </a:lnTo>
                <a:lnTo>
                  <a:pt x="36957" y="44704"/>
                </a:lnTo>
                <a:cubicBezTo>
                  <a:pt x="38225" y="41280"/>
                  <a:pt x="40842" y="38526"/>
                  <a:pt x="44196" y="37084"/>
                </a:cubicBezTo>
                <a:lnTo>
                  <a:pt x="47879" y="0"/>
                </a:lnTo>
                <a:close/>
              </a:path>
            </a:pathLst>
          </a:custGeom>
          <a:solidFill>
            <a:srgbClr val="F9F9F9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45910C96-99D3-4B6A-AD05-BC50FE65A757}"/>
              </a:ext>
            </a:extLst>
          </p:cNvPr>
          <p:cNvSpPr/>
          <p:nvPr/>
        </p:nvSpPr>
        <p:spPr>
          <a:xfrm>
            <a:off x="4317168" y="9458272"/>
            <a:ext cx="148082" cy="147954"/>
          </a:xfrm>
          <a:custGeom>
            <a:avLst/>
            <a:gdLst>
              <a:gd name="connsiteX0" fmla="*/ 71882 w 148082"/>
              <a:gd name="connsiteY0" fmla="*/ 0 h 147954"/>
              <a:gd name="connsiteX1" fmla="*/ 81026 w 148082"/>
              <a:gd name="connsiteY1" fmla="*/ 55372 h 147954"/>
              <a:gd name="connsiteX2" fmla="*/ 92329 w 148082"/>
              <a:gd name="connsiteY2" fmla="*/ 66294 h 147954"/>
              <a:gd name="connsiteX3" fmla="*/ 148082 w 148082"/>
              <a:gd name="connsiteY3" fmla="*/ 71755 h 147954"/>
              <a:gd name="connsiteX4" fmla="*/ 92583 w 148082"/>
              <a:gd name="connsiteY4" fmla="*/ 80899 h 147954"/>
              <a:gd name="connsiteX5" fmla="*/ 81661 w 148082"/>
              <a:gd name="connsiteY5" fmla="*/ 92202 h 147954"/>
              <a:gd name="connsiteX6" fmla="*/ 76200 w 148082"/>
              <a:gd name="connsiteY6" fmla="*/ 147955 h 147954"/>
              <a:gd name="connsiteX7" fmla="*/ 67056 w 148082"/>
              <a:gd name="connsiteY7" fmla="*/ 92456 h 147954"/>
              <a:gd name="connsiteX8" fmla="*/ 55753 w 148082"/>
              <a:gd name="connsiteY8" fmla="*/ 81534 h 147954"/>
              <a:gd name="connsiteX9" fmla="*/ 0 w 148082"/>
              <a:gd name="connsiteY9" fmla="*/ 76073 h 147954"/>
              <a:gd name="connsiteX10" fmla="*/ 55499 w 148082"/>
              <a:gd name="connsiteY10" fmla="*/ 66929 h 147954"/>
              <a:gd name="connsiteX11" fmla="*/ 66421 w 148082"/>
              <a:gd name="connsiteY11" fmla="*/ 55753 h 147954"/>
              <a:gd name="connsiteX12" fmla="*/ 71882 w 148082"/>
              <a:gd name="connsiteY12" fmla="*/ 0 h 147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8082" h="147954">
                <a:moveTo>
                  <a:pt x="71882" y="0"/>
                </a:moveTo>
                <a:lnTo>
                  <a:pt x="81026" y="55372"/>
                </a:lnTo>
                <a:cubicBezTo>
                  <a:pt x="86083" y="57385"/>
                  <a:pt x="90144" y="61309"/>
                  <a:pt x="92329" y="66294"/>
                </a:cubicBezTo>
                <a:lnTo>
                  <a:pt x="148082" y="71755"/>
                </a:lnTo>
                <a:lnTo>
                  <a:pt x="92583" y="80899"/>
                </a:lnTo>
                <a:cubicBezTo>
                  <a:pt x="90644" y="86003"/>
                  <a:pt x="86696" y="90089"/>
                  <a:pt x="81661" y="92202"/>
                </a:cubicBezTo>
                <a:lnTo>
                  <a:pt x="76200" y="147955"/>
                </a:lnTo>
                <a:lnTo>
                  <a:pt x="67056" y="92456"/>
                </a:lnTo>
                <a:cubicBezTo>
                  <a:pt x="61952" y="90517"/>
                  <a:pt x="57866" y="86569"/>
                  <a:pt x="55753" y="81534"/>
                </a:cubicBezTo>
                <a:lnTo>
                  <a:pt x="0" y="76073"/>
                </a:lnTo>
                <a:lnTo>
                  <a:pt x="55499" y="66929"/>
                </a:lnTo>
                <a:cubicBezTo>
                  <a:pt x="57442" y="61856"/>
                  <a:pt x="61394" y="57812"/>
                  <a:pt x="66421" y="55753"/>
                </a:cubicBezTo>
                <a:lnTo>
                  <a:pt x="71882" y="0"/>
                </a:lnTo>
                <a:close/>
              </a:path>
            </a:pathLst>
          </a:custGeom>
          <a:solidFill>
            <a:srgbClr val="F9F9F9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03C53509-6B92-4119-A8C1-F57A9662D5E1}"/>
              </a:ext>
            </a:extLst>
          </p:cNvPr>
          <p:cNvSpPr/>
          <p:nvPr/>
        </p:nvSpPr>
        <p:spPr>
          <a:xfrm>
            <a:off x="4352474" y="9615243"/>
            <a:ext cx="168909" cy="168910"/>
          </a:xfrm>
          <a:custGeom>
            <a:avLst/>
            <a:gdLst>
              <a:gd name="connsiteX0" fmla="*/ 82423 w 168909"/>
              <a:gd name="connsiteY0" fmla="*/ 0 h 168910"/>
              <a:gd name="connsiteX1" fmla="*/ 92710 w 168909"/>
              <a:gd name="connsiteY1" fmla="*/ 63500 h 168910"/>
              <a:gd name="connsiteX2" fmla="*/ 105410 w 168909"/>
              <a:gd name="connsiteY2" fmla="*/ 76200 h 168910"/>
              <a:gd name="connsiteX3" fmla="*/ 168910 w 168909"/>
              <a:gd name="connsiteY3" fmla="*/ 82423 h 168910"/>
              <a:gd name="connsiteX4" fmla="*/ 105410 w 168909"/>
              <a:gd name="connsiteY4" fmla="*/ 92710 h 168910"/>
              <a:gd name="connsiteX5" fmla="*/ 92710 w 168909"/>
              <a:gd name="connsiteY5" fmla="*/ 105410 h 168910"/>
              <a:gd name="connsiteX6" fmla="*/ 86487 w 168909"/>
              <a:gd name="connsiteY6" fmla="*/ 168910 h 168910"/>
              <a:gd name="connsiteX7" fmla="*/ 76200 w 168909"/>
              <a:gd name="connsiteY7" fmla="*/ 106045 h 168910"/>
              <a:gd name="connsiteX8" fmla="*/ 63500 w 168909"/>
              <a:gd name="connsiteY8" fmla="*/ 93345 h 168910"/>
              <a:gd name="connsiteX9" fmla="*/ 0 w 168909"/>
              <a:gd name="connsiteY9" fmla="*/ 87122 h 168910"/>
              <a:gd name="connsiteX10" fmla="*/ 63500 w 168909"/>
              <a:gd name="connsiteY10" fmla="*/ 76835 h 168910"/>
              <a:gd name="connsiteX11" fmla="*/ 76200 w 168909"/>
              <a:gd name="connsiteY11" fmla="*/ 64135 h 168910"/>
              <a:gd name="connsiteX12" fmla="*/ 82423 w 168909"/>
              <a:gd name="connsiteY12" fmla="*/ 635 h 168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8909" h="168910">
                <a:moveTo>
                  <a:pt x="82423" y="0"/>
                </a:moveTo>
                <a:lnTo>
                  <a:pt x="92710" y="63500"/>
                </a:lnTo>
                <a:cubicBezTo>
                  <a:pt x="98541" y="65758"/>
                  <a:pt x="103152" y="70369"/>
                  <a:pt x="105410" y="76200"/>
                </a:cubicBezTo>
                <a:lnTo>
                  <a:pt x="168910" y="82423"/>
                </a:lnTo>
                <a:lnTo>
                  <a:pt x="105410" y="92710"/>
                </a:lnTo>
                <a:cubicBezTo>
                  <a:pt x="103087" y="98499"/>
                  <a:pt x="98499" y="103087"/>
                  <a:pt x="92710" y="105410"/>
                </a:cubicBezTo>
                <a:lnTo>
                  <a:pt x="86487" y="168910"/>
                </a:lnTo>
                <a:lnTo>
                  <a:pt x="76200" y="106045"/>
                </a:lnTo>
                <a:cubicBezTo>
                  <a:pt x="70411" y="103722"/>
                  <a:pt x="65823" y="99134"/>
                  <a:pt x="63500" y="93345"/>
                </a:cubicBezTo>
                <a:lnTo>
                  <a:pt x="0" y="87122"/>
                </a:lnTo>
                <a:lnTo>
                  <a:pt x="63500" y="76835"/>
                </a:lnTo>
                <a:cubicBezTo>
                  <a:pt x="65758" y="71004"/>
                  <a:pt x="70369" y="66393"/>
                  <a:pt x="76200" y="64135"/>
                </a:cubicBezTo>
                <a:lnTo>
                  <a:pt x="82423" y="635"/>
                </a:lnTo>
                <a:close/>
              </a:path>
            </a:pathLst>
          </a:custGeom>
          <a:solidFill>
            <a:srgbClr val="F9F9F9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8E07F951-9A20-4DDD-97E7-91A3B305DCB3}"/>
              </a:ext>
            </a:extLst>
          </p:cNvPr>
          <p:cNvSpPr/>
          <p:nvPr/>
        </p:nvSpPr>
        <p:spPr>
          <a:xfrm>
            <a:off x="486595" y="9084383"/>
            <a:ext cx="98551" cy="98552"/>
          </a:xfrm>
          <a:custGeom>
            <a:avLst/>
            <a:gdLst>
              <a:gd name="connsiteX0" fmla="*/ 47879 w 98551"/>
              <a:gd name="connsiteY0" fmla="*/ 0 h 98552"/>
              <a:gd name="connsiteX1" fmla="*/ 53975 w 98551"/>
              <a:gd name="connsiteY1" fmla="*/ 36957 h 98552"/>
              <a:gd name="connsiteX2" fmla="*/ 61468 w 98551"/>
              <a:gd name="connsiteY2" fmla="*/ 44196 h 98552"/>
              <a:gd name="connsiteX3" fmla="*/ 98552 w 98551"/>
              <a:gd name="connsiteY3" fmla="*/ 47879 h 98552"/>
              <a:gd name="connsiteX4" fmla="*/ 61595 w 98551"/>
              <a:gd name="connsiteY4" fmla="*/ 53975 h 98552"/>
              <a:gd name="connsiteX5" fmla="*/ 54356 w 98551"/>
              <a:gd name="connsiteY5" fmla="*/ 61468 h 98552"/>
              <a:gd name="connsiteX6" fmla="*/ 50800 w 98551"/>
              <a:gd name="connsiteY6" fmla="*/ 98552 h 98552"/>
              <a:gd name="connsiteX7" fmla="*/ 44704 w 98551"/>
              <a:gd name="connsiteY7" fmla="*/ 61595 h 98552"/>
              <a:gd name="connsiteX8" fmla="*/ 37211 w 98551"/>
              <a:gd name="connsiteY8" fmla="*/ 54356 h 98552"/>
              <a:gd name="connsiteX9" fmla="*/ 0 w 98551"/>
              <a:gd name="connsiteY9" fmla="*/ 50800 h 98552"/>
              <a:gd name="connsiteX10" fmla="*/ 36957 w 98551"/>
              <a:gd name="connsiteY10" fmla="*/ 44704 h 98552"/>
              <a:gd name="connsiteX11" fmla="*/ 44196 w 98551"/>
              <a:gd name="connsiteY11" fmla="*/ 37211 h 98552"/>
              <a:gd name="connsiteX12" fmla="*/ 47879 w 98551"/>
              <a:gd name="connsiteY12" fmla="*/ 0 h 98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8551" h="98552">
                <a:moveTo>
                  <a:pt x="47879" y="0"/>
                </a:moveTo>
                <a:lnTo>
                  <a:pt x="53975" y="36957"/>
                </a:lnTo>
                <a:cubicBezTo>
                  <a:pt x="57393" y="38187"/>
                  <a:pt x="60121" y="40823"/>
                  <a:pt x="61468" y="44196"/>
                </a:cubicBezTo>
                <a:lnTo>
                  <a:pt x="98552" y="47879"/>
                </a:lnTo>
                <a:lnTo>
                  <a:pt x="61595" y="53975"/>
                </a:lnTo>
                <a:cubicBezTo>
                  <a:pt x="60365" y="57393"/>
                  <a:pt x="57729" y="60121"/>
                  <a:pt x="54356" y="61468"/>
                </a:cubicBezTo>
                <a:lnTo>
                  <a:pt x="50800" y="98552"/>
                </a:lnTo>
                <a:lnTo>
                  <a:pt x="44704" y="61595"/>
                </a:lnTo>
                <a:cubicBezTo>
                  <a:pt x="41286" y="60365"/>
                  <a:pt x="38558" y="57730"/>
                  <a:pt x="37211" y="54356"/>
                </a:cubicBezTo>
                <a:lnTo>
                  <a:pt x="0" y="50800"/>
                </a:lnTo>
                <a:lnTo>
                  <a:pt x="36957" y="44704"/>
                </a:lnTo>
                <a:cubicBezTo>
                  <a:pt x="38187" y="41286"/>
                  <a:pt x="40823" y="38559"/>
                  <a:pt x="44196" y="37211"/>
                </a:cubicBezTo>
                <a:lnTo>
                  <a:pt x="47879" y="0"/>
                </a:lnTo>
                <a:close/>
              </a:path>
            </a:pathLst>
          </a:custGeom>
          <a:solidFill>
            <a:srgbClr val="27CCF2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27812607-8CC7-429E-8051-FC2A53824474}"/>
              </a:ext>
            </a:extLst>
          </p:cNvPr>
          <p:cNvSpPr/>
          <p:nvPr/>
        </p:nvSpPr>
        <p:spPr>
          <a:xfrm>
            <a:off x="5192706" y="8924872"/>
            <a:ext cx="148082" cy="147954"/>
          </a:xfrm>
          <a:custGeom>
            <a:avLst/>
            <a:gdLst>
              <a:gd name="connsiteX0" fmla="*/ 71882 w 148082"/>
              <a:gd name="connsiteY0" fmla="*/ 0 h 147954"/>
              <a:gd name="connsiteX1" fmla="*/ 81026 w 148082"/>
              <a:gd name="connsiteY1" fmla="*/ 55499 h 147954"/>
              <a:gd name="connsiteX2" fmla="*/ 92329 w 148082"/>
              <a:gd name="connsiteY2" fmla="*/ 66294 h 147954"/>
              <a:gd name="connsiteX3" fmla="*/ 148082 w 148082"/>
              <a:gd name="connsiteY3" fmla="*/ 71882 h 147954"/>
              <a:gd name="connsiteX4" fmla="*/ 92584 w 148082"/>
              <a:gd name="connsiteY4" fmla="*/ 80899 h 147954"/>
              <a:gd name="connsiteX5" fmla="*/ 81662 w 148082"/>
              <a:gd name="connsiteY5" fmla="*/ 92202 h 147954"/>
              <a:gd name="connsiteX6" fmla="*/ 76200 w 148082"/>
              <a:gd name="connsiteY6" fmla="*/ 147955 h 147954"/>
              <a:gd name="connsiteX7" fmla="*/ 67056 w 148082"/>
              <a:gd name="connsiteY7" fmla="*/ 92710 h 147954"/>
              <a:gd name="connsiteX8" fmla="*/ 55880 w 148082"/>
              <a:gd name="connsiteY8" fmla="*/ 81915 h 147954"/>
              <a:gd name="connsiteX9" fmla="*/ 0 w 148082"/>
              <a:gd name="connsiteY9" fmla="*/ 76327 h 147954"/>
              <a:gd name="connsiteX10" fmla="*/ 55500 w 148082"/>
              <a:gd name="connsiteY10" fmla="*/ 67310 h 147954"/>
              <a:gd name="connsiteX11" fmla="*/ 66422 w 148082"/>
              <a:gd name="connsiteY11" fmla="*/ 56007 h 147954"/>
              <a:gd name="connsiteX12" fmla="*/ 71882 w 148082"/>
              <a:gd name="connsiteY12" fmla="*/ 254 h 147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8082" h="147954">
                <a:moveTo>
                  <a:pt x="71882" y="0"/>
                </a:moveTo>
                <a:lnTo>
                  <a:pt x="81026" y="55499"/>
                </a:lnTo>
                <a:cubicBezTo>
                  <a:pt x="86098" y="57422"/>
                  <a:pt x="90175" y="61316"/>
                  <a:pt x="92329" y="66294"/>
                </a:cubicBezTo>
                <a:lnTo>
                  <a:pt x="148082" y="71882"/>
                </a:lnTo>
                <a:lnTo>
                  <a:pt x="92584" y="80899"/>
                </a:lnTo>
                <a:cubicBezTo>
                  <a:pt x="90725" y="86054"/>
                  <a:pt x="86750" y="90168"/>
                  <a:pt x="81662" y="92202"/>
                </a:cubicBezTo>
                <a:lnTo>
                  <a:pt x="76200" y="147955"/>
                </a:lnTo>
                <a:lnTo>
                  <a:pt x="67056" y="92710"/>
                </a:lnTo>
                <a:cubicBezTo>
                  <a:pt x="61992" y="90823"/>
                  <a:pt x="57942" y="86911"/>
                  <a:pt x="55880" y="81915"/>
                </a:cubicBezTo>
                <a:lnTo>
                  <a:pt x="0" y="76327"/>
                </a:lnTo>
                <a:lnTo>
                  <a:pt x="55500" y="67310"/>
                </a:lnTo>
                <a:cubicBezTo>
                  <a:pt x="57439" y="62206"/>
                  <a:pt x="61387" y="58120"/>
                  <a:pt x="66422" y="56007"/>
                </a:cubicBezTo>
                <a:lnTo>
                  <a:pt x="71882" y="254"/>
                </a:lnTo>
                <a:close/>
              </a:path>
            </a:pathLst>
          </a:custGeom>
          <a:solidFill>
            <a:srgbClr val="27CCF2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DF10D68E-F0E0-4663-B12A-7327AB535824}"/>
              </a:ext>
            </a:extLst>
          </p:cNvPr>
          <p:cNvSpPr/>
          <p:nvPr/>
        </p:nvSpPr>
        <p:spPr>
          <a:xfrm>
            <a:off x="5790877" y="9458272"/>
            <a:ext cx="147954" cy="147954"/>
          </a:xfrm>
          <a:custGeom>
            <a:avLst/>
            <a:gdLst>
              <a:gd name="connsiteX0" fmla="*/ 71755 w 147954"/>
              <a:gd name="connsiteY0" fmla="*/ 0 h 147954"/>
              <a:gd name="connsiteX1" fmla="*/ 80899 w 147954"/>
              <a:gd name="connsiteY1" fmla="*/ 55372 h 147954"/>
              <a:gd name="connsiteX2" fmla="*/ 92202 w 147954"/>
              <a:gd name="connsiteY2" fmla="*/ 66294 h 147954"/>
              <a:gd name="connsiteX3" fmla="*/ 147955 w 147954"/>
              <a:gd name="connsiteY3" fmla="*/ 71755 h 147954"/>
              <a:gd name="connsiteX4" fmla="*/ 92456 w 147954"/>
              <a:gd name="connsiteY4" fmla="*/ 80899 h 147954"/>
              <a:gd name="connsiteX5" fmla="*/ 81661 w 147954"/>
              <a:gd name="connsiteY5" fmla="*/ 92202 h 147954"/>
              <a:gd name="connsiteX6" fmla="*/ 76073 w 147954"/>
              <a:gd name="connsiteY6" fmla="*/ 147955 h 147954"/>
              <a:gd name="connsiteX7" fmla="*/ 66929 w 147954"/>
              <a:gd name="connsiteY7" fmla="*/ 92456 h 147954"/>
              <a:gd name="connsiteX8" fmla="*/ 55753 w 147954"/>
              <a:gd name="connsiteY8" fmla="*/ 81534 h 147954"/>
              <a:gd name="connsiteX9" fmla="*/ 0 w 147954"/>
              <a:gd name="connsiteY9" fmla="*/ 76073 h 147954"/>
              <a:gd name="connsiteX10" fmla="*/ 55372 w 147954"/>
              <a:gd name="connsiteY10" fmla="*/ 66929 h 147954"/>
              <a:gd name="connsiteX11" fmla="*/ 66294 w 147954"/>
              <a:gd name="connsiteY11" fmla="*/ 55753 h 147954"/>
              <a:gd name="connsiteX12" fmla="*/ 71755 w 147954"/>
              <a:gd name="connsiteY12" fmla="*/ 0 h 147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7954" h="147954">
                <a:moveTo>
                  <a:pt x="71755" y="0"/>
                </a:moveTo>
                <a:lnTo>
                  <a:pt x="80899" y="55372"/>
                </a:lnTo>
                <a:cubicBezTo>
                  <a:pt x="85956" y="57385"/>
                  <a:pt x="90017" y="61309"/>
                  <a:pt x="92202" y="66294"/>
                </a:cubicBezTo>
                <a:lnTo>
                  <a:pt x="147955" y="71755"/>
                </a:lnTo>
                <a:lnTo>
                  <a:pt x="92456" y="80899"/>
                </a:lnTo>
                <a:cubicBezTo>
                  <a:pt x="90532" y="85971"/>
                  <a:pt x="86639" y="90048"/>
                  <a:pt x="81661" y="92202"/>
                </a:cubicBezTo>
                <a:lnTo>
                  <a:pt x="76073" y="147955"/>
                </a:lnTo>
                <a:lnTo>
                  <a:pt x="66929" y="92456"/>
                </a:lnTo>
                <a:cubicBezTo>
                  <a:pt x="61831" y="90553"/>
                  <a:pt x="57772" y="86587"/>
                  <a:pt x="55753" y="81534"/>
                </a:cubicBezTo>
                <a:lnTo>
                  <a:pt x="0" y="76073"/>
                </a:lnTo>
                <a:lnTo>
                  <a:pt x="55372" y="66929"/>
                </a:lnTo>
                <a:cubicBezTo>
                  <a:pt x="57353" y="61881"/>
                  <a:pt x="61292" y="57850"/>
                  <a:pt x="66294" y="55753"/>
                </a:cubicBezTo>
                <a:lnTo>
                  <a:pt x="71755" y="0"/>
                </a:lnTo>
                <a:close/>
              </a:path>
            </a:pathLst>
          </a:custGeom>
          <a:solidFill>
            <a:srgbClr val="FFFFF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40983DE5-E012-4B1A-8C9F-00889307DF9A}"/>
              </a:ext>
            </a:extLst>
          </p:cNvPr>
          <p:cNvSpPr/>
          <p:nvPr/>
        </p:nvSpPr>
        <p:spPr>
          <a:xfrm>
            <a:off x="6778556" y="9383976"/>
            <a:ext cx="147954" cy="147955"/>
          </a:xfrm>
          <a:custGeom>
            <a:avLst/>
            <a:gdLst>
              <a:gd name="connsiteX0" fmla="*/ 71882 w 147954"/>
              <a:gd name="connsiteY0" fmla="*/ 0 h 147955"/>
              <a:gd name="connsiteX1" fmla="*/ 80899 w 147954"/>
              <a:gd name="connsiteY1" fmla="*/ 55499 h 147955"/>
              <a:gd name="connsiteX2" fmla="*/ 92202 w 147954"/>
              <a:gd name="connsiteY2" fmla="*/ 66294 h 147955"/>
              <a:gd name="connsiteX3" fmla="*/ 147955 w 147954"/>
              <a:gd name="connsiteY3" fmla="*/ 71882 h 147955"/>
              <a:gd name="connsiteX4" fmla="*/ 92456 w 147954"/>
              <a:gd name="connsiteY4" fmla="*/ 80899 h 147955"/>
              <a:gd name="connsiteX5" fmla="*/ 81661 w 147954"/>
              <a:gd name="connsiteY5" fmla="*/ 92202 h 147955"/>
              <a:gd name="connsiteX6" fmla="*/ 76073 w 147954"/>
              <a:gd name="connsiteY6" fmla="*/ 147955 h 147955"/>
              <a:gd name="connsiteX7" fmla="*/ 67056 w 147954"/>
              <a:gd name="connsiteY7" fmla="*/ 92456 h 147955"/>
              <a:gd name="connsiteX8" fmla="*/ 55752 w 147954"/>
              <a:gd name="connsiteY8" fmla="*/ 81661 h 147955"/>
              <a:gd name="connsiteX9" fmla="*/ 0 w 147954"/>
              <a:gd name="connsiteY9" fmla="*/ 76073 h 147955"/>
              <a:gd name="connsiteX10" fmla="*/ 55499 w 147954"/>
              <a:gd name="connsiteY10" fmla="*/ 67056 h 147955"/>
              <a:gd name="connsiteX11" fmla="*/ 66294 w 147954"/>
              <a:gd name="connsiteY11" fmla="*/ 55753 h 147955"/>
              <a:gd name="connsiteX12" fmla="*/ 71882 w 147954"/>
              <a:gd name="connsiteY12" fmla="*/ 0 h 147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7954" h="147955">
                <a:moveTo>
                  <a:pt x="71882" y="0"/>
                </a:moveTo>
                <a:lnTo>
                  <a:pt x="80899" y="55499"/>
                </a:lnTo>
                <a:cubicBezTo>
                  <a:pt x="85995" y="57384"/>
                  <a:pt x="90085" y="61290"/>
                  <a:pt x="92202" y="66294"/>
                </a:cubicBezTo>
                <a:lnTo>
                  <a:pt x="147955" y="71882"/>
                </a:lnTo>
                <a:lnTo>
                  <a:pt x="92456" y="80899"/>
                </a:lnTo>
                <a:cubicBezTo>
                  <a:pt x="90571" y="85995"/>
                  <a:pt x="86664" y="90086"/>
                  <a:pt x="81661" y="92202"/>
                </a:cubicBezTo>
                <a:lnTo>
                  <a:pt x="76073" y="147955"/>
                </a:lnTo>
                <a:lnTo>
                  <a:pt x="67056" y="92456"/>
                </a:lnTo>
                <a:cubicBezTo>
                  <a:pt x="61934" y="90612"/>
                  <a:pt x="57830" y="86692"/>
                  <a:pt x="55752" y="81661"/>
                </a:cubicBezTo>
                <a:lnTo>
                  <a:pt x="0" y="76073"/>
                </a:lnTo>
                <a:lnTo>
                  <a:pt x="55499" y="67056"/>
                </a:lnTo>
                <a:cubicBezTo>
                  <a:pt x="57383" y="61960"/>
                  <a:pt x="61290" y="57870"/>
                  <a:pt x="66294" y="55753"/>
                </a:cubicBezTo>
                <a:lnTo>
                  <a:pt x="71882" y="0"/>
                </a:lnTo>
                <a:close/>
              </a:path>
            </a:pathLst>
          </a:custGeom>
          <a:solidFill>
            <a:srgbClr val="FFFFF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3893411F-85B0-4CCF-A195-E5B4C1CCEDF6}"/>
              </a:ext>
            </a:extLst>
          </p:cNvPr>
          <p:cNvSpPr/>
          <p:nvPr/>
        </p:nvSpPr>
        <p:spPr>
          <a:xfrm>
            <a:off x="2423217" y="9670616"/>
            <a:ext cx="148082" cy="148082"/>
          </a:xfrm>
          <a:custGeom>
            <a:avLst/>
            <a:gdLst>
              <a:gd name="connsiteX0" fmla="*/ 71882 w 148082"/>
              <a:gd name="connsiteY0" fmla="*/ 0 h 148082"/>
              <a:gd name="connsiteX1" fmla="*/ 81026 w 148082"/>
              <a:gd name="connsiteY1" fmla="*/ 55499 h 148082"/>
              <a:gd name="connsiteX2" fmla="*/ 92329 w 148082"/>
              <a:gd name="connsiteY2" fmla="*/ 66421 h 148082"/>
              <a:gd name="connsiteX3" fmla="*/ 148082 w 148082"/>
              <a:gd name="connsiteY3" fmla="*/ 71882 h 148082"/>
              <a:gd name="connsiteX4" fmla="*/ 92583 w 148082"/>
              <a:gd name="connsiteY4" fmla="*/ 81026 h 148082"/>
              <a:gd name="connsiteX5" fmla="*/ 81661 w 148082"/>
              <a:gd name="connsiteY5" fmla="*/ 92202 h 148082"/>
              <a:gd name="connsiteX6" fmla="*/ 76200 w 148082"/>
              <a:gd name="connsiteY6" fmla="*/ 148082 h 148082"/>
              <a:gd name="connsiteX7" fmla="*/ 67056 w 148082"/>
              <a:gd name="connsiteY7" fmla="*/ 92583 h 148082"/>
              <a:gd name="connsiteX8" fmla="*/ 55753 w 148082"/>
              <a:gd name="connsiteY8" fmla="*/ 81661 h 148082"/>
              <a:gd name="connsiteX9" fmla="*/ 0 w 148082"/>
              <a:gd name="connsiteY9" fmla="*/ 76200 h 148082"/>
              <a:gd name="connsiteX10" fmla="*/ 55245 w 148082"/>
              <a:gd name="connsiteY10" fmla="*/ 67056 h 148082"/>
              <a:gd name="connsiteX11" fmla="*/ 66167 w 148082"/>
              <a:gd name="connsiteY11" fmla="*/ 55753 h 148082"/>
              <a:gd name="connsiteX12" fmla="*/ 71628 w 148082"/>
              <a:gd name="connsiteY12" fmla="*/ 0 h 1480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8082" h="148082">
                <a:moveTo>
                  <a:pt x="71882" y="0"/>
                </a:moveTo>
                <a:lnTo>
                  <a:pt x="81026" y="55499"/>
                </a:lnTo>
                <a:cubicBezTo>
                  <a:pt x="86130" y="57438"/>
                  <a:pt x="90216" y="61386"/>
                  <a:pt x="92329" y="66421"/>
                </a:cubicBezTo>
                <a:lnTo>
                  <a:pt x="148082" y="71882"/>
                </a:lnTo>
                <a:lnTo>
                  <a:pt x="92583" y="81026"/>
                </a:lnTo>
                <a:cubicBezTo>
                  <a:pt x="90681" y="86124"/>
                  <a:pt x="86714" y="90183"/>
                  <a:pt x="81661" y="92202"/>
                </a:cubicBezTo>
                <a:lnTo>
                  <a:pt x="76200" y="148082"/>
                </a:lnTo>
                <a:lnTo>
                  <a:pt x="67056" y="92583"/>
                </a:lnTo>
                <a:cubicBezTo>
                  <a:pt x="61976" y="90606"/>
                  <a:pt x="57903" y="86671"/>
                  <a:pt x="55753" y="81661"/>
                </a:cubicBezTo>
                <a:lnTo>
                  <a:pt x="0" y="76200"/>
                </a:lnTo>
                <a:lnTo>
                  <a:pt x="55245" y="67056"/>
                </a:lnTo>
                <a:cubicBezTo>
                  <a:pt x="57184" y="61952"/>
                  <a:pt x="61132" y="57866"/>
                  <a:pt x="66167" y="55753"/>
                </a:cubicBezTo>
                <a:lnTo>
                  <a:pt x="71628" y="0"/>
                </a:lnTo>
                <a:close/>
              </a:path>
            </a:pathLst>
          </a:custGeom>
          <a:solidFill>
            <a:srgbClr val="FFFFF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14819A03-E7A8-45A1-B495-6A25BC88E675}"/>
              </a:ext>
            </a:extLst>
          </p:cNvPr>
          <p:cNvSpPr/>
          <p:nvPr/>
        </p:nvSpPr>
        <p:spPr>
          <a:xfrm>
            <a:off x="500311" y="8815905"/>
            <a:ext cx="169036" cy="169036"/>
          </a:xfrm>
          <a:custGeom>
            <a:avLst/>
            <a:gdLst>
              <a:gd name="connsiteX0" fmla="*/ 82423 w 169036"/>
              <a:gd name="connsiteY0" fmla="*/ 0 h 169036"/>
              <a:gd name="connsiteX1" fmla="*/ 92837 w 169036"/>
              <a:gd name="connsiteY1" fmla="*/ 63500 h 169036"/>
              <a:gd name="connsiteX2" fmla="*/ 105537 w 169036"/>
              <a:gd name="connsiteY2" fmla="*/ 76200 h 169036"/>
              <a:gd name="connsiteX3" fmla="*/ 169037 w 169036"/>
              <a:gd name="connsiteY3" fmla="*/ 82423 h 169036"/>
              <a:gd name="connsiteX4" fmla="*/ 105537 w 169036"/>
              <a:gd name="connsiteY4" fmla="*/ 92837 h 169036"/>
              <a:gd name="connsiteX5" fmla="*/ 92837 w 169036"/>
              <a:gd name="connsiteY5" fmla="*/ 105537 h 169036"/>
              <a:gd name="connsiteX6" fmla="*/ 86614 w 169036"/>
              <a:gd name="connsiteY6" fmla="*/ 169037 h 169036"/>
              <a:gd name="connsiteX7" fmla="*/ 76200 w 169036"/>
              <a:gd name="connsiteY7" fmla="*/ 105537 h 169036"/>
              <a:gd name="connsiteX8" fmla="*/ 63500 w 169036"/>
              <a:gd name="connsiteY8" fmla="*/ 92837 h 169036"/>
              <a:gd name="connsiteX9" fmla="*/ 0 w 169036"/>
              <a:gd name="connsiteY9" fmla="*/ 86614 h 169036"/>
              <a:gd name="connsiteX10" fmla="*/ 63500 w 169036"/>
              <a:gd name="connsiteY10" fmla="*/ 76200 h 169036"/>
              <a:gd name="connsiteX11" fmla="*/ 76200 w 169036"/>
              <a:gd name="connsiteY11" fmla="*/ 63500 h 169036"/>
              <a:gd name="connsiteX12" fmla="*/ 82423 w 169036"/>
              <a:gd name="connsiteY12" fmla="*/ 0 h 169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9036" h="169036">
                <a:moveTo>
                  <a:pt x="82423" y="0"/>
                </a:moveTo>
                <a:lnTo>
                  <a:pt x="92837" y="63500"/>
                </a:lnTo>
                <a:cubicBezTo>
                  <a:pt x="98677" y="65744"/>
                  <a:pt x="103293" y="70360"/>
                  <a:pt x="105537" y="76200"/>
                </a:cubicBezTo>
                <a:lnTo>
                  <a:pt x="169037" y="82423"/>
                </a:lnTo>
                <a:lnTo>
                  <a:pt x="105537" y="92837"/>
                </a:lnTo>
                <a:cubicBezTo>
                  <a:pt x="103252" y="98651"/>
                  <a:pt x="98651" y="103252"/>
                  <a:pt x="92837" y="105537"/>
                </a:cubicBezTo>
                <a:lnTo>
                  <a:pt x="86614" y="169037"/>
                </a:lnTo>
                <a:lnTo>
                  <a:pt x="76200" y="105537"/>
                </a:lnTo>
                <a:cubicBezTo>
                  <a:pt x="70420" y="103201"/>
                  <a:pt x="65836" y="98617"/>
                  <a:pt x="63500" y="92837"/>
                </a:cubicBezTo>
                <a:lnTo>
                  <a:pt x="0" y="86614"/>
                </a:lnTo>
                <a:lnTo>
                  <a:pt x="63500" y="76200"/>
                </a:lnTo>
                <a:cubicBezTo>
                  <a:pt x="65798" y="70395"/>
                  <a:pt x="70395" y="65798"/>
                  <a:pt x="76200" y="63500"/>
                </a:cubicBezTo>
                <a:lnTo>
                  <a:pt x="82423" y="0"/>
                </a:lnTo>
                <a:close/>
              </a:path>
            </a:pathLst>
          </a:custGeom>
          <a:solidFill>
            <a:srgbClr val="27CCF2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7077070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+1 23 456 789">
            <a:extLst>
              <a:ext uri="{FF2B5EF4-FFF2-40B4-BE49-F238E27FC236}">
                <a16:creationId xmlns:a16="http://schemas.microsoft.com/office/drawing/2014/main" id="{DB10E722-4B4F-478F-A4F7-1730E8AB1ACF}"/>
              </a:ext>
            </a:extLst>
          </p:cNvPr>
          <p:cNvSpPr txBox="1"/>
          <p:nvPr/>
        </p:nvSpPr>
        <p:spPr>
          <a:xfrm>
            <a:off x="5616532" y="535710"/>
            <a:ext cx="1278754" cy="203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r">
              <a:defRPr sz="800"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t>+1 23 456 789</a:t>
            </a:r>
          </a:p>
        </p:txBody>
      </p:sp>
      <p:sp>
        <p:nvSpPr>
          <p:cNvPr id="3" name="Your address here St.">
            <a:extLst>
              <a:ext uri="{FF2B5EF4-FFF2-40B4-BE49-F238E27FC236}">
                <a16:creationId xmlns:a16="http://schemas.microsoft.com/office/drawing/2014/main" id="{38F20674-1F70-4069-A2B5-EB7235DEDA17}"/>
              </a:ext>
            </a:extLst>
          </p:cNvPr>
          <p:cNvSpPr txBox="1"/>
          <p:nvPr/>
        </p:nvSpPr>
        <p:spPr>
          <a:xfrm>
            <a:off x="5549720" y="947749"/>
            <a:ext cx="1345566" cy="228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>
              <a:defRPr sz="800"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t>Your address here St.</a:t>
            </a:r>
          </a:p>
        </p:txBody>
      </p:sp>
      <p:sp>
        <p:nvSpPr>
          <p:cNvPr id="4" name="www.yourwebsite.com">
            <a:extLst>
              <a:ext uri="{FF2B5EF4-FFF2-40B4-BE49-F238E27FC236}">
                <a16:creationId xmlns:a16="http://schemas.microsoft.com/office/drawing/2014/main" id="{CCEC7A4D-222A-448A-A6F3-4B7414FE0D4A}"/>
              </a:ext>
            </a:extLst>
          </p:cNvPr>
          <p:cNvSpPr txBox="1"/>
          <p:nvPr/>
        </p:nvSpPr>
        <p:spPr>
          <a:xfrm>
            <a:off x="5409577" y="1313868"/>
            <a:ext cx="1485709" cy="330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r">
              <a:defRPr sz="800"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rPr dirty="0"/>
              <a:t>www.yourwebsite.com</a:t>
            </a:r>
          </a:p>
        </p:txBody>
      </p:sp>
      <p:sp>
        <p:nvSpPr>
          <p:cNvPr id="5" name="Shape">
            <a:extLst>
              <a:ext uri="{FF2B5EF4-FFF2-40B4-BE49-F238E27FC236}">
                <a16:creationId xmlns:a16="http://schemas.microsoft.com/office/drawing/2014/main" id="{5C1DC316-C748-4C49-8B86-259877E21655}"/>
              </a:ext>
            </a:extLst>
          </p:cNvPr>
          <p:cNvSpPr/>
          <p:nvPr/>
        </p:nvSpPr>
        <p:spPr>
          <a:xfrm>
            <a:off x="6979593" y="869644"/>
            <a:ext cx="251463" cy="384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gradFill flip="none" rotWithShape="1">
            <a:gsLst>
              <a:gs pos="43400">
                <a:srgbClr val="6F69F2"/>
              </a:gs>
              <a:gs pos="0">
                <a:srgbClr val="0064EB"/>
              </a:gs>
              <a:gs pos="100000">
                <a:srgbClr val="FF6FFA"/>
              </a:gs>
            </a:gsLst>
            <a:lin ang="0" scaled="1"/>
            <a:tileRect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6" name="Shape">
            <a:extLst>
              <a:ext uri="{FF2B5EF4-FFF2-40B4-BE49-F238E27FC236}">
                <a16:creationId xmlns:a16="http://schemas.microsoft.com/office/drawing/2014/main" id="{766FE54C-5028-43A0-BC37-80BD543DBA2A}"/>
              </a:ext>
            </a:extLst>
          </p:cNvPr>
          <p:cNvSpPr/>
          <p:nvPr/>
        </p:nvSpPr>
        <p:spPr>
          <a:xfrm>
            <a:off x="6979593" y="450544"/>
            <a:ext cx="251463" cy="384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gradFill flip="none" rotWithShape="1">
            <a:gsLst>
              <a:gs pos="43400">
                <a:srgbClr val="6F69F2"/>
              </a:gs>
              <a:gs pos="0">
                <a:srgbClr val="0064EB"/>
              </a:gs>
              <a:gs pos="100000">
                <a:srgbClr val="FF6FFA"/>
              </a:gs>
            </a:gsLst>
            <a:lin ang="0" scaled="1"/>
            <a:tileRect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7" name="Shape">
            <a:extLst>
              <a:ext uri="{FF2B5EF4-FFF2-40B4-BE49-F238E27FC236}">
                <a16:creationId xmlns:a16="http://schemas.microsoft.com/office/drawing/2014/main" id="{525C5522-E2DD-4B60-AAC0-487C37C94E84}"/>
              </a:ext>
            </a:extLst>
          </p:cNvPr>
          <p:cNvSpPr/>
          <p:nvPr/>
        </p:nvSpPr>
        <p:spPr>
          <a:xfrm>
            <a:off x="6979593" y="1288745"/>
            <a:ext cx="251463" cy="384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gradFill flip="none" rotWithShape="1">
            <a:gsLst>
              <a:gs pos="43400">
                <a:srgbClr val="6F69F2"/>
              </a:gs>
              <a:gs pos="0">
                <a:srgbClr val="0064EB"/>
              </a:gs>
              <a:gs pos="100000">
                <a:srgbClr val="FF6FFA"/>
              </a:gs>
            </a:gsLst>
            <a:lin ang="0" scaled="1"/>
            <a:tileRect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8" name="Shape">
            <a:extLst>
              <a:ext uri="{FF2B5EF4-FFF2-40B4-BE49-F238E27FC236}">
                <a16:creationId xmlns:a16="http://schemas.microsoft.com/office/drawing/2014/main" id="{F4E03AE6-F79E-4432-BD9A-DE60A16E2F91}"/>
              </a:ext>
            </a:extLst>
          </p:cNvPr>
          <p:cNvSpPr/>
          <p:nvPr/>
        </p:nvSpPr>
        <p:spPr>
          <a:xfrm>
            <a:off x="7030393" y="564843"/>
            <a:ext cx="153910" cy="152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11" h="20618" extrusionOk="0">
                <a:moveTo>
                  <a:pt x="15805" y="4835"/>
                </a:moveTo>
                <a:cubicBezTo>
                  <a:pt x="17846" y="6893"/>
                  <a:pt x="18696" y="9121"/>
                  <a:pt x="18356" y="11007"/>
                </a:cubicBezTo>
                <a:cubicBezTo>
                  <a:pt x="18356" y="11007"/>
                  <a:pt x="18186" y="11521"/>
                  <a:pt x="18696" y="12035"/>
                </a:cubicBezTo>
                <a:cubicBezTo>
                  <a:pt x="19206" y="12550"/>
                  <a:pt x="19887" y="12378"/>
                  <a:pt x="20227" y="12035"/>
                </a:cubicBezTo>
                <a:cubicBezTo>
                  <a:pt x="20567" y="11693"/>
                  <a:pt x="20567" y="11350"/>
                  <a:pt x="20567" y="11350"/>
                </a:cubicBezTo>
                <a:cubicBezTo>
                  <a:pt x="20737" y="9807"/>
                  <a:pt x="20567" y="6550"/>
                  <a:pt x="17335" y="3293"/>
                </a:cubicBezTo>
                <a:cubicBezTo>
                  <a:pt x="14274" y="207"/>
                  <a:pt x="11042" y="-136"/>
                  <a:pt x="9342" y="35"/>
                </a:cubicBezTo>
                <a:cubicBezTo>
                  <a:pt x="9342" y="35"/>
                  <a:pt x="9002" y="35"/>
                  <a:pt x="8661" y="378"/>
                </a:cubicBezTo>
                <a:cubicBezTo>
                  <a:pt x="8321" y="721"/>
                  <a:pt x="8151" y="1407"/>
                  <a:pt x="8661" y="1921"/>
                </a:cubicBezTo>
                <a:cubicBezTo>
                  <a:pt x="9002" y="2264"/>
                  <a:pt x="9682" y="2264"/>
                  <a:pt x="9682" y="2264"/>
                </a:cubicBezTo>
                <a:cubicBezTo>
                  <a:pt x="11553" y="1921"/>
                  <a:pt x="13764" y="2778"/>
                  <a:pt x="15805" y="4835"/>
                </a:cubicBezTo>
                <a:cubicBezTo>
                  <a:pt x="15805" y="4835"/>
                  <a:pt x="15805" y="4835"/>
                  <a:pt x="15805" y="4835"/>
                </a:cubicBezTo>
                <a:close/>
                <a:moveTo>
                  <a:pt x="10702" y="3978"/>
                </a:moveTo>
                <a:cubicBezTo>
                  <a:pt x="10702" y="3978"/>
                  <a:pt x="10192" y="3807"/>
                  <a:pt x="9682" y="4321"/>
                </a:cubicBezTo>
                <a:cubicBezTo>
                  <a:pt x="9342" y="4664"/>
                  <a:pt x="9342" y="5350"/>
                  <a:pt x="9682" y="5864"/>
                </a:cubicBezTo>
                <a:cubicBezTo>
                  <a:pt x="9852" y="6035"/>
                  <a:pt x="10362" y="6207"/>
                  <a:pt x="10362" y="6207"/>
                </a:cubicBezTo>
                <a:cubicBezTo>
                  <a:pt x="11043" y="6378"/>
                  <a:pt x="12063" y="6550"/>
                  <a:pt x="13254" y="7750"/>
                </a:cubicBezTo>
                <a:cubicBezTo>
                  <a:pt x="14274" y="8778"/>
                  <a:pt x="14614" y="9978"/>
                  <a:pt x="14784" y="10664"/>
                </a:cubicBezTo>
                <a:cubicBezTo>
                  <a:pt x="14784" y="10664"/>
                  <a:pt x="14784" y="11007"/>
                  <a:pt x="15125" y="11350"/>
                </a:cubicBezTo>
                <a:cubicBezTo>
                  <a:pt x="15465" y="11693"/>
                  <a:pt x="16315" y="11693"/>
                  <a:pt x="16655" y="11350"/>
                </a:cubicBezTo>
                <a:cubicBezTo>
                  <a:pt x="16995" y="11007"/>
                  <a:pt x="16995" y="10321"/>
                  <a:pt x="16995" y="10321"/>
                </a:cubicBezTo>
                <a:cubicBezTo>
                  <a:pt x="16825" y="8950"/>
                  <a:pt x="16145" y="7407"/>
                  <a:pt x="14954" y="6207"/>
                </a:cubicBezTo>
                <a:cubicBezTo>
                  <a:pt x="13424" y="4835"/>
                  <a:pt x="12063" y="4150"/>
                  <a:pt x="10702" y="3978"/>
                </a:cubicBezTo>
                <a:cubicBezTo>
                  <a:pt x="10702" y="3978"/>
                  <a:pt x="10702" y="3978"/>
                  <a:pt x="10702" y="3978"/>
                </a:cubicBezTo>
                <a:close/>
                <a:moveTo>
                  <a:pt x="7981" y="12721"/>
                </a:moveTo>
                <a:cubicBezTo>
                  <a:pt x="9852" y="14607"/>
                  <a:pt x="11893" y="16321"/>
                  <a:pt x="12743" y="15464"/>
                </a:cubicBezTo>
                <a:cubicBezTo>
                  <a:pt x="13934" y="14264"/>
                  <a:pt x="14614" y="13235"/>
                  <a:pt x="17335" y="15293"/>
                </a:cubicBezTo>
                <a:cubicBezTo>
                  <a:pt x="20057" y="17521"/>
                  <a:pt x="18016" y="18893"/>
                  <a:pt x="16825" y="20093"/>
                </a:cubicBezTo>
                <a:cubicBezTo>
                  <a:pt x="15465" y="21464"/>
                  <a:pt x="10532" y="20264"/>
                  <a:pt x="5430" y="15121"/>
                </a:cubicBezTo>
                <a:cubicBezTo>
                  <a:pt x="498" y="10150"/>
                  <a:pt x="-863" y="5007"/>
                  <a:pt x="498" y="3635"/>
                </a:cubicBezTo>
                <a:cubicBezTo>
                  <a:pt x="1688" y="2435"/>
                  <a:pt x="3049" y="378"/>
                  <a:pt x="5260" y="3121"/>
                </a:cubicBezTo>
                <a:cubicBezTo>
                  <a:pt x="7471" y="5864"/>
                  <a:pt x="6280" y="6550"/>
                  <a:pt x="5090" y="7750"/>
                </a:cubicBezTo>
                <a:cubicBezTo>
                  <a:pt x="4409" y="8778"/>
                  <a:pt x="6110" y="11007"/>
                  <a:pt x="7981" y="12721"/>
                </a:cubicBezTo>
                <a:cubicBezTo>
                  <a:pt x="7981" y="12721"/>
                  <a:pt x="7981" y="12721"/>
                  <a:pt x="7981" y="12721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9" name="Shape">
            <a:extLst>
              <a:ext uri="{FF2B5EF4-FFF2-40B4-BE49-F238E27FC236}">
                <a16:creationId xmlns:a16="http://schemas.microsoft.com/office/drawing/2014/main" id="{9616E0B4-915F-4C53-AF74-209F54888AC8}"/>
              </a:ext>
            </a:extLst>
          </p:cNvPr>
          <p:cNvSpPr/>
          <p:nvPr/>
        </p:nvSpPr>
        <p:spPr>
          <a:xfrm>
            <a:off x="7043095" y="983943"/>
            <a:ext cx="114301" cy="1714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0080"/>
                </a:moveTo>
                <a:cubicBezTo>
                  <a:pt x="8400" y="10080"/>
                  <a:pt x="6480" y="8800"/>
                  <a:pt x="6480" y="7200"/>
                </a:cubicBezTo>
                <a:cubicBezTo>
                  <a:pt x="6480" y="5600"/>
                  <a:pt x="8400" y="4320"/>
                  <a:pt x="10800" y="4320"/>
                </a:cubicBezTo>
                <a:cubicBezTo>
                  <a:pt x="13200" y="4320"/>
                  <a:pt x="15120" y="5600"/>
                  <a:pt x="15120" y="7200"/>
                </a:cubicBezTo>
                <a:cubicBezTo>
                  <a:pt x="15120" y="8800"/>
                  <a:pt x="13200" y="10080"/>
                  <a:pt x="10800" y="10080"/>
                </a:cubicBezTo>
                <a:close/>
                <a:moveTo>
                  <a:pt x="10800" y="0"/>
                </a:moveTo>
                <a:cubicBezTo>
                  <a:pt x="4800" y="0"/>
                  <a:pt x="0" y="3200"/>
                  <a:pt x="0" y="7200"/>
                </a:cubicBezTo>
                <a:cubicBezTo>
                  <a:pt x="0" y="7520"/>
                  <a:pt x="0" y="8000"/>
                  <a:pt x="240" y="8320"/>
                </a:cubicBezTo>
                <a:cubicBezTo>
                  <a:pt x="720" y="11520"/>
                  <a:pt x="5040" y="17760"/>
                  <a:pt x="10800" y="21600"/>
                </a:cubicBezTo>
                <a:cubicBezTo>
                  <a:pt x="17280" y="16800"/>
                  <a:pt x="19920" y="12000"/>
                  <a:pt x="20880" y="9920"/>
                </a:cubicBezTo>
                <a:cubicBezTo>
                  <a:pt x="21360" y="9120"/>
                  <a:pt x="21600" y="8160"/>
                  <a:pt x="21600" y="7360"/>
                </a:cubicBezTo>
                <a:cubicBezTo>
                  <a:pt x="21600" y="3200"/>
                  <a:pt x="16800" y="0"/>
                  <a:pt x="10800" y="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" name="Shape">
            <a:extLst>
              <a:ext uri="{FF2B5EF4-FFF2-40B4-BE49-F238E27FC236}">
                <a16:creationId xmlns:a16="http://schemas.microsoft.com/office/drawing/2014/main" id="{979845E4-B1E0-4EBE-A889-6119C5A1D976}"/>
              </a:ext>
            </a:extLst>
          </p:cNvPr>
          <p:cNvSpPr/>
          <p:nvPr/>
        </p:nvSpPr>
        <p:spPr>
          <a:xfrm>
            <a:off x="7030393" y="1403045"/>
            <a:ext cx="153673" cy="1600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031" y="12343"/>
                </a:moveTo>
                <a:cubicBezTo>
                  <a:pt x="11603" y="11314"/>
                  <a:pt x="10354" y="9943"/>
                  <a:pt x="9461" y="8229"/>
                </a:cubicBezTo>
                <a:cubicBezTo>
                  <a:pt x="12139" y="6686"/>
                  <a:pt x="14459" y="4800"/>
                  <a:pt x="15709" y="3257"/>
                </a:cubicBezTo>
                <a:cubicBezTo>
                  <a:pt x="16959" y="4114"/>
                  <a:pt x="18030" y="5314"/>
                  <a:pt x="18744" y="6686"/>
                </a:cubicBezTo>
                <a:cubicBezTo>
                  <a:pt x="17851" y="8571"/>
                  <a:pt x="15888" y="10629"/>
                  <a:pt x="13031" y="12343"/>
                </a:cubicBezTo>
                <a:close/>
                <a:moveTo>
                  <a:pt x="3927" y="16457"/>
                </a:moveTo>
                <a:cubicBezTo>
                  <a:pt x="2678" y="15086"/>
                  <a:pt x="1785" y="13371"/>
                  <a:pt x="1607" y="11486"/>
                </a:cubicBezTo>
                <a:cubicBezTo>
                  <a:pt x="3570" y="10971"/>
                  <a:pt x="5712" y="10114"/>
                  <a:pt x="8033" y="8914"/>
                </a:cubicBezTo>
                <a:cubicBezTo>
                  <a:pt x="8926" y="10629"/>
                  <a:pt x="10175" y="12000"/>
                  <a:pt x="11603" y="13200"/>
                </a:cubicBezTo>
                <a:cubicBezTo>
                  <a:pt x="9283" y="14571"/>
                  <a:pt x="6783" y="15600"/>
                  <a:pt x="3927" y="16457"/>
                </a:cubicBezTo>
                <a:close/>
                <a:moveTo>
                  <a:pt x="3213" y="5486"/>
                </a:moveTo>
                <a:cubicBezTo>
                  <a:pt x="3927" y="6000"/>
                  <a:pt x="4641" y="6171"/>
                  <a:pt x="5534" y="6000"/>
                </a:cubicBezTo>
                <a:cubicBezTo>
                  <a:pt x="5891" y="6000"/>
                  <a:pt x="6248" y="5829"/>
                  <a:pt x="6783" y="5657"/>
                </a:cubicBezTo>
                <a:cubicBezTo>
                  <a:pt x="6962" y="6343"/>
                  <a:pt x="7141" y="6857"/>
                  <a:pt x="7319" y="7371"/>
                </a:cubicBezTo>
                <a:cubicBezTo>
                  <a:pt x="5355" y="8400"/>
                  <a:pt x="3392" y="9257"/>
                  <a:pt x="1607" y="9771"/>
                </a:cubicBezTo>
                <a:cubicBezTo>
                  <a:pt x="1785" y="8229"/>
                  <a:pt x="2321" y="6857"/>
                  <a:pt x="3213" y="5486"/>
                </a:cubicBezTo>
                <a:close/>
                <a:moveTo>
                  <a:pt x="7855" y="2057"/>
                </a:moveTo>
                <a:cubicBezTo>
                  <a:pt x="8033" y="2400"/>
                  <a:pt x="8033" y="2571"/>
                  <a:pt x="7855" y="2743"/>
                </a:cubicBezTo>
                <a:cubicBezTo>
                  <a:pt x="7498" y="3600"/>
                  <a:pt x="6427" y="4286"/>
                  <a:pt x="5355" y="4286"/>
                </a:cubicBezTo>
                <a:cubicBezTo>
                  <a:pt x="4998" y="4286"/>
                  <a:pt x="4641" y="4286"/>
                  <a:pt x="4284" y="4114"/>
                </a:cubicBezTo>
                <a:cubicBezTo>
                  <a:pt x="5355" y="3257"/>
                  <a:pt x="6605" y="2571"/>
                  <a:pt x="7855" y="2057"/>
                </a:cubicBezTo>
                <a:close/>
                <a:moveTo>
                  <a:pt x="9461" y="3600"/>
                </a:moveTo>
                <a:cubicBezTo>
                  <a:pt x="9640" y="3086"/>
                  <a:pt x="9640" y="2400"/>
                  <a:pt x="9640" y="1886"/>
                </a:cubicBezTo>
                <a:cubicBezTo>
                  <a:pt x="9997" y="1886"/>
                  <a:pt x="10354" y="1714"/>
                  <a:pt x="10711" y="1714"/>
                </a:cubicBezTo>
                <a:cubicBezTo>
                  <a:pt x="11960" y="1714"/>
                  <a:pt x="13210" y="2057"/>
                  <a:pt x="14281" y="2400"/>
                </a:cubicBezTo>
                <a:cubicBezTo>
                  <a:pt x="13031" y="3771"/>
                  <a:pt x="11246" y="5314"/>
                  <a:pt x="8926" y="6686"/>
                </a:cubicBezTo>
                <a:cubicBezTo>
                  <a:pt x="8747" y="6171"/>
                  <a:pt x="8568" y="5486"/>
                  <a:pt x="8390" y="4971"/>
                </a:cubicBezTo>
                <a:cubicBezTo>
                  <a:pt x="8926" y="4457"/>
                  <a:pt x="9283" y="3943"/>
                  <a:pt x="9461" y="3600"/>
                </a:cubicBezTo>
                <a:close/>
                <a:moveTo>
                  <a:pt x="10711" y="0"/>
                </a:moveTo>
                <a:cubicBezTo>
                  <a:pt x="4820" y="0"/>
                  <a:pt x="0" y="4800"/>
                  <a:pt x="0" y="10457"/>
                </a:cubicBezTo>
                <a:cubicBezTo>
                  <a:pt x="0" y="16286"/>
                  <a:pt x="4820" y="20914"/>
                  <a:pt x="10711" y="20914"/>
                </a:cubicBezTo>
                <a:cubicBezTo>
                  <a:pt x="11068" y="20914"/>
                  <a:pt x="11425" y="20914"/>
                  <a:pt x="11603" y="20914"/>
                </a:cubicBezTo>
                <a:lnTo>
                  <a:pt x="11782" y="20914"/>
                </a:lnTo>
                <a:lnTo>
                  <a:pt x="11782" y="20743"/>
                </a:lnTo>
                <a:lnTo>
                  <a:pt x="11603" y="19543"/>
                </a:lnTo>
                <a:lnTo>
                  <a:pt x="11603" y="19371"/>
                </a:lnTo>
                <a:lnTo>
                  <a:pt x="11425" y="19371"/>
                </a:lnTo>
                <a:cubicBezTo>
                  <a:pt x="11246" y="19371"/>
                  <a:pt x="11246" y="19371"/>
                  <a:pt x="11068" y="19371"/>
                </a:cubicBezTo>
                <a:cubicBezTo>
                  <a:pt x="10889" y="19371"/>
                  <a:pt x="10711" y="19371"/>
                  <a:pt x="10711" y="19371"/>
                </a:cubicBezTo>
                <a:cubicBezTo>
                  <a:pt x="8747" y="19371"/>
                  <a:pt x="6962" y="18686"/>
                  <a:pt x="5355" y="17657"/>
                </a:cubicBezTo>
                <a:cubicBezTo>
                  <a:pt x="12139" y="15257"/>
                  <a:pt x="17137" y="12000"/>
                  <a:pt x="19458" y="8571"/>
                </a:cubicBezTo>
                <a:cubicBezTo>
                  <a:pt x="19636" y="9257"/>
                  <a:pt x="19815" y="9943"/>
                  <a:pt x="19815" y="10457"/>
                </a:cubicBezTo>
                <a:cubicBezTo>
                  <a:pt x="19815" y="12514"/>
                  <a:pt x="19101" y="14743"/>
                  <a:pt x="17494" y="16286"/>
                </a:cubicBezTo>
                <a:lnTo>
                  <a:pt x="17316" y="16457"/>
                </a:lnTo>
                <a:lnTo>
                  <a:pt x="17494" y="16629"/>
                </a:lnTo>
                <a:lnTo>
                  <a:pt x="18565" y="17314"/>
                </a:lnTo>
                <a:lnTo>
                  <a:pt x="18744" y="17486"/>
                </a:lnTo>
                <a:lnTo>
                  <a:pt x="18922" y="17314"/>
                </a:lnTo>
                <a:cubicBezTo>
                  <a:pt x="20529" y="15429"/>
                  <a:pt x="21600" y="13029"/>
                  <a:pt x="21600" y="10457"/>
                </a:cubicBezTo>
                <a:cubicBezTo>
                  <a:pt x="21422" y="4800"/>
                  <a:pt x="16602" y="0"/>
                  <a:pt x="10711" y="0"/>
                </a:cubicBezTo>
                <a:close/>
                <a:moveTo>
                  <a:pt x="13031" y="16114"/>
                </a:moveTo>
                <a:lnTo>
                  <a:pt x="12674" y="15943"/>
                </a:lnTo>
                <a:lnTo>
                  <a:pt x="12674" y="16286"/>
                </a:lnTo>
                <a:lnTo>
                  <a:pt x="12674" y="21086"/>
                </a:lnTo>
                <a:lnTo>
                  <a:pt x="12674" y="21600"/>
                </a:lnTo>
                <a:lnTo>
                  <a:pt x="13031" y="21257"/>
                </a:lnTo>
                <a:lnTo>
                  <a:pt x="14281" y="19714"/>
                </a:lnTo>
                <a:lnTo>
                  <a:pt x="15174" y="20914"/>
                </a:lnTo>
                <a:lnTo>
                  <a:pt x="15174" y="20914"/>
                </a:lnTo>
                <a:lnTo>
                  <a:pt x="16602" y="20914"/>
                </a:lnTo>
                <a:lnTo>
                  <a:pt x="16423" y="20571"/>
                </a:lnTo>
                <a:lnTo>
                  <a:pt x="15352" y="18857"/>
                </a:lnTo>
                <a:lnTo>
                  <a:pt x="17316" y="18343"/>
                </a:lnTo>
                <a:lnTo>
                  <a:pt x="17851" y="18171"/>
                </a:lnTo>
                <a:lnTo>
                  <a:pt x="17494" y="18000"/>
                </a:lnTo>
                <a:cubicBezTo>
                  <a:pt x="17494" y="18000"/>
                  <a:pt x="13031" y="16114"/>
                  <a:pt x="13031" y="16114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81DC347-7D7F-4185-BDD4-105C88D49B39}"/>
              </a:ext>
            </a:extLst>
          </p:cNvPr>
          <p:cNvSpPr txBox="1"/>
          <p:nvPr/>
        </p:nvSpPr>
        <p:spPr>
          <a:xfrm>
            <a:off x="977653" y="2791324"/>
            <a:ext cx="6274295" cy="34881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just"/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dolore magna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exercitation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ullamco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nisi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Duis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irure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reprehenderit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cillum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fugiat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pariatur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Excepteur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occaecat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cupidatat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proident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culpa qui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officia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deserunt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mollit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laborum</a:t>
            </a: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b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dolore magna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exercitation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ullamco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nisi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Duis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irure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reprehenderit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cillum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fugiat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pariatur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Excepteur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occaecat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cupidatat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proident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culpa qui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officia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deserunt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mollit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laborum</a:t>
            </a: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b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dolore magna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exercitation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ullamco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nisi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Duis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irure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reprehenderit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cillum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fugiat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pariatur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Excepteur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occaecat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cupidatat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proident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culpa qui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officia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deserunt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mollit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laborum</a:t>
            </a: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indent="0" algn="just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1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Gill San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F0CF144-BD71-4BB5-A195-92FD16E95ED5}"/>
              </a:ext>
            </a:extLst>
          </p:cNvPr>
          <p:cNvSpPr txBox="1"/>
          <p:nvPr/>
        </p:nvSpPr>
        <p:spPr>
          <a:xfrm>
            <a:off x="977653" y="6747068"/>
            <a:ext cx="6274295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en-ID" sz="12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John Day</a:t>
            </a:r>
            <a:endParaRPr lang="en-ID" sz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/>
            <a:r>
              <a:rPr lang="en-ID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Your Tittle Here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B7AED2B-BA80-4F73-85C6-EB7F08F12461}"/>
              </a:ext>
            </a:extLst>
          </p:cNvPr>
          <p:cNvSpPr txBox="1"/>
          <p:nvPr/>
        </p:nvSpPr>
        <p:spPr>
          <a:xfrm>
            <a:off x="977653" y="1496982"/>
            <a:ext cx="855980" cy="2819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spc="0" normalizeH="0" baseline="0" dirty="0">
                <a:ln>
                  <a:noFill/>
                </a:ln>
                <a:solidFill>
                  <a:srgbClr val="2D2D2D"/>
                </a:solidFill>
                <a:effectLst/>
                <a:uFillTx/>
                <a:latin typeface="Gotham-Bold"/>
                <a:ea typeface="+mn-ea"/>
                <a:cs typeface="+mn-cs"/>
                <a:sym typeface="Gotham-Bold"/>
                <a:rtl val="0"/>
              </a:rPr>
              <a:t>BRAND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A82B521-F66C-490B-9B0F-0D9AEC385F95}"/>
              </a:ext>
            </a:extLst>
          </p:cNvPr>
          <p:cNvSpPr txBox="1"/>
          <p:nvPr/>
        </p:nvSpPr>
        <p:spPr>
          <a:xfrm>
            <a:off x="1676787" y="1496982"/>
            <a:ext cx="728980" cy="2819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spc="0" normalizeH="0" baseline="0" dirty="0">
                <a:ln>
                  <a:noFill/>
                </a:ln>
                <a:solidFill>
                  <a:srgbClr val="2D2D2D"/>
                </a:solidFill>
                <a:effectLst/>
                <a:uFillTx/>
                <a:latin typeface="Gotham-Book"/>
                <a:ea typeface="+mn-ea"/>
                <a:cs typeface="+mn-cs"/>
                <a:sym typeface="Gotham-Book"/>
                <a:rtl val="0"/>
              </a:rPr>
              <a:t>NAME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9BDFB02-A574-4347-987E-2C5806E5D759}"/>
              </a:ext>
            </a:extLst>
          </p:cNvPr>
          <p:cNvSpPr txBox="1"/>
          <p:nvPr/>
        </p:nvSpPr>
        <p:spPr>
          <a:xfrm>
            <a:off x="1289919" y="1702721"/>
            <a:ext cx="832920" cy="21031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spc="-15" normalizeH="0" baseline="0" dirty="0">
                <a:ln>
                  <a:noFill/>
                </a:ln>
                <a:solidFill>
                  <a:srgbClr val="3F22BC"/>
                </a:solidFill>
                <a:effectLst/>
                <a:uFillTx/>
                <a:latin typeface="Gotham-Book"/>
                <a:ea typeface="+mn-ea"/>
                <a:cs typeface="+mn-cs"/>
                <a:sym typeface="Gotham-Book"/>
                <a:rtl val="0"/>
              </a:rPr>
              <a:t>COMUNICATION</a:t>
            </a:r>
          </a:p>
        </p:txBody>
      </p:sp>
      <p:grpSp>
        <p:nvGrpSpPr>
          <p:cNvPr id="18" name="Group">
            <a:extLst>
              <a:ext uri="{FF2B5EF4-FFF2-40B4-BE49-F238E27FC236}">
                <a16:creationId xmlns:a16="http://schemas.microsoft.com/office/drawing/2014/main" id="{9E7BA35A-E32E-465B-9E1F-9C8C745A93B3}"/>
              </a:ext>
            </a:extLst>
          </p:cNvPr>
          <p:cNvGrpSpPr/>
          <p:nvPr/>
        </p:nvGrpSpPr>
        <p:grpSpPr>
          <a:xfrm>
            <a:off x="1290044" y="567515"/>
            <a:ext cx="832670" cy="929467"/>
            <a:chOff x="0" y="0"/>
            <a:chExt cx="6150981" cy="6866024"/>
          </a:xfrm>
        </p:grpSpPr>
        <p:sp>
          <p:nvSpPr>
            <p:cNvPr id="19" name="Shape">
              <a:extLst>
                <a:ext uri="{FF2B5EF4-FFF2-40B4-BE49-F238E27FC236}">
                  <a16:creationId xmlns:a16="http://schemas.microsoft.com/office/drawing/2014/main" id="{F9C2402F-F175-442A-AFC6-2D3B8C2CF66A}"/>
                </a:ext>
              </a:extLst>
            </p:cNvPr>
            <p:cNvSpPr/>
            <p:nvPr/>
          </p:nvSpPr>
          <p:spPr>
            <a:xfrm>
              <a:off x="0" y="0"/>
              <a:ext cx="6150982" cy="68660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137" y="21600"/>
                  </a:moveTo>
                  <a:lnTo>
                    <a:pt x="8137" y="19346"/>
                  </a:lnTo>
                  <a:lnTo>
                    <a:pt x="10718" y="19351"/>
                  </a:lnTo>
                  <a:cubicBezTo>
                    <a:pt x="16727" y="19360"/>
                    <a:pt x="21600" y="15075"/>
                    <a:pt x="21600" y="9675"/>
                  </a:cubicBezTo>
                  <a:cubicBezTo>
                    <a:pt x="21600" y="4331"/>
                    <a:pt x="16765" y="0"/>
                    <a:pt x="10800" y="0"/>
                  </a:cubicBezTo>
                  <a:cubicBezTo>
                    <a:pt x="4834" y="0"/>
                    <a:pt x="0" y="4331"/>
                    <a:pt x="0" y="9675"/>
                  </a:cubicBezTo>
                  <a:cubicBezTo>
                    <a:pt x="0" y="15065"/>
                    <a:pt x="3082" y="19370"/>
                    <a:pt x="8137" y="21600"/>
                  </a:cubicBezTo>
                </a:path>
              </a:pathLst>
            </a:custGeom>
            <a:gradFill flip="none" rotWithShape="1">
              <a:gsLst>
                <a:gs pos="0">
                  <a:srgbClr val="CFDBE7"/>
                </a:gs>
                <a:gs pos="100000">
                  <a:srgbClr val="FDFDFD"/>
                </a:gs>
              </a:gsLst>
              <a:lin ang="162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0" name="Shape">
              <a:extLst>
                <a:ext uri="{FF2B5EF4-FFF2-40B4-BE49-F238E27FC236}">
                  <a16:creationId xmlns:a16="http://schemas.microsoft.com/office/drawing/2014/main" id="{B5098585-3FD1-4B0E-9C23-E7DE4BD60BB7}"/>
                </a:ext>
              </a:extLst>
            </p:cNvPr>
            <p:cNvSpPr/>
            <p:nvPr/>
          </p:nvSpPr>
          <p:spPr>
            <a:xfrm>
              <a:off x="1765299" y="25400"/>
              <a:ext cx="4274756" cy="59151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25" h="21221" extrusionOk="0">
                  <a:moveTo>
                    <a:pt x="17061" y="4224"/>
                  </a:moveTo>
                  <a:cubicBezTo>
                    <a:pt x="12160" y="6313"/>
                    <a:pt x="11847" y="-379"/>
                    <a:pt x="7689" y="17"/>
                  </a:cubicBezTo>
                  <a:cubicBezTo>
                    <a:pt x="5819" y="195"/>
                    <a:pt x="4872" y="1336"/>
                    <a:pt x="4612" y="2630"/>
                  </a:cubicBezTo>
                  <a:cubicBezTo>
                    <a:pt x="4482" y="3274"/>
                    <a:pt x="4499" y="3935"/>
                    <a:pt x="4591" y="4580"/>
                  </a:cubicBezTo>
                  <a:cubicBezTo>
                    <a:pt x="4701" y="5360"/>
                    <a:pt x="4957" y="5969"/>
                    <a:pt x="4403" y="6700"/>
                  </a:cubicBezTo>
                  <a:cubicBezTo>
                    <a:pt x="3533" y="7848"/>
                    <a:pt x="2216" y="9014"/>
                    <a:pt x="1066" y="10018"/>
                  </a:cubicBezTo>
                  <a:cubicBezTo>
                    <a:pt x="494" y="10517"/>
                    <a:pt x="-975" y="11526"/>
                    <a:pt x="992" y="12211"/>
                  </a:cubicBezTo>
                  <a:cubicBezTo>
                    <a:pt x="1176" y="12275"/>
                    <a:pt x="1342" y="12340"/>
                    <a:pt x="1492" y="12406"/>
                  </a:cubicBezTo>
                  <a:cubicBezTo>
                    <a:pt x="1492" y="12406"/>
                    <a:pt x="1493" y="12407"/>
                    <a:pt x="1495" y="12407"/>
                  </a:cubicBezTo>
                  <a:cubicBezTo>
                    <a:pt x="1500" y="12409"/>
                    <a:pt x="1513" y="12415"/>
                    <a:pt x="1534" y="12424"/>
                  </a:cubicBezTo>
                  <a:cubicBezTo>
                    <a:pt x="2939" y="13054"/>
                    <a:pt x="2838" y="13743"/>
                    <a:pt x="2435" y="14433"/>
                  </a:cubicBezTo>
                  <a:cubicBezTo>
                    <a:pt x="1987" y="15201"/>
                    <a:pt x="3282" y="15617"/>
                    <a:pt x="3282" y="15617"/>
                  </a:cubicBezTo>
                  <a:cubicBezTo>
                    <a:pt x="3282" y="15617"/>
                    <a:pt x="2572" y="15636"/>
                    <a:pt x="2535" y="16237"/>
                  </a:cubicBezTo>
                  <a:cubicBezTo>
                    <a:pt x="2498" y="16839"/>
                    <a:pt x="4091" y="17428"/>
                    <a:pt x="3925" y="19477"/>
                  </a:cubicBezTo>
                  <a:cubicBezTo>
                    <a:pt x="3845" y="20462"/>
                    <a:pt x="4403" y="20967"/>
                    <a:pt x="5228" y="21221"/>
                  </a:cubicBezTo>
                  <a:cubicBezTo>
                    <a:pt x="13827" y="20809"/>
                    <a:pt x="20625" y="15576"/>
                    <a:pt x="20625" y="9054"/>
                  </a:cubicBezTo>
                  <a:cubicBezTo>
                    <a:pt x="20625" y="7044"/>
                    <a:pt x="19971" y="5148"/>
                    <a:pt x="18814" y="3477"/>
                  </a:cubicBezTo>
                  <a:cubicBezTo>
                    <a:pt x="18238" y="3697"/>
                    <a:pt x="17668" y="3965"/>
                    <a:pt x="17061" y="422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64EB"/>
                </a:gs>
                <a:gs pos="100000">
                  <a:srgbClr val="FF6FFA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dirty="0"/>
            </a:p>
          </p:txBody>
        </p:sp>
        <p:sp>
          <p:nvSpPr>
            <p:cNvPr id="21" name="Shape">
              <a:extLst>
                <a:ext uri="{FF2B5EF4-FFF2-40B4-BE49-F238E27FC236}">
                  <a16:creationId xmlns:a16="http://schemas.microsoft.com/office/drawing/2014/main" id="{E629A2E9-06C2-4F0F-A04F-4CCE27CD4722}"/>
                </a:ext>
              </a:extLst>
            </p:cNvPr>
            <p:cNvSpPr/>
            <p:nvPr/>
          </p:nvSpPr>
          <p:spPr>
            <a:xfrm>
              <a:off x="2578099" y="990600"/>
              <a:ext cx="3462860" cy="49459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07" h="21600" extrusionOk="0">
                  <a:moveTo>
                    <a:pt x="19175" y="0"/>
                  </a:moveTo>
                  <a:cubicBezTo>
                    <a:pt x="19162" y="5"/>
                    <a:pt x="19148" y="10"/>
                    <a:pt x="19135" y="15"/>
                  </a:cubicBezTo>
                  <a:cubicBezTo>
                    <a:pt x="19818" y="1475"/>
                    <a:pt x="20187" y="3035"/>
                    <a:pt x="20187" y="4656"/>
                  </a:cubicBezTo>
                  <a:cubicBezTo>
                    <a:pt x="20187" y="12596"/>
                    <a:pt x="11436" y="18965"/>
                    <a:pt x="367" y="19467"/>
                  </a:cubicBezTo>
                  <a:cubicBezTo>
                    <a:pt x="246" y="19432"/>
                    <a:pt x="130" y="19393"/>
                    <a:pt x="19" y="19349"/>
                  </a:cubicBezTo>
                  <a:cubicBezTo>
                    <a:pt x="16" y="19391"/>
                    <a:pt x="13" y="19434"/>
                    <a:pt x="10" y="19477"/>
                  </a:cubicBezTo>
                  <a:cubicBezTo>
                    <a:pt x="-93" y="20676"/>
                    <a:pt x="625" y="21291"/>
                    <a:pt x="1687" y="21600"/>
                  </a:cubicBezTo>
                  <a:cubicBezTo>
                    <a:pt x="12756" y="21098"/>
                    <a:pt x="21507" y="14729"/>
                    <a:pt x="21507" y="6789"/>
                  </a:cubicBezTo>
                  <a:cubicBezTo>
                    <a:pt x="21507" y="4342"/>
                    <a:pt x="20666" y="2034"/>
                    <a:pt x="1917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64EB">
                    <a:alpha val="19000"/>
                  </a:srgbClr>
                </a:gs>
                <a:gs pos="100000">
                  <a:srgbClr val="FF6FFA">
                    <a:alpha val="19000"/>
                  </a:srgbClr>
                </a:gs>
              </a:gsLst>
              <a:lin ang="8851728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dirty="0"/>
            </a:p>
          </p:txBody>
        </p:sp>
        <p:sp>
          <p:nvSpPr>
            <p:cNvPr id="22" name="Circle">
              <a:extLst>
                <a:ext uri="{FF2B5EF4-FFF2-40B4-BE49-F238E27FC236}">
                  <a16:creationId xmlns:a16="http://schemas.microsoft.com/office/drawing/2014/main" id="{D4F5F2B4-1F8F-4A7B-AF37-434F64492A1F}"/>
                </a:ext>
              </a:extLst>
            </p:cNvPr>
            <p:cNvSpPr/>
            <p:nvPr/>
          </p:nvSpPr>
          <p:spPr>
            <a:xfrm>
              <a:off x="2235200" y="2984500"/>
              <a:ext cx="410522" cy="410484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3" name="Circle">
              <a:extLst>
                <a:ext uri="{FF2B5EF4-FFF2-40B4-BE49-F238E27FC236}">
                  <a16:creationId xmlns:a16="http://schemas.microsoft.com/office/drawing/2014/main" id="{B961A8E7-B054-46B1-9100-FBA05E3B28D1}"/>
                </a:ext>
              </a:extLst>
            </p:cNvPr>
            <p:cNvSpPr/>
            <p:nvPr/>
          </p:nvSpPr>
          <p:spPr>
            <a:xfrm>
              <a:off x="2870200" y="2984500"/>
              <a:ext cx="410522" cy="410484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4" name="Circle">
              <a:extLst>
                <a:ext uri="{FF2B5EF4-FFF2-40B4-BE49-F238E27FC236}">
                  <a16:creationId xmlns:a16="http://schemas.microsoft.com/office/drawing/2014/main" id="{08E83D0E-957A-4FA6-84E3-4C71E41F3494}"/>
                </a:ext>
              </a:extLst>
            </p:cNvPr>
            <p:cNvSpPr/>
            <p:nvPr/>
          </p:nvSpPr>
          <p:spPr>
            <a:xfrm>
              <a:off x="3492500" y="2984500"/>
              <a:ext cx="410522" cy="410484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grpSp>
        <p:nvGrpSpPr>
          <p:cNvPr id="1205" name="Group 1204">
            <a:extLst>
              <a:ext uri="{FF2B5EF4-FFF2-40B4-BE49-F238E27FC236}">
                <a16:creationId xmlns:a16="http://schemas.microsoft.com/office/drawing/2014/main" id="{604BAB96-B26A-4EED-8B23-4B01DEAB5BE7}"/>
              </a:ext>
            </a:extLst>
          </p:cNvPr>
          <p:cNvGrpSpPr/>
          <p:nvPr/>
        </p:nvGrpSpPr>
        <p:grpSpPr>
          <a:xfrm>
            <a:off x="2049419" y="8909068"/>
            <a:ext cx="4372351" cy="1070822"/>
            <a:chOff x="2049419" y="8909068"/>
            <a:chExt cx="4372351" cy="1070822"/>
          </a:xfrm>
          <a:gradFill>
            <a:gsLst>
              <a:gs pos="19000">
                <a:srgbClr val="5668F0"/>
              </a:gs>
              <a:gs pos="0">
                <a:srgbClr val="0064EB"/>
              </a:gs>
              <a:gs pos="100000">
                <a:srgbClr val="FF6FFA"/>
              </a:gs>
            </a:gsLst>
            <a:lin ang="0" scaled="1"/>
          </a:gradFill>
        </p:grpSpPr>
        <p:sp>
          <p:nvSpPr>
            <p:cNvPr id="1196" name="Freeform: Shape 1195">
              <a:extLst>
                <a:ext uri="{FF2B5EF4-FFF2-40B4-BE49-F238E27FC236}">
                  <a16:creationId xmlns:a16="http://schemas.microsoft.com/office/drawing/2014/main" id="{95BF9420-5F46-4678-BFB8-1F0477A3476E}"/>
                </a:ext>
              </a:extLst>
            </p:cNvPr>
            <p:cNvSpPr/>
            <p:nvPr/>
          </p:nvSpPr>
          <p:spPr>
            <a:xfrm>
              <a:off x="2049419" y="8909068"/>
              <a:ext cx="1070822" cy="1070822"/>
            </a:xfrm>
            <a:custGeom>
              <a:avLst/>
              <a:gdLst>
                <a:gd name="connsiteX0" fmla="*/ 389668 w 781050"/>
                <a:gd name="connsiteY0" fmla="*/ 1 h 781050"/>
                <a:gd name="connsiteX1" fmla="*/ 1 w 781050"/>
                <a:gd name="connsiteY1" fmla="*/ 391383 h 781050"/>
                <a:gd name="connsiteX2" fmla="*/ 391382 w 781050"/>
                <a:gd name="connsiteY2" fmla="*/ 781049 h 781050"/>
                <a:gd name="connsiteX3" fmla="*/ 781050 w 781050"/>
                <a:gd name="connsiteY3" fmla="*/ 390526 h 781050"/>
                <a:gd name="connsiteX4" fmla="*/ 390526 w 781050"/>
                <a:gd name="connsiteY4" fmla="*/ 0 h 781050"/>
                <a:gd name="connsiteX5" fmla="*/ 389668 w 781050"/>
                <a:gd name="connsiteY5" fmla="*/ 1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81050" h="781050">
                  <a:moveTo>
                    <a:pt x="389668" y="1"/>
                  </a:moveTo>
                  <a:cubicBezTo>
                    <a:pt x="173987" y="474"/>
                    <a:pt x="-473" y="175702"/>
                    <a:pt x="1" y="391383"/>
                  </a:cubicBezTo>
                  <a:cubicBezTo>
                    <a:pt x="474" y="607063"/>
                    <a:pt x="175702" y="781523"/>
                    <a:pt x="391382" y="781049"/>
                  </a:cubicBezTo>
                  <a:cubicBezTo>
                    <a:pt x="606728" y="780577"/>
                    <a:pt x="781050" y="605872"/>
                    <a:pt x="781050" y="390526"/>
                  </a:cubicBezTo>
                  <a:cubicBezTo>
                    <a:pt x="781051" y="174845"/>
                    <a:pt x="606207" y="1"/>
                    <a:pt x="390526" y="0"/>
                  </a:cubicBezTo>
                  <a:cubicBezTo>
                    <a:pt x="390240" y="0"/>
                    <a:pt x="389954" y="1"/>
                    <a:pt x="389668" y="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97" name="Freeform: Shape 1196">
              <a:extLst>
                <a:ext uri="{FF2B5EF4-FFF2-40B4-BE49-F238E27FC236}">
                  <a16:creationId xmlns:a16="http://schemas.microsoft.com/office/drawing/2014/main" id="{05595F90-CD65-478D-8CAD-BD4ACD98B09C}"/>
                </a:ext>
              </a:extLst>
            </p:cNvPr>
            <p:cNvSpPr/>
            <p:nvPr/>
          </p:nvSpPr>
          <p:spPr>
            <a:xfrm>
              <a:off x="3700184" y="8909068"/>
              <a:ext cx="1070822" cy="1070822"/>
            </a:xfrm>
            <a:custGeom>
              <a:avLst/>
              <a:gdLst>
                <a:gd name="connsiteX0" fmla="*/ 389668 w 781050"/>
                <a:gd name="connsiteY0" fmla="*/ 1 h 781050"/>
                <a:gd name="connsiteX1" fmla="*/ 1 w 781050"/>
                <a:gd name="connsiteY1" fmla="*/ 391383 h 781050"/>
                <a:gd name="connsiteX2" fmla="*/ 391382 w 781050"/>
                <a:gd name="connsiteY2" fmla="*/ 781049 h 781050"/>
                <a:gd name="connsiteX3" fmla="*/ 781050 w 781050"/>
                <a:gd name="connsiteY3" fmla="*/ 390526 h 781050"/>
                <a:gd name="connsiteX4" fmla="*/ 390526 w 781050"/>
                <a:gd name="connsiteY4" fmla="*/ 0 h 781050"/>
                <a:gd name="connsiteX5" fmla="*/ 389668 w 781050"/>
                <a:gd name="connsiteY5" fmla="*/ 1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81050" h="781050">
                  <a:moveTo>
                    <a:pt x="389668" y="1"/>
                  </a:moveTo>
                  <a:cubicBezTo>
                    <a:pt x="173987" y="474"/>
                    <a:pt x="-472" y="175702"/>
                    <a:pt x="1" y="391383"/>
                  </a:cubicBezTo>
                  <a:cubicBezTo>
                    <a:pt x="474" y="607063"/>
                    <a:pt x="175702" y="781523"/>
                    <a:pt x="391382" y="781049"/>
                  </a:cubicBezTo>
                  <a:cubicBezTo>
                    <a:pt x="606728" y="780577"/>
                    <a:pt x="781050" y="605872"/>
                    <a:pt x="781050" y="390526"/>
                  </a:cubicBezTo>
                  <a:cubicBezTo>
                    <a:pt x="781051" y="174845"/>
                    <a:pt x="606207" y="1"/>
                    <a:pt x="390526" y="0"/>
                  </a:cubicBezTo>
                  <a:cubicBezTo>
                    <a:pt x="390240" y="0"/>
                    <a:pt x="389954" y="1"/>
                    <a:pt x="389668" y="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98" name="Freeform: Shape 1197">
              <a:extLst>
                <a:ext uri="{FF2B5EF4-FFF2-40B4-BE49-F238E27FC236}">
                  <a16:creationId xmlns:a16="http://schemas.microsoft.com/office/drawing/2014/main" id="{C76F25A5-2FE6-48C0-9492-E8ABD8B7B677}"/>
                </a:ext>
              </a:extLst>
            </p:cNvPr>
            <p:cNvSpPr/>
            <p:nvPr/>
          </p:nvSpPr>
          <p:spPr>
            <a:xfrm>
              <a:off x="5350948" y="8909069"/>
              <a:ext cx="1070822" cy="1070821"/>
            </a:xfrm>
            <a:custGeom>
              <a:avLst/>
              <a:gdLst>
                <a:gd name="connsiteX0" fmla="*/ 389763 w 781050"/>
                <a:gd name="connsiteY0" fmla="*/ 1 h 781049"/>
                <a:gd name="connsiteX1" fmla="*/ 1 w 781050"/>
                <a:gd name="connsiteY1" fmla="*/ 391287 h 781049"/>
                <a:gd name="connsiteX2" fmla="*/ 391287 w 781050"/>
                <a:gd name="connsiteY2" fmla="*/ 781049 h 781049"/>
                <a:gd name="connsiteX3" fmla="*/ 781050 w 781050"/>
                <a:gd name="connsiteY3" fmla="*/ 390526 h 781049"/>
                <a:gd name="connsiteX4" fmla="*/ 390526 w 781050"/>
                <a:gd name="connsiteY4" fmla="*/ 0 h 781049"/>
                <a:gd name="connsiteX5" fmla="*/ 389763 w 781050"/>
                <a:gd name="connsiteY5" fmla="*/ 1 h 781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81050" h="781049">
                  <a:moveTo>
                    <a:pt x="389763" y="1"/>
                  </a:moveTo>
                  <a:cubicBezTo>
                    <a:pt x="174082" y="421"/>
                    <a:pt x="-420" y="175606"/>
                    <a:pt x="1" y="391287"/>
                  </a:cubicBezTo>
                  <a:cubicBezTo>
                    <a:pt x="422" y="606967"/>
                    <a:pt x="175606" y="781470"/>
                    <a:pt x="391287" y="781049"/>
                  </a:cubicBezTo>
                  <a:cubicBezTo>
                    <a:pt x="606670" y="780629"/>
                    <a:pt x="781050" y="605908"/>
                    <a:pt x="781050" y="390526"/>
                  </a:cubicBezTo>
                  <a:cubicBezTo>
                    <a:pt x="781051" y="174845"/>
                    <a:pt x="606207" y="0"/>
                    <a:pt x="390526" y="0"/>
                  </a:cubicBezTo>
                  <a:cubicBezTo>
                    <a:pt x="390272" y="0"/>
                    <a:pt x="390018" y="0"/>
                    <a:pt x="389763" y="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199" name="Freeform: Shape 1198">
            <a:extLst>
              <a:ext uri="{FF2B5EF4-FFF2-40B4-BE49-F238E27FC236}">
                <a16:creationId xmlns:a16="http://schemas.microsoft.com/office/drawing/2014/main" id="{EE61B25A-9685-411D-B657-FD5FFCB2ED74}"/>
              </a:ext>
            </a:extLst>
          </p:cNvPr>
          <p:cNvSpPr/>
          <p:nvPr/>
        </p:nvSpPr>
        <p:spPr>
          <a:xfrm>
            <a:off x="7518971" y="9372265"/>
            <a:ext cx="18673" cy="241327"/>
          </a:xfrm>
          <a:custGeom>
            <a:avLst/>
            <a:gdLst>
              <a:gd name="connsiteX0" fmla="*/ 0 w 13620"/>
              <a:gd name="connsiteY0" fmla="*/ 0 h 176022"/>
              <a:gd name="connsiteX1" fmla="*/ 13621 w 13620"/>
              <a:gd name="connsiteY1" fmla="*/ 0 h 176022"/>
              <a:gd name="connsiteX2" fmla="*/ 13621 w 13620"/>
              <a:gd name="connsiteY2" fmla="*/ 176022 h 176022"/>
              <a:gd name="connsiteX3" fmla="*/ 0 w 13620"/>
              <a:gd name="connsiteY3" fmla="*/ 176022 h 176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620" h="176022">
                <a:moveTo>
                  <a:pt x="0" y="0"/>
                </a:moveTo>
                <a:lnTo>
                  <a:pt x="13621" y="0"/>
                </a:lnTo>
                <a:lnTo>
                  <a:pt x="13621" y="176022"/>
                </a:lnTo>
                <a:lnTo>
                  <a:pt x="0" y="176022"/>
                </a:lnTo>
                <a:close/>
              </a:path>
            </a:pathLst>
          </a:custGeom>
          <a:gradFill>
            <a:gsLst>
              <a:gs pos="0">
                <a:srgbClr val="0064EB"/>
              </a:gs>
              <a:gs pos="100000">
                <a:srgbClr val="FF6FFA"/>
              </a:gs>
            </a:gsLst>
            <a:lin ang="54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00" name="Freeform: Shape 1199">
            <a:extLst>
              <a:ext uri="{FF2B5EF4-FFF2-40B4-BE49-F238E27FC236}">
                <a16:creationId xmlns:a16="http://schemas.microsoft.com/office/drawing/2014/main" id="{C4ED6CB8-BBC9-40E3-8887-791EF636D0FB}"/>
              </a:ext>
            </a:extLst>
          </p:cNvPr>
          <p:cNvSpPr/>
          <p:nvPr/>
        </p:nvSpPr>
        <p:spPr>
          <a:xfrm rot="5400000">
            <a:off x="7519036" y="9372331"/>
            <a:ext cx="18673" cy="241327"/>
          </a:xfrm>
          <a:custGeom>
            <a:avLst/>
            <a:gdLst>
              <a:gd name="connsiteX0" fmla="*/ 0 w 13620"/>
              <a:gd name="connsiteY0" fmla="*/ 0 h 176022"/>
              <a:gd name="connsiteX1" fmla="*/ 13621 w 13620"/>
              <a:gd name="connsiteY1" fmla="*/ 0 h 176022"/>
              <a:gd name="connsiteX2" fmla="*/ 13621 w 13620"/>
              <a:gd name="connsiteY2" fmla="*/ 176022 h 176022"/>
              <a:gd name="connsiteX3" fmla="*/ 0 w 13620"/>
              <a:gd name="connsiteY3" fmla="*/ 176022 h 176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620" h="176022">
                <a:moveTo>
                  <a:pt x="0" y="0"/>
                </a:moveTo>
                <a:lnTo>
                  <a:pt x="13621" y="0"/>
                </a:lnTo>
                <a:lnTo>
                  <a:pt x="13621" y="176022"/>
                </a:lnTo>
                <a:lnTo>
                  <a:pt x="0" y="176022"/>
                </a:lnTo>
                <a:close/>
              </a:path>
            </a:pathLst>
          </a:custGeom>
          <a:gradFill>
            <a:gsLst>
              <a:gs pos="0">
                <a:srgbClr val="0064EB"/>
              </a:gs>
              <a:gs pos="100000">
                <a:srgbClr val="FF6FFA"/>
              </a:gs>
            </a:gsLst>
            <a:lin ang="54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01" name="Freeform: Shape 1200">
            <a:extLst>
              <a:ext uri="{FF2B5EF4-FFF2-40B4-BE49-F238E27FC236}">
                <a16:creationId xmlns:a16="http://schemas.microsoft.com/office/drawing/2014/main" id="{938FDC40-B4BB-4A1A-8072-A6271953E201}"/>
              </a:ext>
            </a:extLst>
          </p:cNvPr>
          <p:cNvSpPr/>
          <p:nvPr/>
        </p:nvSpPr>
        <p:spPr>
          <a:xfrm>
            <a:off x="1053816" y="9544772"/>
            <a:ext cx="264309" cy="264309"/>
          </a:xfrm>
          <a:custGeom>
            <a:avLst/>
            <a:gdLst>
              <a:gd name="connsiteX0" fmla="*/ 96393 w 192785"/>
              <a:gd name="connsiteY0" fmla="*/ 192786 h 192785"/>
              <a:gd name="connsiteX1" fmla="*/ 0 w 192785"/>
              <a:gd name="connsiteY1" fmla="*/ 96393 h 192785"/>
              <a:gd name="connsiteX2" fmla="*/ 96393 w 192785"/>
              <a:gd name="connsiteY2" fmla="*/ 0 h 192785"/>
              <a:gd name="connsiteX3" fmla="*/ 192786 w 192785"/>
              <a:gd name="connsiteY3" fmla="*/ 96393 h 192785"/>
              <a:gd name="connsiteX4" fmla="*/ 192786 w 192785"/>
              <a:gd name="connsiteY4" fmla="*/ 96488 h 192785"/>
              <a:gd name="connsiteX5" fmla="*/ 96393 w 192785"/>
              <a:gd name="connsiteY5" fmla="*/ 192786 h 192785"/>
              <a:gd name="connsiteX6" fmla="*/ 96393 w 192785"/>
              <a:gd name="connsiteY6" fmla="*/ 9620 h 192785"/>
              <a:gd name="connsiteX7" fmla="*/ 9525 w 192785"/>
              <a:gd name="connsiteY7" fmla="*/ 96488 h 192785"/>
              <a:gd name="connsiteX8" fmla="*/ 96393 w 192785"/>
              <a:gd name="connsiteY8" fmla="*/ 183356 h 192785"/>
              <a:gd name="connsiteX9" fmla="*/ 183261 w 192785"/>
              <a:gd name="connsiteY9" fmla="*/ 96488 h 192785"/>
              <a:gd name="connsiteX10" fmla="*/ 96393 w 192785"/>
              <a:gd name="connsiteY10" fmla="*/ 9620 h 192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92785" h="192785">
                <a:moveTo>
                  <a:pt x="96393" y="192786"/>
                </a:moveTo>
                <a:cubicBezTo>
                  <a:pt x="43157" y="192786"/>
                  <a:pt x="0" y="149629"/>
                  <a:pt x="0" y="96393"/>
                </a:cubicBezTo>
                <a:cubicBezTo>
                  <a:pt x="0" y="43157"/>
                  <a:pt x="43157" y="0"/>
                  <a:pt x="96393" y="0"/>
                </a:cubicBezTo>
                <a:cubicBezTo>
                  <a:pt x="149629" y="0"/>
                  <a:pt x="192786" y="43157"/>
                  <a:pt x="192786" y="96393"/>
                </a:cubicBezTo>
                <a:cubicBezTo>
                  <a:pt x="192786" y="96425"/>
                  <a:pt x="192786" y="96456"/>
                  <a:pt x="192786" y="96488"/>
                </a:cubicBezTo>
                <a:cubicBezTo>
                  <a:pt x="192733" y="149687"/>
                  <a:pt x="149592" y="192786"/>
                  <a:pt x="96393" y="192786"/>
                </a:cubicBezTo>
                <a:close/>
                <a:moveTo>
                  <a:pt x="96393" y="9620"/>
                </a:moveTo>
                <a:cubicBezTo>
                  <a:pt x="48417" y="9620"/>
                  <a:pt x="9525" y="48513"/>
                  <a:pt x="9525" y="96488"/>
                </a:cubicBezTo>
                <a:cubicBezTo>
                  <a:pt x="9525" y="144464"/>
                  <a:pt x="48417" y="183356"/>
                  <a:pt x="96393" y="183356"/>
                </a:cubicBezTo>
                <a:cubicBezTo>
                  <a:pt x="144369" y="183356"/>
                  <a:pt x="183261" y="144464"/>
                  <a:pt x="183261" y="96488"/>
                </a:cubicBezTo>
                <a:cubicBezTo>
                  <a:pt x="183209" y="48534"/>
                  <a:pt x="144347" y="9673"/>
                  <a:pt x="96393" y="9620"/>
                </a:cubicBezTo>
                <a:close/>
              </a:path>
            </a:pathLst>
          </a:custGeom>
          <a:gradFill>
            <a:gsLst>
              <a:gs pos="0">
                <a:srgbClr val="0064EB"/>
              </a:gs>
              <a:gs pos="100000">
                <a:srgbClr val="FF6FFA"/>
              </a:gs>
            </a:gsLst>
            <a:lin ang="54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02" name="Freeform: Shape 1201">
            <a:extLst>
              <a:ext uri="{FF2B5EF4-FFF2-40B4-BE49-F238E27FC236}">
                <a16:creationId xmlns:a16="http://schemas.microsoft.com/office/drawing/2014/main" id="{006F0445-A6BA-4F8E-87FE-EACE3B7F28D0}"/>
              </a:ext>
            </a:extLst>
          </p:cNvPr>
          <p:cNvSpPr/>
          <p:nvPr/>
        </p:nvSpPr>
        <p:spPr>
          <a:xfrm>
            <a:off x="506912" y="9257740"/>
            <a:ext cx="973273" cy="13059"/>
          </a:xfrm>
          <a:custGeom>
            <a:avLst/>
            <a:gdLst>
              <a:gd name="connsiteX0" fmla="*/ 0 w 709898"/>
              <a:gd name="connsiteY0" fmla="*/ 0 h 9525"/>
              <a:gd name="connsiteX1" fmla="*/ 709898 w 709898"/>
              <a:gd name="connsiteY1" fmla="*/ 0 h 9525"/>
              <a:gd name="connsiteX2" fmla="*/ 709898 w 709898"/>
              <a:gd name="connsiteY2" fmla="*/ 9525 h 9525"/>
              <a:gd name="connsiteX3" fmla="*/ 0 w 709898"/>
              <a:gd name="connsiteY3" fmla="*/ 9525 h 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9898" h="9525">
                <a:moveTo>
                  <a:pt x="0" y="0"/>
                </a:moveTo>
                <a:lnTo>
                  <a:pt x="709898" y="0"/>
                </a:lnTo>
                <a:lnTo>
                  <a:pt x="709898" y="9525"/>
                </a:lnTo>
                <a:lnTo>
                  <a:pt x="0" y="9525"/>
                </a:lnTo>
                <a:close/>
              </a:path>
            </a:pathLst>
          </a:custGeom>
          <a:gradFill>
            <a:gsLst>
              <a:gs pos="0">
                <a:srgbClr val="0064EB"/>
              </a:gs>
              <a:gs pos="100000">
                <a:srgbClr val="FF6FFA"/>
              </a:gs>
            </a:gsLst>
            <a:lin ang="54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03" name="Freeform: Shape 1202">
            <a:extLst>
              <a:ext uri="{FF2B5EF4-FFF2-40B4-BE49-F238E27FC236}">
                <a16:creationId xmlns:a16="http://schemas.microsoft.com/office/drawing/2014/main" id="{F353F28D-6324-47C9-B174-A5A3699E3A1A}"/>
              </a:ext>
            </a:extLst>
          </p:cNvPr>
          <p:cNvSpPr/>
          <p:nvPr/>
        </p:nvSpPr>
        <p:spPr>
          <a:xfrm>
            <a:off x="6749415" y="8698953"/>
            <a:ext cx="973273" cy="13059"/>
          </a:xfrm>
          <a:custGeom>
            <a:avLst/>
            <a:gdLst>
              <a:gd name="connsiteX0" fmla="*/ 0 w 709898"/>
              <a:gd name="connsiteY0" fmla="*/ 0 h 9525"/>
              <a:gd name="connsiteX1" fmla="*/ 709899 w 709898"/>
              <a:gd name="connsiteY1" fmla="*/ 0 h 9525"/>
              <a:gd name="connsiteX2" fmla="*/ 709899 w 709898"/>
              <a:gd name="connsiteY2" fmla="*/ 9525 h 9525"/>
              <a:gd name="connsiteX3" fmla="*/ 0 w 709898"/>
              <a:gd name="connsiteY3" fmla="*/ 9525 h 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9898" h="9525">
                <a:moveTo>
                  <a:pt x="0" y="0"/>
                </a:moveTo>
                <a:lnTo>
                  <a:pt x="709899" y="0"/>
                </a:lnTo>
                <a:lnTo>
                  <a:pt x="709899" y="9525"/>
                </a:lnTo>
                <a:lnTo>
                  <a:pt x="0" y="9525"/>
                </a:lnTo>
                <a:close/>
              </a:path>
            </a:pathLst>
          </a:custGeom>
          <a:gradFill>
            <a:gsLst>
              <a:gs pos="0">
                <a:srgbClr val="0064EB"/>
              </a:gs>
              <a:gs pos="100000">
                <a:srgbClr val="FF6FFA"/>
              </a:gs>
            </a:gsLst>
            <a:lin ang="54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16" name="TextBox 1215">
            <a:extLst>
              <a:ext uri="{FF2B5EF4-FFF2-40B4-BE49-F238E27FC236}">
                <a16:creationId xmlns:a16="http://schemas.microsoft.com/office/drawing/2014/main" id="{7D9EA67E-78E0-4052-B7B7-AF3FC0075FE8}"/>
              </a:ext>
            </a:extLst>
          </p:cNvPr>
          <p:cNvSpPr txBox="1"/>
          <p:nvPr/>
        </p:nvSpPr>
        <p:spPr>
          <a:xfrm>
            <a:off x="3084646" y="8235427"/>
            <a:ext cx="2060308" cy="2718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spc="-11" normalizeH="0" baseline="0" dirty="0">
                <a:ln>
                  <a:noFill/>
                </a:ln>
                <a:solidFill>
                  <a:srgbClr val="3F22BC"/>
                </a:solidFill>
                <a:effectLst/>
                <a:uFillTx/>
                <a:latin typeface="Gotham-Book"/>
                <a:ea typeface="+mn-ea"/>
                <a:cs typeface="+mn-cs"/>
                <a:sym typeface="Gotham-Book"/>
                <a:rtl val="0"/>
              </a:rPr>
              <a:t>WWW.YOURWEBSITE.COM</a:t>
            </a:r>
          </a:p>
        </p:txBody>
      </p:sp>
    </p:spTree>
    <p:extLst>
      <p:ext uri="{BB962C8B-B14F-4D97-AF65-F5344CB8AC3E}">
        <p14:creationId xmlns:p14="http://schemas.microsoft.com/office/powerpoint/2010/main" val="4171645749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+1 23 456 789">
            <a:extLst>
              <a:ext uri="{FF2B5EF4-FFF2-40B4-BE49-F238E27FC236}">
                <a16:creationId xmlns:a16="http://schemas.microsoft.com/office/drawing/2014/main" id="{7B44CB30-E008-4CEE-A879-341450A2379C}"/>
              </a:ext>
            </a:extLst>
          </p:cNvPr>
          <p:cNvSpPr txBox="1"/>
          <p:nvPr/>
        </p:nvSpPr>
        <p:spPr>
          <a:xfrm>
            <a:off x="5616532" y="535710"/>
            <a:ext cx="1278754" cy="203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r">
              <a:defRPr sz="800"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t>+1 23 456 789</a:t>
            </a:r>
          </a:p>
        </p:txBody>
      </p:sp>
      <p:sp>
        <p:nvSpPr>
          <p:cNvPr id="3" name="Your address here St.">
            <a:extLst>
              <a:ext uri="{FF2B5EF4-FFF2-40B4-BE49-F238E27FC236}">
                <a16:creationId xmlns:a16="http://schemas.microsoft.com/office/drawing/2014/main" id="{CA09F959-3FB8-4D51-871F-0F9BBC0A0585}"/>
              </a:ext>
            </a:extLst>
          </p:cNvPr>
          <p:cNvSpPr txBox="1"/>
          <p:nvPr/>
        </p:nvSpPr>
        <p:spPr>
          <a:xfrm>
            <a:off x="5549720" y="947749"/>
            <a:ext cx="1345566" cy="228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>
              <a:defRPr sz="800"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t>Your address here St.</a:t>
            </a:r>
          </a:p>
        </p:txBody>
      </p:sp>
      <p:sp>
        <p:nvSpPr>
          <p:cNvPr id="4" name="www.yourwebsite.com">
            <a:extLst>
              <a:ext uri="{FF2B5EF4-FFF2-40B4-BE49-F238E27FC236}">
                <a16:creationId xmlns:a16="http://schemas.microsoft.com/office/drawing/2014/main" id="{4A83CF1F-70B0-4A7F-A2FA-39BB027B5434}"/>
              </a:ext>
            </a:extLst>
          </p:cNvPr>
          <p:cNvSpPr txBox="1"/>
          <p:nvPr/>
        </p:nvSpPr>
        <p:spPr>
          <a:xfrm>
            <a:off x="5409577" y="1313868"/>
            <a:ext cx="1485709" cy="330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r">
              <a:defRPr sz="800"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rPr dirty="0"/>
              <a:t>www.yourwebsite.com</a:t>
            </a:r>
          </a:p>
        </p:txBody>
      </p:sp>
      <p:sp>
        <p:nvSpPr>
          <p:cNvPr id="5" name="Shape">
            <a:extLst>
              <a:ext uri="{FF2B5EF4-FFF2-40B4-BE49-F238E27FC236}">
                <a16:creationId xmlns:a16="http://schemas.microsoft.com/office/drawing/2014/main" id="{4FB275D5-FBBC-4A3B-8A9E-60AAB7404B20}"/>
              </a:ext>
            </a:extLst>
          </p:cNvPr>
          <p:cNvSpPr/>
          <p:nvPr/>
        </p:nvSpPr>
        <p:spPr>
          <a:xfrm>
            <a:off x="6979593" y="869644"/>
            <a:ext cx="251463" cy="384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gradFill>
            <a:gsLst>
              <a:gs pos="0">
                <a:srgbClr val="FF9FFF"/>
              </a:gs>
              <a:gs pos="100000">
                <a:srgbClr val="A72CC4"/>
              </a:gs>
            </a:gsLst>
            <a:lin ang="2504566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6" name="Shape">
            <a:extLst>
              <a:ext uri="{FF2B5EF4-FFF2-40B4-BE49-F238E27FC236}">
                <a16:creationId xmlns:a16="http://schemas.microsoft.com/office/drawing/2014/main" id="{1B99CE3C-DB9A-43F1-AFD2-F48CE8A5A8EE}"/>
              </a:ext>
            </a:extLst>
          </p:cNvPr>
          <p:cNvSpPr/>
          <p:nvPr/>
        </p:nvSpPr>
        <p:spPr>
          <a:xfrm>
            <a:off x="6979593" y="450544"/>
            <a:ext cx="251463" cy="384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gradFill>
            <a:gsLst>
              <a:gs pos="0">
                <a:srgbClr val="FF9FFF"/>
              </a:gs>
              <a:gs pos="100000">
                <a:srgbClr val="A72CC4"/>
              </a:gs>
            </a:gsLst>
            <a:lin ang="2504566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7" name="Shape">
            <a:extLst>
              <a:ext uri="{FF2B5EF4-FFF2-40B4-BE49-F238E27FC236}">
                <a16:creationId xmlns:a16="http://schemas.microsoft.com/office/drawing/2014/main" id="{FE0DD295-4486-49A2-AC0B-B0D8DD1C8A9F}"/>
              </a:ext>
            </a:extLst>
          </p:cNvPr>
          <p:cNvSpPr/>
          <p:nvPr/>
        </p:nvSpPr>
        <p:spPr>
          <a:xfrm>
            <a:off x="6979593" y="1288745"/>
            <a:ext cx="251463" cy="384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gradFill>
            <a:gsLst>
              <a:gs pos="0">
                <a:srgbClr val="FF9FFF"/>
              </a:gs>
              <a:gs pos="100000">
                <a:srgbClr val="A72CC4"/>
              </a:gs>
            </a:gsLst>
            <a:lin ang="2504566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8" name="Shape">
            <a:extLst>
              <a:ext uri="{FF2B5EF4-FFF2-40B4-BE49-F238E27FC236}">
                <a16:creationId xmlns:a16="http://schemas.microsoft.com/office/drawing/2014/main" id="{EAE0496F-1D9B-42CB-9DA3-B81925C93652}"/>
              </a:ext>
            </a:extLst>
          </p:cNvPr>
          <p:cNvSpPr/>
          <p:nvPr/>
        </p:nvSpPr>
        <p:spPr>
          <a:xfrm>
            <a:off x="7030393" y="564843"/>
            <a:ext cx="153910" cy="152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11" h="20618" extrusionOk="0">
                <a:moveTo>
                  <a:pt x="15805" y="4835"/>
                </a:moveTo>
                <a:cubicBezTo>
                  <a:pt x="17846" y="6893"/>
                  <a:pt x="18696" y="9121"/>
                  <a:pt x="18356" y="11007"/>
                </a:cubicBezTo>
                <a:cubicBezTo>
                  <a:pt x="18356" y="11007"/>
                  <a:pt x="18186" y="11521"/>
                  <a:pt x="18696" y="12035"/>
                </a:cubicBezTo>
                <a:cubicBezTo>
                  <a:pt x="19206" y="12550"/>
                  <a:pt x="19887" y="12378"/>
                  <a:pt x="20227" y="12035"/>
                </a:cubicBezTo>
                <a:cubicBezTo>
                  <a:pt x="20567" y="11693"/>
                  <a:pt x="20567" y="11350"/>
                  <a:pt x="20567" y="11350"/>
                </a:cubicBezTo>
                <a:cubicBezTo>
                  <a:pt x="20737" y="9807"/>
                  <a:pt x="20567" y="6550"/>
                  <a:pt x="17335" y="3293"/>
                </a:cubicBezTo>
                <a:cubicBezTo>
                  <a:pt x="14274" y="207"/>
                  <a:pt x="11042" y="-136"/>
                  <a:pt x="9342" y="35"/>
                </a:cubicBezTo>
                <a:cubicBezTo>
                  <a:pt x="9342" y="35"/>
                  <a:pt x="9002" y="35"/>
                  <a:pt x="8661" y="378"/>
                </a:cubicBezTo>
                <a:cubicBezTo>
                  <a:pt x="8321" y="721"/>
                  <a:pt x="8151" y="1407"/>
                  <a:pt x="8661" y="1921"/>
                </a:cubicBezTo>
                <a:cubicBezTo>
                  <a:pt x="9002" y="2264"/>
                  <a:pt x="9682" y="2264"/>
                  <a:pt x="9682" y="2264"/>
                </a:cubicBezTo>
                <a:cubicBezTo>
                  <a:pt x="11553" y="1921"/>
                  <a:pt x="13764" y="2778"/>
                  <a:pt x="15805" y="4835"/>
                </a:cubicBezTo>
                <a:cubicBezTo>
                  <a:pt x="15805" y="4835"/>
                  <a:pt x="15805" y="4835"/>
                  <a:pt x="15805" y="4835"/>
                </a:cubicBezTo>
                <a:close/>
                <a:moveTo>
                  <a:pt x="10702" y="3978"/>
                </a:moveTo>
                <a:cubicBezTo>
                  <a:pt x="10702" y="3978"/>
                  <a:pt x="10192" y="3807"/>
                  <a:pt x="9682" y="4321"/>
                </a:cubicBezTo>
                <a:cubicBezTo>
                  <a:pt x="9342" y="4664"/>
                  <a:pt x="9342" y="5350"/>
                  <a:pt x="9682" y="5864"/>
                </a:cubicBezTo>
                <a:cubicBezTo>
                  <a:pt x="9852" y="6035"/>
                  <a:pt x="10362" y="6207"/>
                  <a:pt x="10362" y="6207"/>
                </a:cubicBezTo>
                <a:cubicBezTo>
                  <a:pt x="11043" y="6378"/>
                  <a:pt x="12063" y="6550"/>
                  <a:pt x="13254" y="7750"/>
                </a:cubicBezTo>
                <a:cubicBezTo>
                  <a:pt x="14274" y="8778"/>
                  <a:pt x="14614" y="9978"/>
                  <a:pt x="14784" y="10664"/>
                </a:cubicBezTo>
                <a:cubicBezTo>
                  <a:pt x="14784" y="10664"/>
                  <a:pt x="14784" y="11007"/>
                  <a:pt x="15125" y="11350"/>
                </a:cubicBezTo>
                <a:cubicBezTo>
                  <a:pt x="15465" y="11693"/>
                  <a:pt x="16315" y="11693"/>
                  <a:pt x="16655" y="11350"/>
                </a:cubicBezTo>
                <a:cubicBezTo>
                  <a:pt x="16995" y="11007"/>
                  <a:pt x="16995" y="10321"/>
                  <a:pt x="16995" y="10321"/>
                </a:cubicBezTo>
                <a:cubicBezTo>
                  <a:pt x="16825" y="8950"/>
                  <a:pt x="16145" y="7407"/>
                  <a:pt x="14954" y="6207"/>
                </a:cubicBezTo>
                <a:cubicBezTo>
                  <a:pt x="13424" y="4835"/>
                  <a:pt x="12063" y="4150"/>
                  <a:pt x="10702" y="3978"/>
                </a:cubicBezTo>
                <a:cubicBezTo>
                  <a:pt x="10702" y="3978"/>
                  <a:pt x="10702" y="3978"/>
                  <a:pt x="10702" y="3978"/>
                </a:cubicBezTo>
                <a:close/>
                <a:moveTo>
                  <a:pt x="7981" y="12721"/>
                </a:moveTo>
                <a:cubicBezTo>
                  <a:pt x="9852" y="14607"/>
                  <a:pt x="11893" y="16321"/>
                  <a:pt x="12743" y="15464"/>
                </a:cubicBezTo>
                <a:cubicBezTo>
                  <a:pt x="13934" y="14264"/>
                  <a:pt x="14614" y="13235"/>
                  <a:pt x="17335" y="15293"/>
                </a:cubicBezTo>
                <a:cubicBezTo>
                  <a:pt x="20057" y="17521"/>
                  <a:pt x="18016" y="18893"/>
                  <a:pt x="16825" y="20093"/>
                </a:cubicBezTo>
                <a:cubicBezTo>
                  <a:pt x="15465" y="21464"/>
                  <a:pt x="10532" y="20264"/>
                  <a:pt x="5430" y="15121"/>
                </a:cubicBezTo>
                <a:cubicBezTo>
                  <a:pt x="498" y="10150"/>
                  <a:pt x="-863" y="5007"/>
                  <a:pt x="498" y="3635"/>
                </a:cubicBezTo>
                <a:cubicBezTo>
                  <a:pt x="1688" y="2435"/>
                  <a:pt x="3049" y="378"/>
                  <a:pt x="5260" y="3121"/>
                </a:cubicBezTo>
                <a:cubicBezTo>
                  <a:pt x="7471" y="5864"/>
                  <a:pt x="6280" y="6550"/>
                  <a:pt x="5090" y="7750"/>
                </a:cubicBezTo>
                <a:cubicBezTo>
                  <a:pt x="4409" y="8778"/>
                  <a:pt x="6110" y="11007"/>
                  <a:pt x="7981" y="12721"/>
                </a:cubicBezTo>
                <a:cubicBezTo>
                  <a:pt x="7981" y="12721"/>
                  <a:pt x="7981" y="12721"/>
                  <a:pt x="7981" y="12721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9" name="Shape">
            <a:extLst>
              <a:ext uri="{FF2B5EF4-FFF2-40B4-BE49-F238E27FC236}">
                <a16:creationId xmlns:a16="http://schemas.microsoft.com/office/drawing/2014/main" id="{5FA71605-9150-4860-8784-C6529A61ED60}"/>
              </a:ext>
            </a:extLst>
          </p:cNvPr>
          <p:cNvSpPr/>
          <p:nvPr/>
        </p:nvSpPr>
        <p:spPr>
          <a:xfrm>
            <a:off x="7043095" y="983943"/>
            <a:ext cx="114301" cy="1714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0080"/>
                </a:moveTo>
                <a:cubicBezTo>
                  <a:pt x="8400" y="10080"/>
                  <a:pt x="6480" y="8800"/>
                  <a:pt x="6480" y="7200"/>
                </a:cubicBezTo>
                <a:cubicBezTo>
                  <a:pt x="6480" y="5600"/>
                  <a:pt x="8400" y="4320"/>
                  <a:pt x="10800" y="4320"/>
                </a:cubicBezTo>
                <a:cubicBezTo>
                  <a:pt x="13200" y="4320"/>
                  <a:pt x="15120" y="5600"/>
                  <a:pt x="15120" y="7200"/>
                </a:cubicBezTo>
                <a:cubicBezTo>
                  <a:pt x="15120" y="8800"/>
                  <a:pt x="13200" y="10080"/>
                  <a:pt x="10800" y="10080"/>
                </a:cubicBezTo>
                <a:close/>
                <a:moveTo>
                  <a:pt x="10800" y="0"/>
                </a:moveTo>
                <a:cubicBezTo>
                  <a:pt x="4800" y="0"/>
                  <a:pt x="0" y="3200"/>
                  <a:pt x="0" y="7200"/>
                </a:cubicBezTo>
                <a:cubicBezTo>
                  <a:pt x="0" y="7520"/>
                  <a:pt x="0" y="8000"/>
                  <a:pt x="240" y="8320"/>
                </a:cubicBezTo>
                <a:cubicBezTo>
                  <a:pt x="720" y="11520"/>
                  <a:pt x="5040" y="17760"/>
                  <a:pt x="10800" y="21600"/>
                </a:cubicBezTo>
                <a:cubicBezTo>
                  <a:pt x="17280" y="16800"/>
                  <a:pt x="19920" y="12000"/>
                  <a:pt x="20880" y="9920"/>
                </a:cubicBezTo>
                <a:cubicBezTo>
                  <a:pt x="21360" y="9120"/>
                  <a:pt x="21600" y="8160"/>
                  <a:pt x="21600" y="7360"/>
                </a:cubicBezTo>
                <a:cubicBezTo>
                  <a:pt x="21600" y="3200"/>
                  <a:pt x="16800" y="0"/>
                  <a:pt x="10800" y="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" name="Shape">
            <a:extLst>
              <a:ext uri="{FF2B5EF4-FFF2-40B4-BE49-F238E27FC236}">
                <a16:creationId xmlns:a16="http://schemas.microsoft.com/office/drawing/2014/main" id="{0B93D9C3-D82A-420C-90E8-90A25822483D}"/>
              </a:ext>
            </a:extLst>
          </p:cNvPr>
          <p:cNvSpPr/>
          <p:nvPr/>
        </p:nvSpPr>
        <p:spPr>
          <a:xfrm>
            <a:off x="7030393" y="1403045"/>
            <a:ext cx="153673" cy="1600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031" y="12343"/>
                </a:moveTo>
                <a:cubicBezTo>
                  <a:pt x="11603" y="11314"/>
                  <a:pt x="10354" y="9943"/>
                  <a:pt x="9461" y="8229"/>
                </a:cubicBezTo>
                <a:cubicBezTo>
                  <a:pt x="12139" y="6686"/>
                  <a:pt x="14459" y="4800"/>
                  <a:pt x="15709" y="3257"/>
                </a:cubicBezTo>
                <a:cubicBezTo>
                  <a:pt x="16959" y="4114"/>
                  <a:pt x="18030" y="5314"/>
                  <a:pt x="18744" y="6686"/>
                </a:cubicBezTo>
                <a:cubicBezTo>
                  <a:pt x="17851" y="8571"/>
                  <a:pt x="15888" y="10629"/>
                  <a:pt x="13031" y="12343"/>
                </a:cubicBezTo>
                <a:close/>
                <a:moveTo>
                  <a:pt x="3927" y="16457"/>
                </a:moveTo>
                <a:cubicBezTo>
                  <a:pt x="2678" y="15086"/>
                  <a:pt x="1785" y="13371"/>
                  <a:pt x="1607" y="11486"/>
                </a:cubicBezTo>
                <a:cubicBezTo>
                  <a:pt x="3570" y="10971"/>
                  <a:pt x="5712" y="10114"/>
                  <a:pt x="8033" y="8914"/>
                </a:cubicBezTo>
                <a:cubicBezTo>
                  <a:pt x="8926" y="10629"/>
                  <a:pt x="10175" y="12000"/>
                  <a:pt x="11603" y="13200"/>
                </a:cubicBezTo>
                <a:cubicBezTo>
                  <a:pt x="9283" y="14571"/>
                  <a:pt x="6783" y="15600"/>
                  <a:pt x="3927" y="16457"/>
                </a:cubicBezTo>
                <a:close/>
                <a:moveTo>
                  <a:pt x="3213" y="5486"/>
                </a:moveTo>
                <a:cubicBezTo>
                  <a:pt x="3927" y="6000"/>
                  <a:pt x="4641" y="6171"/>
                  <a:pt x="5534" y="6000"/>
                </a:cubicBezTo>
                <a:cubicBezTo>
                  <a:pt x="5891" y="6000"/>
                  <a:pt x="6248" y="5829"/>
                  <a:pt x="6783" y="5657"/>
                </a:cubicBezTo>
                <a:cubicBezTo>
                  <a:pt x="6962" y="6343"/>
                  <a:pt x="7141" y="6857"/>
                  <a:pt x="7319" y="7371"/>
                </a:cubicBezTo>
                <a:cubicBezTo>
                  <a:pt x="5355" y="8400"/>
                  <a:pt x="3392" y="9257"/>
                  <a:pt x="1607" y="9771"/>
                </a:cubicBezTo>
                <a:cubicBezTo>
                  <a:pt x="1785" y="8229"/>
                  <a:pt x="2321" y="6857"/>
                  <a:pt x="3213" y="5486"/>
                </a:cubicBezTo>
                <a:close/>
                <a:moveTo>
                  <a:pt x="7855" y="2057"/>
                </a:moveTo>
                <a:cubicBezTo>
                  <a:pt x="8033" y="2400"/>
                  <a:pt x="8033" y="2571"/>
                  <a:pt x="7855" y="2743"/>
                </a:cubicBezTo>
                <a:cubicBezTo>
                  <a:pt x="7498" y="3600"/>
                  <a:pt x="6427" y="4286"/>
                  <a:pt x="5355" y="4286"/>
                </a:cubicBezTo>
                <a:cubicBezTo>
                  <a:pt x="4998" y="4286"/>
                  <a:pt x="4641" y="4286"/>
                  <a:pt x="4284" y="4114"/>
                </a:cubicBezTo>
                <a:cubicBezTo>
                  <a:pt x="5355" y="3257"/>
                  <a:pt x="6605" y="2571"/>
                  <a:pt x="7855" y="2057"/>
                </a:cubicBezTo>
                <a:close/>
                <a:moveTo>
                  <a:pt x="9461" y="3600"/>
                </a:moveTo>
                <a:cubicBezTo>
                  <a:pt x="9640" y="3086"/>
                  <a:pt x="9640" y="2400"/>
                  <a:pt x="9640" y="1886"/>
                </a:cubicBezTo>
                <a:cubicBezTo>
                  <a:pt x="9997" y="1886"/>
                  <a:pt x="10354" y="1714"/>
                  <a:pt x="10711" y="1714"/>
                </a:cubicBezTo>
                <a:cubicBezTo>
                  <a:pt x="11960" y="1714"/>
                  <a:pt x="13210" y="2057"/>
                  <a:pt x="14281" y="2400"/>
                </a:cubicBezTo>
                <a:cubicBezTo>
                  <a:pt x="13031" y="3771"/>
                  <a:pt x="11246" y="5314"/>
                  <a:pt x="8926" y="6686"/>
                </a:cubicBezTo>
                <a:cubicBezTo>
                  <a:pt x="8747" y="6171"/>
                  <a:pt x="8568" y="5486"/>
                  <a:pt x="8390" y="4971"/>
                </a:cubicBezTo>
                <a:cubicBezTo>
                  <a:pt x="8926" y="4457"/>
                  <a:pt x="9283" y="3943"/>
                  <a:pt x="9461" y="3600"/>
                </a:cubicBezTo>
                <a:close/>
                <a:moveTo>
                  <a:pt x="10711" y="0"/>
                </a:moveTo>
                <a:cubicBezTo>
                  <a:pt x="4820" y="0"/>
                  <a:pt x="0" y="4800"/>
                  <a:pt x="0" y="10457"/>
                </a:cubicBezTo>
                <a:cubicBezTo>
                  <a:pt x="0" y="16286"/>
                  <a:pt x="4820" y="20914"/>
                  <a:pt x="10711" y="20914"/>
                </a:cubicBezTo>
                <a:cubicBezTo>
                  <a:pt x="11068" y="20914"/>
                  <a:pt x="11425" y="20914"/>
                  <a:pt x="11603" y="20914"/>
                </a:cubicBezTo>
                <a:lnTo>
                  <a:pt x="11782" y="20914"/>
                </a:lnTo>
                <a:lnTo>
                  <a:pt x="11782" y="20743"/>
                </a:lnTo>
                <a:lnTo>
                  <a:pt x="11603" y="19543"/>
                </a:lnTo>
                <a:lnTo>
                  <a:pt x="11603" y="19371"/>
                </a:lnTo>
                <a:lnTo>
                  <a:pt x="11425" y="19371"/>
                </a:lnTo>
                <a:cubicBezTo>
                  <a:pt x="11246" y="19371"/>
                  <a:pt x="11246" y="19371"/>
                  <a:pt x="11068" y="19371"/>
                </a:cubicBezTo>
                <a:cubicBezTo>
                  <a:pt x="10889" y="19371"/>
                  <a:pt x="10711" y="19371"/>
                  <a:pt x="10711" y="19371"/>
                </a:cubicBezTo>
                <a:cubicBezTo>
                  <a:pt x="8747" y="19371"/>
                  <a:pt x="6962" y="18686"/>
                  <a:pt x="5355" y="17657"/>
                </a:cubicBezTo>
                <a:cubicBezTo>
                  <a:pt x="12139" y="15257"/>
                  <a:pt x="17137" y="12000"/>
                  <a:pt x="19458" y="8571"/>
                </a:cubicBezTo>
                <a:cubicBezTo>
                  <a:pt x="19636" y="9257"/>
                  <a:pt x="19815" y="9943"/>
                  <a:pt x="19815" y="10457"/>
                </a:cubicBezTo>
                <a:cubicBezTo>
                  <a:pt x="19815" y="12514"/>
                  <a:pt x="19101" y="14743"/>
                  <a:pt x="17494" y="16286"/>
                </a:cubicBezTo>
                <a:lnTo>
                  <a:pt x="17316" y="16457"/>
                </a:lnTo>
                <a:lnTo>
                  <a:pt x="17494" y="16629"/>
                </a:lnTo>
                <a:lnTo>
                  <a:pt x="18565" y="17314"/>
                </a:lnTo>
                <a:lnTo>
                  <a:pt x="18744" y="17486"/>
                </a:lnTo>
                <a:lnTo>
                  <a:pt x="18922" y="17314"/>
                </a:lnTo>
                <a:cubicBezTo>
                  <a:pt x="20529" y="15429"/>
                  <a:pt x="21600" y="13029"/>
                  <a:pt x="21600" y="10457"/>
                </a:cubicBezTo>
                <a:cubicBezTo>
                  <a:pt x="21422" y="4800"/>
                  <a:pt x="16602" y="0"/>
                  <a:pt x="10711" y="0"/>
                </a:cubicBezTo>
                <a:close/>
                <a:moveTo>
                  <a:pt x="13031" y="16114"/>
                </a:moveTo>
                <a:lnTo>
                  <a:pt x="12674" y="15943"/>
                </a:lnTo>
                <a:lnTo>
                  <a:pt x="12674" y="16286"/>
                </a:lnTo>
                <a:lnTo>
                  <a:pt x="12674" y="21086"/>
                </a:lnTo>
                <a:lnTo>
                  <a:pt x="12674" y="21600"/>
                </a:lnTo>
                <a:lnTo>
                  <a:pt x="13031" y="21257"/>
                </a:lnTo>
                <a:lnTo>
                  <a:pt x="14281" y="19714"/>
                </a:lnTo>
                <a:lnTo>
                  <a:pt x="15174" y="20914"/>
                </a:lnTo>
                <a:lnTo>
                  <a:pt x="15174" y="20914"/>
                </a:lnTo>
                <a:lnTo>
                  <a:pt x="16602" y="20914"/>
                </a:lnTo>
                <a:lnTo>
                  <a:pt x="16423" y="20571"/>
                </a:lnTo>
                <a:lnTo>
                  <a:pt x="15352" y="18857"/>
                </a:lnTo>
                <a:lnTo>
                  <a:pt x="17316" y="18343"/>
                </a:lnTo>
                <a:lnTo>
                  <a:pt x="17851" y="18171"/>
                </a:lnTo>
                <a:lnTo>
                  <a:pt x="17494" y="18000"/>
                </a:lnTo>
                <a:cubicBezTo>
                  <a:pt x="17494" y="18000"/>
                  <a:pt x="13031" y="16114"/>
                  <a:pt x="13031" y="16114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5235A6A-B58F-4C21-88C0-1D5CCFB7D82A}"/>
              </a:ext>
            </a:extLst>
          </p:cNvPr>
          <p:cNvSpPr txBox="1"/>
          <p:nvPr/>
        </p:nvSpPr>
        <p:spPr>
          <a:xfrm>
            <a:off x="977653" y="2791324"/>
            <a:ext cx="6274295" cy="34881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just"/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dolore magna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exercitation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ullamco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nisi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Duis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irure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reprehenderit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cillum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fugiat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pariatur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Excepteur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occaecat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cupidatat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proident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culpa qui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officia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deserunt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mollit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laborum</a:t>
            </a: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b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dolore magna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exercitation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ullamco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nisi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Duis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irure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reprehenderit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cillum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fugiat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pariatur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Excepteur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occaecat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cupidatat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proident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culpa qui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officia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deserunt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mollit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laborum</a:t>
            </a: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b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dolore magna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exercitation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ullamco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nisi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Duis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irure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reprehenderit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cillum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fugiat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pariatur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Excepteur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occaecat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cupidatat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proident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culpa qui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officia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deserunt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mollit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laborum</a:t>
            </a: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indent="0" algn="just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1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Gill San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A792322-46FB-4460-903A-E29484AC1176}"/>
              </a:ext>
            </a:extLst>
          </p:cNvPr>
          <p:cNvSpPr txBox="1"/>
          <p:nvPr/>
        </p:nvSpPr>
        <p:spPr>
          <a:xfrm>
            <a:off x="977653" y="6747068"/>
            <a:ext cx="6274295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en-ID" sz="12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John Day</a:t>
            </a:r>
            <a:endParaRPr lang="en-ID" sz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/>
            <a:r>
              <a:rPr lang="en-ID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Your Tittle Here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E7C65365-94ED-4793-88BD-C33E6DE319E5}"/>
              </a:ext>
            </a:extLst>
          </p:cNvPr>
          <p:cNvGrpSpPr/>
          <p:nvPr/>
        </p:nvGrpSpPr>
        <p:grpSpPr>
          <a:xfrm>
            <a:off x="1109162" y="637310"/>
            <a:ext cx="1434367" cy="1173088"/>
            <a:chOff x="4489817" y="1416188"/>
            <a:chExt cx="1434367" cy="1173088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99914A38-4032-4350-9E0A-8EA62A974E94}"/>
                </a:ext>
              </a:extLst>
            </p:cNvPr>
            <p:cNvSpPr txBox="1"/>
            <p:nvPr/>
          </p:nvSpPr>
          <p:spPr>
            <a:xfrm>
              <a:off x="4489817" y="2172448"/>
              <a:ext cx="1434367" cy="31803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txBody>
            <a:bodyPr rot="0" spcFirstLastPara="1" vertOverflow="overflow" horzOverflow="overflow" vert="horz" wrap="none" lIns="50800" tIns="50800" rIns="50800" bIns="50800" numCol="1" spcCol="38100" rtlCol="0" anchor="ctr">
              <a:spAutoFit/>
            </a:bodyPr>
            <a:lstStyle/>
            <a:p>
              <a: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spc="101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Poppins"/>
                  <a:ea typeface="+mn-ea"/>
                  <a:cs typeface="Poppins"/>
                  <a:sym typeface="Poppins"/>
                  <a:rtl val="0"/>
                </a:rPr>
                <a:t>BRAND NAME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AD287818-F4AA-4C97-A2B3-337060E55256}"/>
                </a:ext>
              </a:extLst>
            </p:cNvPr>
            <p:cNvSpPr txBox="1"/>
            <p:nvPr/>
          </p:nvSpPr>
          <p:spPr>
            <a:xfrm>
              <a:off x="4516654" y="2383536"/>
              <a:ext cx="1380693" cy="2057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txBody>
            <a:bodyPr rot="0" spcFirstLastPara="1" vertOverflow="overflow" horzOverflow="overflow" vert="horz" wrap="none" lIns="50800" tIns="50800" rIns="50800" bIns="50800" numCol="1" spcCol="38100" rtlCol="0" anchor="ctr">
              <a:spAutoFit/>
            </a:bodyPr>
            <a:lstStyle/>
            <a:p>
              <a: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600" b="0" i="0" u="none" strike="noStrike" cap="none" spc="42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Poppins"/>
                  <a:ea typeface="+mn-ea"/>
                  <a:cs typeface="Poppins"/>
                  <a:sym typeface="Poppins"/>
                  <a:rtl val="0"/>
                </a:rPr>
                <a:t>COMMUNITY AND NON PROFIT</a:t>
              </a:r>
            </a:p>
          </p:txBody>
        </p:sp>
        <p:sp>
          <p:nvSpPr>
            <p:cNvPr id="17" name="Circle">
              <a:extLst>
                <a:ext uri="{FF2B5EF4-FFF2-40B4-BE49-F238E27FC236}">
                  <a16:creationId xmlns:a16="http://schemas.microsoft.com/office/drawing/2014/main" id="{7C361F49-E2DD-41B9-8F70-4AA7CA809AD6}"/>
                </a:ext>
              </a:extLst>
            </p:cNvPr>
            <p:cNvSpPr/>
            <p:nvPr/>
          </p:nvSpPr>
          <p:spPr>
            <a:xfrm>
              <a:off x="5132277" y="1705140"/>
              <a:ext cx="149820" cy="149820"/>
            </a:xfrm>
            <a:prstGeom prst="ellipse">
              <a:avLst/>
            </a:prstGeom>
            <a:gradFill flip="none" rotWithShape="1">
              <a:gsLst>
                <a:gs pos="0">
                  <a:srgbClr val="FF9FFF"/>
                </a:gs>
                <a:gs pos="100000">
                  <a:srgbClr val="A72CC4"/>
                </a:gs>
              </a:gsLst>
              <a:lin ang="12929312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8" name="Shape">
              <a:extLst>
                <a:ext uri="{FF2B5EF4-FFF2-40B4-BE49-F238E27FC236}">
                  <a16:creationId xmlns:a16="http://schemas.microsoft.com/office/drawing/2014/main" id="{DE10A2A3-BD84-4E23-905C-5E4F4ED164BF}"/>
                </a:ext>
              </a:extLst>
            </p:cNvPr>
            <p:cNvSpPr/>
            <p:nvPr/>
          </p:nvSpPr>
          <p:spPr>
            <a:xfrm>
              <a:off x="4707027" y="1629419"/>
              <a:ext cx="666774" cy="5140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7764"/>
                  </a:moveTo>
                  <a:lnTo>
                    <a:pt x="21600" y="20916"/>
                  </a:lnTo>
                  <a:cubicBezTo>
                    <a:pt x="19896" y="21359"/>
                    <a:pt x="18061" y="21600"/>
                    <a:pt x="16147" y="21600"/>
                  </a:cubicBezTo>
                  <a:cubicBezTo>
                    <a:pt x="7229" y="21600"/>
                    <a:pt x="0" y="16366"/>
                    <a:pt x="0" y="9909"/>
                  </a:cubicBezTo>
                  <a:cubicBezTo>
                    <a:pt x="0" y="5733"/>
                    <a:pt x="3025" y="2068"/>
                    <a:pt x="7576" y="0"/>
                  </a:cubicBezTo>
                  <a:cubicBezTo>
                    <a:pt x="5227" y="2030"/>
                    <a:pt x="3812" y="4647"/>
                    <a:pt x="3812" y="7503"/>
                  </a:cubicBezTo>
                  <a:cubicBezTo>
                    <a:pt x="3812" y="9497"/>
                    <a:pt x="4502" y="11375"/>
                    <a:pt x="5718" y="13017"/>
                  </a:cubicBezTo>
                  <a:cubicBezTo>
                    <a:pt x="6279" y="13895"/>
                    <a:pt x="7071" y="14697"/>
                    <a:pt x="8045" y="15393"/>
                  </a:cubicBezTo>
                  <a:cubicBezTo>
                    <a:pt x="10411" y="17084"/>
                    <a:pt x="13854" y="18149"/>
                    <a:pt x="17687" y="18149"/>
                  </a:cubicBezTo>
                  <a:cubicBezTo>
                    <a:pt x="19051" y="18149"/>
                    <a:pt x="20366" y="18014"/>
                    <a:pt x="21600" y="1776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9FFF"/>
                </a:gs>
                <a:gs pos="100000">
                  <a:srgbClr val="A72CC4"/>
                </a:gs>
              </a:gsLst>
              <a:lin ang="2415925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9" name="Shape">
              <a:extLst>
                <a:ext uri="{FF2B5EF4-FFF2-40B4-BE49-F238E27FC236}">
                  <a16:creationId xmlns:a16="http://schemas.microsoft.com/office/drawing/2014/main" id="{64434AE7-3142-4402-A83D-F34F1B090233}"/>
                </a:ext>
              </a:extLst>
            </p:cNvPr>
            <p:cNvSpPr/>
            <p:nvPr/>
          </p:nvSpPr>
          <p:spPr>
            <a:xfrm>
              <a:off x="4824546" y="1587015"/>
              <a:ext cx="549098" cy="3522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998"/>
                  </a:moveTo>
                  <a:lnTo>
                    <a:pt x="21600" y="5599"/>
                  </a:lnTo>
                  <a:cubicBezTo>
                    <a:pt x="20101" y="5235"/>
                    <a:pt x="18505" y="5038"/>
                    <a:pt x="16849" y="5038"/>
                  </a:cubicBezTo>
                  <a:cubicBezTo>
                    <a:pt x="13723" y="5038"/>
                    <a:pt x="10810" y="5739"/>
                    <a:pt x="8364" y="6947"/>
                  </a:cubicBezTo>
                  <a:cubicBezTo>
                    <a:pt x="4030" y="9086"/>
                    <a:pt x="1160" y="12818"/>
                    <a:pt x="1160" y="17064"/>
                  </a:cubicBezTo>
                  <a:cubicBezTo>
                    <a:pt x="1160" y="18669"/>
                    <a:pt x="1570" y="20200"/>
                    <a:pt x="2314" y="21600"/>
                  </a:cubicBezTo>
                  <a:cubicBezTo>
                    <a:pt x="837" y="19203"/>
                    <a:pt x="0" y="16462"/>
                    <a:pt x="0" y="13551"/>
                  </a:cubicBezTo>
                  <a:cubicBezTo>
                    <a:pt x="0" y="9383"/>
                    <a:pt x="1718" y="5563"/>
                    <a:pt x="4571" y="2600"/>
                  </a:cubicBezTo>
                  <a:cubicBezTo>
                    <a:pt x="7586" y="952"/>
                    <a:pt x="11155" y="0"/>
                    <a:pt x="14978" y="0"/>
                  </a:cubicBezTo>
                  <a:cubicBezTo>
                    <a:pt x="17302" y="0"/>
                    <a:pt x="19531" y="352"/>
                    <a:pt x="21600" y="99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D698"/>
                </a:gs>
                <a:gs pos="100000">
                  <a:srgbClr val="FF6BAD"/>
                </a:gs>
              </a:gsLst>
              <a:lin ang="20569736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0" name="Shape">
              <a:extLst>
                <a:ext uri="{FF2B5EF4-FFF2-40B4-BE49-F238E27FC236}">
                  <a16:creationId xmlns:a16="http://schemas.microsoft.com/office/drawing/2014/main" id="{BA836CAB-133F-4538-817A-A32EC653EB72}"/>
                </a:ext>
              </a:extLst>
            </p:cNvPr>
            <p:cNvSpPr/>
            <p:nvPr/>
          </p:nvSpPr>
          <p:spPr>
            <a:xfrm>
              <a:off x="4837873" y="1603371"/>
              <a:ext cx="536035" cy="3361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5684"/>
                  </a:moveTo>
                  <a:cubicBezTo>
                    <a:pt x="0" y="16611"/>
                    <a:pt x="120" y="17520"/>
                    <a:pt x="349" y="18403"/>
                  </a:cubicBezTo>
                  <a:cubicBezTo>
                    <a:pt x="733" y="19519"/>
                    <a:pt x="1235" y="20589"/>
                    <a:pt x="1844" y="21600"/>
                  </a:cubicBezTo>
                  <a:cubicBezTo>
                    <a:pt x="1082" y="20133"/>
                    <a:pt x="662" y="18528"/>
                    <a:pt x="662" y="16847"/>
                  </a:cubicBezTo>
                  <a:cubicBezTo>
                    <a:pt x="662" y="12398"/>
                    <a:pt x="3602" y="8487"/>
                    <a:pt x="8042" y="6245"/>
                  </a:cubicBezTo>
                  <a:cubicBezTo>
                    <a:pt x="10547" y="4980"/>
                    <a:pt x="13531" y="4245"/>
                    <a:pt x="16733" y="4245"/>
                  </a:cubicBezTo>
                  <a:cubicBezTo>
                    <a:pt x="18430" y="4245"/>
                    <a:pt x="20065" y="4451"/>
                    <a:pt x="21600" y="4833"/>
                  </a:cubicBezTo>
                  <a:lnTo>
                    <a:pt x="21600" y="12"/>
                  </a:lnTo>
                  <a:cubicBezTo>
                    <a:pt x="21587" y="8"/>
                    <a:pt x="21574" y="4"/>
                    <a:pt x="21562" y="0"/>
                  </a:cubicBezTo>
                  <a:cubicBezTo>
                    <a:pt x="9494" y="645"/>
                    <a:pt x="0" y="7420"/>
                    <a:pt x="0" y="1568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D698"/>
                </a:gs>
                <a:gs pos="100000">
                  <a:srgbClr val="FF6BAD"/>
                </a:gs>
              </a:gsLst>
              <a:lin ang="10025468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1" name="Shape">
              <a:extLst>
                <a:ext uri="{FF2B5EF4-FFF2-40B4-BE49-F238E27FC236}">
                  <a16:creationId xmlns:a16="http://schemas.microsoft.com/office/drawing/2014/main" id="{300C2A73-196B-47C8-B094-CC93AE4F9923}"/>
                </a:ext>
              </a:extLst>
            </p:cNvPr>
            <p:cNvSpPr/>
            <p:nvPr/>
          </p:nvSpPr>
          <p:spPr>
            <a:xfrm>
              <a:off x="4774267" y="1629419"/>
              <a:ext cx="599238" cy="5140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517" y="15393"/>
                  </a:moveTo>
                  <a:cubicBezTo>
                    <a:pt x="5433" y="14697"/>
                    <a:pt x="4552" y="13895"/>
                    <a:pt x="3928" y="13017"/>
                  </a:cubicBezTo>
                  <a:cubicBezTo>
                    <a:pt x="2575" y="11375"/>
                    <a:pt x="1807" y="9497"/>
                    <a:pt x="1807" y="7503"/>
                  </a:cubicBezTo>
                  <a:cubicBezTo>
                    <a:pt x="1807" y="4647"/>
                    <a:pt x="3381" y="2030"/>
                    <a:pt x="5995" y="0"/>
                  </a:cubicBezTo>
                  <a:cubicBezTo>
                    <a:pt x="5732" y="107"/>
                    <a:pt x="5474" y="219"/>
                    <a:pt x="5220" y="335"/>
                  </a:cubicBezTo>
                  <a:cubicBezTo>
                    <a:pt x="2000" y="2887"/>
                    <a:pt x="0" y="6456"/>
                    <a:pt x="0" y="10406"/>
                  </a:cubicBezTo>
                  <a:cubicBezTo>
                    <a:pt x="0" y="13307"/>
                    <a:pt x="1079" y="16002"/>
                    <a:pt x="2927" y="18239"/>
                  </a:cubicBezTo>
                  <a:cubicBezTo>
                    <a:pt x="6170" y="20318"/>
                    <a:pt x="10621" y="21600"/>
                    <a:pt x="15532" y="21600"/>
                  </a:cubicBezTo>
                  <a:cubicBezTo>
                    <a:pt x="17662" y="21600"/>
                    <a:pt x="19704" y="21359"/>
                    <a:pt x="21600" y="20916"/>
                  </a:cubicBezTo>
                  <a:lnTo>
                    <a:pt x="21600" y="17764"/>
                  </a:lnTo>
                  <a:cubicBezTo>
                    <a:pt x="20226" y="18014"/>
                    <a:pt x="18764" y="18149"/>
                    <a:pt x="17246" y="18149"/>
                  </a:cubicBezTo>
                  <a:cubicBezTo>
                    <a:pt x="12981" y="18149"/>
                    <a:pt x="9150" y="17084"/>
                    <a:pt x="6517" y="1539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9FFF"/>
                </a:gs>
                <a:gs pos="100000">
                  <a:srgbClr val="A72CC4"/>
                </a:gs>
              </a:gsLst>
              <a:lin ang="2504566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2" name="Shape">
              <a:extLst>
                <a:ext uri="{FF2B5EF4-FFF2-40B4-BE49-F238E27FC236}">
                  <a16:creationId xmlns:a16="http://schemas.microsoft.com/office/drawing/2014/main" id="{9625F88F-7B45-44A6-8416-ECDAC002D1C5}"/>
                </a:ext>
              </a:extLst>
            </p:cNvPr>
            <p:cNvSpPr/>
            <p:nvPr/>
          </p:nvSpPr>
          <p:spPr>
            <a:xfrm>
              <a:off x="5040200" y="1416188"/>
              <a:ext cx="666774" cy="5140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3836"/>
                  </a:moveTo>
                  <a:lnTo>
                    <a:pt x="0" y="684"/>
                  </a:lnTo>
                  <a:cubicBezTo>
                    <a:pt x="1704" y="241"/>
                    <a:pt x="3539" y="0"/>
                    <a:pt x="5453" y="0"/>
                  </a:cubicBezTo>
                  <a:cubicBezTo>
                    <a:pt x="14371" y="0"/>
                    <a:pt x="21600" y="5234"/>
                    <a:pt x="21600" y="11691"/>
                  </a:cubicBezTo>
                  <a:cubicBezTo>
                    <a:pt x="21600" y="15867"/>
                    <a:pt x="18575" y="19532"/>
                    <a:pt x="14024" y="21600"/>
                  </a:cubicBezTo>
                  <a:cubicBezTo>
                    <a:pt x="16373" y="19570"/>
                    <a:pt x="17788" y="16953"/>
                    <a:pt x="17788" y="14097"/>
                  </a:cubicBezTo>
                  <a:cubicBezTo>
                    <a:pt x="17788" y="12103"/>
                    <a:pt x="17098" y="10225"/>
                    <a:pt x="15882" y="8583"/>
                  </a:cubicBezTo>
                  <a:cubicBezTo>
                    <a:pt x="15321" y="7705"/>
                    <a:pt x="14529" y="6903"/>
                    <a:pt x="13555" y="6207"/>
                  </a:cubicBezTo>
                  <a:cubicBezTo>
                    <a:pt x="11189" y="4516"/>
                    <a:pt x="7746" y="3451"/>
                    <a:pt x="3913" y="3451"/>
                  </a:cubicBezTo>
                  <a:cubicBezTo>
                    <a:pt x="2549" y="3451"/>
                    <a:pt x="1234" y="3586"/>
                    <a:pt x="0" y="383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9FFF"/>
                </a:gs>
                <a:gs pos="100000">
                  <a:srgbClr val="A72CC4"/>
                </a:gs>
              </a:gsLst>
              <a:lin ang="2415925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3" name="Shape">
              <a:extLst>
                <a:ext uri="{FF2B5EF4-FFF2-40B4-BE49-F238E27FC236}">
                  <a16:creationId xmlns:a16="http://schemas.microsoft.com/office/drawing/2014/main" id="{447F2207-A950-4519-BFFF-FE4A307F9C18}"/>
                </a:ext>
              </a:extLst>
            </p:cNvPr>
            <p:cNvSpPr/>
            <p:nvPr/>
          </p:nvSpPr>
          <p:spPr>
            <a:xfrm>
              <a:off x="5040200" y="1620332"/>
              <a:ext cx="549098" cy="3522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0602"/>
                  </a:moveTo>
                  <a:lnTo>
                    <a:pt x="0" y="16001"/>
                  </a:lnTo>
                  <a:cubicBezTo>
                    <a:pt x="1499" y="16365"/>
                    <a:pt x="3095" y="16562"/>
                    <a:pt x="4751" y="16562"/>
                  </a:cubicBezTo>
                  <a:cubicBezTo>
                    <a:pt x="7877" y="16562"/>
                    <a:pt x="10790" y="15861"/>
                    <a:pt x="13236" y="14653"/>
                  </a:cubicBezTo>
                  <a:cubicBezTo>
                    <a:pt x="17570" y="12514"/>
                    <a:pt x="20440" y="8782"/>
                    <a:pt x="20440" y="4536"/>
                  </a:cubicBezTo>
                  <a:cubicBezTo>
                    <a:pt x="20440" y="2931"/>
                    <a:pt x="20030" y="1400"/>
                    <a:pt x="19286" y="0"/>
                  </a:cubicBezTo>
                  <a:cubicBezTo>
                    <a:pt x="20763" y="2397"/>
                    <a:pt x="21600" y="5138"/>
                    <a:pt x="21600" y="8049"/>
                  </a:cubicBezTo>
                  <a:cubicBezTo>
                    <a:pt x="21600" y="12217"/>
                    <a:pt x="19882" y="16037"/>
                    <a:pt x="17029" y="19000"/>
                  </a:cubicBezTo>
                  <a:cubicBezTo>
                    <a:pt x="14014" y="20648"/>
                    <a:pt x="10445" y="21600"/>
                    <a:pt x="6622" y="21600"/>
                  </a:cubicBezTo>
                  <a:cubicBezTo>
                    <a:pt x="4298" y="21600"/>
                    <a:pt x="2069" y="21248"/>
                    <a:pt x="0" y="2060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D698"/>
                </a:gs>
                <a:gs pos="100000">
                  <a:srgbClr val="FF6BAD"/>
                </a:gs>
              </a:gsLst>
              <a:lin ang="20569736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4" name="Shape">
              <a:extLst>
                <a:ext uri="{FF2B5EF4-FFF2-40B4-BE49-F238E27FC236}">
                  <a16:creationId xmlns:a16="http://schemas.microsoft.com/office/drawing/2014/main" id="{D43377B4-C304-464F-95D1-A5D5390AFA04}"/>
                </a:ext>
              </a:extLst>
            </p:cNvPr>
            <p:cNvSpPr/>
            <p:nvPr/>
          </p:nvSpPr>
          <p:spPr>
            <a:xfrm>
              <a:off x="5040200" y="1620332"/>
              <a:ext cx="536035" cy="3361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5916"/>
                  </a:moveTo>
                  <a:cubicBezTo>
                    <a:pt x="21600" y="4989"/>
                    <a:pt x="21480" y="4080"/>
                    <a:pt x="21251" y="3197"/>
                  </a:cubicBezTo>
                  <a:cubicBezTo>
                    <a:pt x="20867" y="2081"/>
                    <a:pt x="20365" y="1011"/>
                    <a:pt x="19756" y="0"/>
                  </a:cubicBezTo>
                  <a:cubicBezTo>
                    <a:pt x="20518" y="1467"/>
                    <a:pt x="20938" y="3072"/>
                    <a:pt x="20938" y="4753"/>
                  </a:cubicBezTo>
                  <a:cubicBezTo>
                    <a:pt x="20938" y="9202"/>
                    <a:pt x="17998" y="13113"/>
                    <a:pt x="13558" y="15355"/>
                  </a:cubicBezTo>
                  <a:cubicBezTo>
                    <a:pt x="11053" y="16620"/>
                    <a:pt x="8069" y="17355"/>
                    <a:pt x="4867" y="17355"/>
                  </a:cubicBezTo>
                  <a:cubicBezTo>
                    <a:pt x="3170" y="17355"/>
                    <a:pt x="1535" y="17149"/>
                    <a:pt x="0" y="16767"/>
                  </a:cubicBezTo>
                  <a:lnTo>
                    <a:pt x="0" y="21588"/>
                  </a:lnTo>
                  <a:cubicBezTo>
                    <a:pt x="13" y="21592"/>
                    <a:pt x="26" y="21596"/>
                    <a:pt x="38" y="21600"/>
                  </a:cubicBezTo>
                  <a:cubicBezTo>
                    <a:pt x="12106" y="20955"/>
                    <a:pt x="21600" y="14180"/>
                    <a:pt x="21600" y="591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D698"/>
                </a:gs>
                <a:gs pos="100000">
                  <a:srgbClr val="FF6BAD"/>
                </a:gs>
              </a:gsLst>
              <a:lin ang="10025468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5" name="Shape">
              <a:extLst>
                <a:ext uri="{FF2B5EF4-FFF2-40B4-BE49-F238E27FC236}">
                  <a16:creationId xmlns:a16="http://schemas.microsoft.com/office/drawing/2014/main" id="{CD249D4E-67EE-4779-8A94-1C6BFB675502}"/>
                </a:ext>
              </a:extLst>
            </p:cNvPr>
            <p:cNvSpPr/>
            <p:nvPr/>
          </p:nvSpPr>
          <p:spPr>
            <a:xfrm>
              <a:off x="5040200" y="1416188"/>
              <a:ext cx="599238" cy="5140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083" y="6207"/>
                  </a:moveTo>
                  <a:cubicBezTo>
                    <a:pt x="16167" y="6903"/>
                    <a:pt x="17048" y="7705"/>
                    <a:pt x="17672" y="8583"/>
                  </a:cubicBezTo>
                  <a:cubicBezTo>
                    <a:pt x="19025" y="10225"/>
                    <a:pt x="19793" y="12103"/>
                    <a:pt x="19793" y="14097"/>
                  </a:cubicBezTo>
                  <a:cubicBezTo>
                    <a:pt x="19793" y="16953"/>
                    <a:pt x="18219" y="19570"/>
                    <a:pt x="15605" y="21600"/>
                  </a:cubicBezTo>
                  <a:cubicBezTo>
                    <a:pt x="15868" y="21493"/>
                    <a:pt x="16126" y="21381"/>
                    <a:pt x="16380" y="21265"/>
                  </a:cubicBezTo>
                  <a:cubicBezTo>
                    <a:pt x="19600" y="18713"/>
                    <a:pt x="21600" y="15144"/>
                    <a:pt x="21600" y="11194"/>
                  </a:cubicBezTo>
                  <a:cubicBezTo>
                    <a:pt x="21600" y="8293"/>
                    <a:pt x="20521" y="5598"/>
                    <a:pt x="18673" y="3361"/>
                  </a:cubicBezTo>
                  <a:cubicBezTo>
                    <a:pt x="15430" y="1282"/>
                    <a:pt x="10979" y="0"/>
                    <a:pt x="6068" y="0"/>
                  </a:cubicBezTo>
                  <a:cubicBezTo>
                    <a:pt x="3938" y="0"/>
                    <a:pt x="1896" y="241"/>
                    <a:pt x="0" y="684"/>
                  </a:cubicBezTo>
                  <a:lnTo>
                    <a:pt x="0" y="3836"/>
                  </a:lnTo>
                  <a:cubicBezTo>
                    <a:pt x="1374" y="3586"/>
                    <a:pt x="2836" y="3451"/>
                    <a:pt x="4354" y="3451"/>
                  </a:cubicBezTo>
                  <a:cubicBezTo>
                    <a:pt x="8619" y="3451"/>
                    <a:pt x="12450" y="4516"/>
                    <a:pt x="15083" y="620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9FFF"/>
                </a:gs>
                <a:gs pos="100000">
                  <a:srgbClr val="A72CC4"/>
                </a:gs>
              </a:gsLst>
              <a:lin ang="2504566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6" name="Shape">
              <a:extLst>
                <a:ext uri="{FF2B5EF4-FFF2-40B4-BE49-F238E27FC236}">
                  <a16:creationId xmlns:a16="http://schemas.microsoft.com/office/drawing/2014/main" id="{801959ED-938F-4B84-9E8D-DDC8C4E727CB}"/>
                </a:ext>
              </a:extLst>
            </p:cNvPr>
            <p:cNvSpPr/>
            <p:nvPr/>
          </p:nvSpPr>
          <p:spPr>
            <a:xfrm>
              <a:off x="5132277" y="1705140"/>
              <a:ext cx="141778" cy="1367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9767"/>
                  </a:moveTo>
                  <a:cubicBezTo>
                    <a:pt x="21600" y="7932"/>
                    <a:pt x="21197" y="6195"/>
                    <a:pt x="20478" y="4645"/>
                  </a:cubicBezTo>
                  <a:cubicBezTo>
                    <a:pt x="18392" y="1821"/>
                    <a:pt x="15108" y="0"/>
                    <a:pt x="11413" y="0"/>
                  </a:cubicBezTo>
                  <a:cubicBezTo>
                    <a:pt x="5110" y="0"/>
                    <a:pt x="0" y="5298"/>
                    <a:pt x="0" y="11833"/>
                  </a:cubicBezTo>
                  <a:cubicBezTo>
                    <a:pt x="0" y="13668"/>
                    <a:pt x="403" y="15405"/>
                    <a:pt x="1122" y="16955"/>
                  </a:cubicBezTo>
                  <a:cubicBezTo>
                    <a:pt x="3208" y="19779"/>
                    <a:pt x="6492" y="21600"/>
                    <a:pt x="10187" y="21600"/>
                  </a:cubicBezTo>
                  <a:cubicBezTo>
                    <a:pt x="16490" y="21600"/>
                    <a:pt x="21600" y="16302"/>
                    <a:pt x="21600" y="976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9FFF"/>
                </a:gs>
                <a:gs pos="100000">
                  <a:srgbClr val="A72CC4"/>
                </a:gs>
              </a:gsLst>
              <a:lin ang="13215927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35FA6328-D3AD-4A5D-B9E5-3DB595FD7263}"/>
              </a:ext>
            </a:extLst>
          </p:cNvPr>
          <p:cNvGrpSpPr/>
          <p:nvPr/>
        </p:nvGrpSpPr>
        <p:grpSpPr>
          <a:xfrm>
            <a:off x="3886031" y="7426713"/>
            <a:ext cx="4343569" cy="3088887"/>
            <a:chOff x="6813298" y="1401435"/>
            <a:chExt cx="3601208" cy="2560964"/>
          </a:xfrm>
        </p:grpSpPr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66C0376A-E0AA-4E6D-819E-752930B1CC84}"/>
                </a:ext>
              </a:extLst>
            </p:cNvPr>
            <p:cNvSpPr/>
            <p:nvPr/>
          </p:nvSpPr>
          <p:spPr>
            <a:xfrm>
              <a:off x="9525630" y="3562350"/>
              <a:ext cx="888369" cy="173643"/>
            </a:xfrm>
            <a:custGeom>
              <a:avLst/>
              <a:gdLst>
                <a:gd name="connsiteX0" fmla="*/ 155580 w 888369"/>
                <a:gd name="connsiteY0" fmla="*/ 3048 h 173643"/>
                <a:gd name="connsiteX1" fmla="*/ 235462 w 888369"/>
                <a:gd name="connsiteY1" fmla="*/ 5969 h 173643"/>
                <a:gd name="connsiteX2" fmla="*/ 888370 w 888369"/>
                <a:gd name="connsiteY2" fmla="*/ 0 h 173643"/>
                <a:gd name="connsiteX3" fmla="*/ 888370 w 888369"/>
                <a:gd name="connsiteY3" fmla="*/ 117729 h 173643"/>
                <a:gd name="connsiteX4" fmla="*/ 47884 w 888369"/>
                <a:gd name="connsiteY4" fmla="*/ 127635 h 173643"/>
                <a:gd name="connsiteX5" fmla="*/ 155580 w 888369"/>
                <a:gd name="connsiteY5" fmla="*/ 3048 h 173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88369" h="173643">
                  <a:moveTo>
                    <a:pt x="155580" y="3048"/>
                  </a:moveTo>
                  <a:cubicBezTo>
                    <a:pt x="182197" y="-129"/>
                    <a:pt x="209148" y="856"/>
                    <a:pt x="235462" y="5969"/>
                  </a:cubicBezTo>
                  <a:cubicBezTo>
                    <a:pt x="420375" y="48768"/>
                    <a:pt x="646054" y="49403"/>
                    <a:pt x="888370" y="0"/>
                  </a:cubicBezTo>
                  <a:lnTo>
                    <a:pt x="888370" y="117729"/>
                  </a:lnTo>
                  <a:cubicBezTo>
                    <a:pt x="575188" y="191262"/>
                    <a:pt x="281183" y="189865"/>
                    <a:pt x="47884" y="127635"/>
                  </a:cubicBezTo>
                  <a:cubicBezTo>
                    <a:pt x="-55621" y="99060"/>
                    <a:pt x="21722" y="15621"/>
                    <a:pt x="155580" y="3048"/>
                  </a:cubicBezTo>
                  <a:close/>
                </a:path>
              </a:pathLst>
            </a:custGeom>
            <a:gradFill>
              <a:gsLst>
                <a:gs pos="0">
                  <a:srgbClr val="FF9FFF"/>
                </a:gs>
                <a:gs pos="91000">
                  <a:srgbClr val="A72CC4"/>
                </a:gs>
              </a:gsLst>
              <a:lin ang="2504566" scaled="0"/>
            </a:gra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3B35F760-3DAA-4951-B42F-13DB3A00AC71}"/>
                </a:ext>
              </a:extLst>
            </p:cNvPr>
            <p:cNvSpPr/>
            <p:nvPr/>
          </p:nvSpPr>
          <p:spPr>
            <a:xfrm>
              <a:off x="8067213" y="1439353"/>
              <a:ext cx="1698170" cy="957572"/>
            </a:xfrm>
            <a:custGeom>
              <a:avLst/>
              <a:gdLst>
                <a:gd name="connsiteX0" fmla="*/ 30433 w 1698170"/>
                <a:gd name="connsiteY0" fmla="*/ 169991 h 957572"/>
                <a:gd name="connsiteX1" fmla="*/ 30433 w 1698170"/>
                <a:gd name="connsiteY1" fmla="*/ 169991 h 957572"/>
                <a:gd name="connsiteX2" fmla="*/ 83519 w 1698170"/>
                <a:gd name="connsiteY2" fmla="*/ 198312 h 957572"/>
                <a:gd name="connsiteX3" fmla="*/ 850092 w 1698170"/>
                <a:gd name="connsiteY3" fmla="*/ 482157 h 957572"/>
                <a:gd name="connsiteX4" fmla="*/ 1531828 w 1698170"/>
                <a:gd name="connsiteY4" fmla="*/ 934531 h 957572"/>
                <a:gd name="connsiteX5" fmla="*/ 1586819 w 1698170"/>
                <a:gd name="connsiteY5" fmla="*/ 956121 h 957572"/>
                <a:gd name="connsiteX6" fmla="*/ 1667718 w 1698170"/>
                <a:gd name="connsiteY6" fmla="*/ 848552 h 957572"/>
                <a:gd name="connsiteX7" fmla="*/ 920577 w 1698170"/>
                <a:gd name="connsiteY7" fmla="*/ 340552 h 957572"/>
                <a:gd name="connsiteX8" fmla="*/ 103078 w 1698170"/>
                <a:gd name="connsiteY8" fmla="*/ 1716 h 957572"/>
                <a:gd name="connsiteX9" fmla="*/ 30433 w 1698170"/>
                <a:gd name="connsiteY9" fmla="*/ 169991 h 957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98170" h="957572">
                  <a:moveTo>
                    <a:pt x="30433" y="169991"/>
                  </a:moveTo>
                  <a:lnTo>
                    <a:pt x="30433" y="169991"/>
                  </a:lnTo>
                  <a:cubicBezTo>
                    <a:pt x="44615" y="184904"/>
                    <a:pt x="63234" y="194838"/>
                    <a:pt x="83519" y="198312"/>
                  </a:cubicBezTo>
                  <a:cubicBezTo>
                    <a:pt x="353649" y="240603"/>
                    <a:pt x="599393" y="340552"/>
                    <a:pt x="850092" y="482157"/>
                  </a:cubicBezTo>
                  <a:cubicBezTo>
                    <a:pt x="1086410" y="618808"/>
                    <a:pt x="1314087" y="769885"/>
                    <a:pt x="1531828" y="934531"/>
                  </a:cubicBezTo>
                  <a:cubicBezTo>
                    <a:pt x="1548088" y="946169"/>
                    <a:pt x="1566984" y="953588"/>
                    <a:pt x="1586819" y="956121"/>
                  </a:cubicBezTo>
                  <a:cubicBezTo>
                    <a:pt x="1683084" y="968821"/>
                    <a:pt x="1735028" y="895288"/>
                    <a:pt x="1667718" y="848552"/>
                  </a:cubicBezTo>
                  <a:cubicBezTo>
                    <a:pt x="1435943" y="684468"/>
                    <a:pt x="1186261" y="505017"/>
                    <a:pt x="920577" y="340552"/>
                  </a:cubicBezTo>
                  <a:cubicBezTo>
                    <a:pt x="654893" y="176087"/>
                    <a:pt x="397082" y="57596"/>
                    <a:pt x="103078" y="1716"/>
                  </a:cubicBezTo>
                  <a:cubicBezTo>
                    <a:pt x="18368" y="-15429"/>
                    <a:pt x="-37766" y="99887"/>
                    <a:pt x="30433" y="169991"/>
                  </a:cubicBezTo>
                  <a:close/>
                </a:path>
              </a:pathLst>
            </a:custGeom>
            <a:gradFill>
              <a:gsLst>
                <a:gs pos="0">
                  <a:srgbClr val="FF9FFF"/>
                </a:gs>
                <a:gs pos="91000">
                  <a:srgbClr val="A72CC4"/>
                </a:gs>
              </a:gsLst>
              <a:lin ang="2504566" scaled="0"/>
            </a:gra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69BB957A-2993-472E-A350-A8B47D6257F3}"/>
                </a:ext>
              </a:extLst>
            </p:cNvPr>
            <p:cNvSpPr/>
            <p:nvPr/>
          </p:nvSpPr>
          <p:spPr>
            <a:xfrm>
              <a:off x="7390616" y="2771427"/>
              <a:ext cx="1162168" cy="1190972"/>
            </a:xfrm>
            <a:custGeom>
              <a:avLst/>
              <a:gdLst>
                <a:gd name="connsiteX0" fmla="*/ 141245 w 1162168"/>
                <a:gd name="connsiteY0" fmla="*/ 525111 h 1190972"/>
                <a:gd name="connsiteX1" fmla="*/ 972079 w 1162168"/>
                <a:gd name="connsiteY1" fmla="*/ 6062 h 1190972"/>
                <a:gd name="connsiteX2" fmla="*/ 1156738 w 1162168"/>
                <a:gd name="connsiteY2" fmla="*/ 122394 h 1190972"/>
                <a:gd name="connsiteX3" fmla="*/ 1112923 w 1162168"/>
                <a:gd name="connsiteY3" fmla="*/ 156938 h 1190972"/>
                <a:gd name="connsiteX4" fmla="*/ 414423 w 1162168"/>
                <a:gd name="connsiteY4" fmla="*/ 634458 h 1190972"/>
                <a:gd name="connsiteX5" fmla="*/ 369338 w 1162168"/>
                <a:gd name="connsiteY5" fmla="*/ 1190972 h 1190972"/>
                <a:gd name="connsiteX6" fmla="*/ 51584 w 1162168"/>
                <a:gd name="connsiteY6" fmla="*/ 1190972 h 1190972"/>
                <a:gd name="connsiteX7" fmla="*/ 141245 w 1162168"/>
                <a:gd name="connsiteY7" fmla="*/ 525111 h 1190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62168" h="1190972">
                  <a:moveTo>
                    <a:pt x="141245" y="525111"/>
                  </a:moveTo>
                  <a:cubicBezTo>
                    <a:pt x="328190" y="269968"/>
                    <a:pt x="642388" y="107154"/>
                    <a:pt x="972079" y="6062"/>
                  </a:cubicBezTo>
                  <a:cubicBezTo>
                    <a:pt x="1067202" y="-22386"/>
                    <a:pt x="1189503" y="54830"/>
                    <a:pt x="1156738" y="122394"/>
                  </a:cubicBezTo>
                  <a:cubicBezTo>
                    <a:pt x="1147104" y="139102"/>
                    <a:pt x="1131418" y="151469"/>
                    <a:pt x="1112923" y="156938"/>
                  </a:cubicBezTo>
                  <a:cubicBezTo>
                    <a:pt x="823998" y="257014"/>
                    <a:pt x="560091" y="409795"/>
                    <a:pt x="414423" y="634458"/>
                  </a:cubicBezTo>
                  <a:cubicBezTo>
                    <a:pt x="302027" y="806797"/>
                    <a:pt x="283231" y="1004663"/>
                    <a:pt x="369338" y="1190972"/>
                  </a:cubicBezTo>
                  <a:lnTo>
                    <a:pt x="51584" y="1190972"/>
                  </a:lnTo>
                  <a:cubicBezTo>
                    <a:pt x="-42397" y="962372"/>
                    <a:pt x="-5312" y="724247"/>
                    <a:pt x="141245" y="525111"/>
                  </a:cubicBezTo>
                  <a:close/>
                </a:path>
              </a:pathLst>
            </a:custGeom>
            <a:gradFill>
              <a:gsLst>
                <a:gs pos="0">
                  <a:srgbClr val="FF9FFF"/>
                </a:gs>
                <a:gs pos="91000">
                  <a:srgbClr val="A72CC4"/>
                </a:gs>
              </a:gsLst>
              <a:lin ang="2504566" scaled="0"/>
            </a:gra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98FC1B2C-2506-45D2-B67F-8F234B400A70}"/>
                </a:ext>
              </a:extLst>
            </p:cNvPr>
            <p:cNvSpPr/>
            <p:nvPr/>
          </p:nvSpPr>
          <p:spPr>
            <a:xfrm>
              <a:off x="9372209" y="1401435"/>
              <a:ext cx="1042297" cy="1126324"/>
            </a:xfrm>
            <a:custGeom>
              <a:avLst/>
              <a:gdLst>
                <a:gd name="connsiteX0" fmla="*/ 101990 w 1042297"/>
                <a:gd name="connsiteY0" fmla="*/ 18171 h 1126324"/>
                <a:gd name="connsiteX1" fmla="*/ 710193 w 1042297"/>
                <a:gd name="connsiteY1" fmla="*/ 548777 h 1126324"/>
                <a:gd name="connsiteX2" fmla="*/ 1042298 w 1042297"/>
                <a:gd name="connsiteY2" fmla="*/ 882533 h 1126324"/>
                <a:gd name="connsiteX3" fmla="*/ 1042298 w 1042297"/>
                <a:gd name="connsiteY3" fmla="*/ 1122563 h 1126324"/>
                <a:gd name="connsiteX4" fmla="*/ 958478 w 1042297"/>
                <a:gd name="connsiteY4" fmla="*/ 1117229 h 1126324"/>
                <a:gd name="connsiteX5" fmla="*/ 929649 w 1042297"/>
                <a:gd name="connsiteY5" fmla="*/ 1089416 h 1126324"/>
                <a:gd name="connsiteX6" fmla="*/ 581288 w 1042297"/>
                <a:gd name="connsiteY6" fmla="*/ 615706 h 1126324"/>
                <a:gd name="connsiteX7" fmla="*/ 35188 w 1042297"/>
                <a:gd name="connsiteY7" fmla="*/ 141488 h 1126324"/>
                <a:gd name="connsiteX8" fmla="*/ 5724 w 1042297"/>
                <a:gd name="connsiteY8" fmla="*/ 100086 h 1126324"/>
                <a:gd name="connsiteX9" fmla="*/ 101990 w 1042297"/>
                <a:gd name="connsiteY9" fmla="*/ 18171 h 1126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42297" h="1126324">
                  <a:moveTo>
                    <a:pt x="101990" y="18171"/>
                  </a:moveTo>
                  <a:cubicBezTo>
                    <a:pt x="294268" y="184922"/>
                    <a:pt x="505088" y="371104"/>
                    <a:pt x="710193" y="548777"/>
                  </a:cubicBezTo>
                  <a:cubicBezTo>
                    <a:pt x="846464" y="668411"/>
                    <a:pt x="962415" y="775218"/>
                    <a:pt x="1042298" y="882533"/>
                  </a:cubicBezTo>
                  <a:lnTo>
                    <a:pt x="1042298" y="1122563"/>
                  </a:lnTo>
                  <a:cubicBezTo>
                    <a:pt x="1014436" y="1129000"/>
                    <a:pt x="985299" y="1127146"/>
                    <a:pt x="958478" y="1117229"/>
                  </a:cubicBezTo>
                  <a:cubicBezTo>
                    <a:pt x="945122" y="1112852"/>
                    <a:pt x="934502" y="1102606"/>
                    <a:pt x="929649" y="1089416"/>
                  </a:cubicBezTo>
                  <a:cubicBezTo>
                    <a:pt x="886850" y="930285"/>
                    <a:pt x="756548" y="782457"/>
                    <a:pt x="581288" y="615706"/>
                  </a:cubicBezTo>
                  <a:cubicBezTo>
                    <a:pt x="406028" y="448955"/>
                    <a:pt x="215655" y="285506"/>
                    <a:pt x="35188" y="141488"/>
                  </a:cubicBezTo>
                  <a:cubicBezTo>
                    <a:pt x="21687" y="130714"/>
                    <a:pt x="11479" y="116370"/>
                    <a:pt x="5724" y="100086"/>
                  </a:cubicBezTo>
                  <a:cubicBezTo>
                    <a:pt x="-20184" y="24140"/>
                    <a:pt x="47126" y="-29835"/>
                    <a:pt x="101990" y="18171"/>
                  </a:cubicBezTo>
                  <a:close/>
                </a:path>
              </a:pathLst>
            </a:custGeom>
            <a:gradFill>
              <a:gsLst>
                <a:gs pos="0">
                  <a:srgbClr val="FF9FFF"/>
                </a:gs>
                <a:gs pos="91000">
                  <a:srgbClr val="A72CC4"/>
                </a:gs>
              </a:gsLst>
              <a:lin ang="2504566" scaled="0"/>
            </a:gra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5608F75A-F788-4738-B3B3-5C880DA45F9E}"/>
                </a:ext>
              </a:extLst>
            </p:cNvPr>
            <p:cNvSpPr/>
            <p:nvPr/>
          </p:nvSpPr>
          <p:spPr>
            <a:xfrm>
              <a:off x="8522664" y="3381441"/>
              <a:ext cx="567614" cy="580577"/>
            </a:xfrm>
            <a:custGeom>
              <a:avLst/>
              <a:gdLst>
                <a:gd name="connsiteX0" fmla="*/ 8053 w 567614"/>
                <a:gd name="connsiteY0" fmla="*/ 60259 h 580577"/>
                <a:gd name="connsiteX1" fmla="*/ 264974 w 567614"/>
                <a:gd name="connsiteY1" fmla="*/ 39304 h 580577"/>
                <a:gd name="connsiteX2" fmla="*/ 287453 w 567614"/>
                <a:gd name="connsiteY2" fmla="*/ 83119 h 580577"/>
                <a:gd name="connsiteX3" fmla="*/ 567615 w 567614"/>
                <a:gd name="connsiteY3" fmla="*/ 580578 h 580577"/>
                <a:gd name="connsiteX4" fmla="*/ 192711 w 567614"/>
                <a:gd name="connsiteY4" fmla="*/ 580578 h 580577"/>
                <a:gd name="connsiteX5" fmla="*/ 8053 w 567614"/>
                <a:gd name="connsiteY5" fmla="*/ 60259 h 58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7614" h="580577">
                  <a:moveTo>
                    <a:pt x="8053" y="60259"/>
                  </a:moveTo>
                  <a:cubicBezTo>
                    <a:pt x="20753" y="-10734"/>
                    <a:pt x="192329" y="-20640"/>
                    <a:pt x="264974" y="39304"/>
                  </a:cubicBezTo>
                  <a:cubicBezTo>
                    <a:pt x="279371" y="49188"/>
                    <a:pt x="287822" y="65659"/>
                    <a:pt x="287453" y="83119"/>
                  </a:cubicBezTo>
                  <a:cubicBezTo>
                    <a:pt x="268911" y="260030"/>
                    <a:pt x="350953" y="447355"/>
                    <a:pt x="567615" y="580578"/>
                  </a:cubicBezTo>
                  <a:lnTo>
                    <a:pt x="192711" y="580578"/>
                  </a:lnTo>
                  <a:cubicBezTo>
                    <a:pt x="30659" y="424495"/>
                    <a:pt x="-22046" y="235265"/>
                    <a:pt x="8053" y="60259"/>
                  </a:cubicBezTo>
                  <a:close/>
                </a:path>
              </a:pathLst>
            </a:custGeom>
            <a:gradFill>
              <a:gsLst>
                <a:gs pos="0">
                  <a:srgbClr val="FF9FFF"/>
                </a:gs>
                <a:gs pos="91000">
                  <a:srgbClr val="A72CC4"/>
                </a:gs>
              </a:gsLst>
              <a:lin ang="2504566" scaled="0"/>
            </a:gra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AEAEC583-14D3-4384-9344-177FC78655F3}"/>
                </a:ext>
              </a:extLst>
            </p:cNvPr>
            <p:cNvSpPr/>
            <p:nvPr/>
          </p:nvSpPr>
          <p:spPr>
            <a:xfrm>
              <a:off x="6813298" y="2189227"/>
              <a:ext cx="2211702" cy="467651"/>
            </a:xfrm>
            <a:custGeom>
              <a:avLst/>
              <a:gdLst>
                <a:gd name="connsiteX0" fmla="*/ 2157600 w 2211702"/>
                <a:gd name="connsiteY0" fmla="*/ 295528 h 467651"/>
                <a:gd name="connsiteX1" fmla="*/ 2124580 w 2211702"/>
                <a:gd name="connsiteY1" fmla="*/ 147065 h 467651"/>
                <a:gd name="connsiteX2" fmla="*/ 1074544 w 2211702"/>
                <a:gd name="connsiteY2" fmla="*/ 253 h 467651"/>
                <a:gd name="connsiteX3" fmla="*/ 34414 w 2211702"/>
                <a:gd name="connsiteY3" fmla="*/ 256031 h 467651"/>
                <a:gd name="connsiteX4" fmla="*/ 164208 w 2211702"/>
                <a:gd name="connsiteY4" fmla="*/ 466597 h 467651"/>
                <a:gd name="connsiteX5" fmla="*/ 164208 w 2211702"/>
                <a:gd name="connsiteY5" fmla="*/ 466597 h 467651"/>
                <a:gd name="connsiteX6" fmla="*/ 233676 w 2211702"/>
                <a:gd name="connsiteY6" fmla="*/ 452754 h 467651"/>
                <a:gd name="connsiteX7" fmla="*/ 1132329 w 2211702"/>
                <a:gd name="connsiteY7" fmla="*/ 193674 h 467651"/>
                <a:gd name="connsiteX8" fmla="*/ 2093211 w 2211702"/>
                <a:gd name="connsiteY8" fmla="*/ 296417 h 467651"/>
                <a:gd name="connsiteX9" fmla="*/ 2157600 w 2211702"/>
                <a:gd name="connsiteY9" fmla="*/ 295528 h 467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11702" h="467651">
                  <a:moveTo>
                    <a:pt x="2157600" y="295528"/>
                  </a:moveTo>
                  <a:cubicBezTo>
                    <a:pt x="2246500" y="270128"/>
                    <a:pt x="2219068" y="172084"/>
                    <a:pt x="2124580" y="147065"/>
                  </a:cubicBezTo>
                  <a:cubicBezTo>
                    <a:pt x="1794380" y="60324"/>
                    <a:pt x="1453893" y="-4573"/>
                    <a:pt x="1074544" y="253"/>
                  </a:cubicBezTo>
                  <a:cubicBezTo>
                    <a:pt x="697735" y="5333"/>
                    <a:pt x="329181" y="81914"/>
                    <a:pt x="34414" y="256031"/>
                  </a:cubicBezTo>
                  <a:cubicBezTo>
                    <a:pt x="-52327" y="306831"/>
                    <a:pt x="37462" y="454913"/>
                    <a:pt x="164208" y="466597"/>
                  </a:cubicBezTo>
                  <a:lnTo>
                    <a:pt x="164208" y="466597"/>
                  </a:lnTo>
                  <a:cubicBezTo>
                    <a:pt x="188264" y="469998"/>
                    <a:pt x="212762" y="465117"/>
                    <a:pt x="233676" y="452754"/>
                  </a:cubicBezTo>
                  <a:cubicBezTo>
                    <a:pt x="477263" y="290956"/>
                    <a:pt x="794636" y="209549"/>
                    <a:pt x="1132329" y="193674"/>
                  </a:cubicBezTo>
                  <a:cubicBezTo>
                    <a:pt x="1470022" y="177799"/>
                    <a:pt x="1788030" y="226313"/>
                    <a:pt x="2093211" y="296417"/>
                  </a:cubicBezTo>
                  <a:cubicBezTo>
                    <a:pt x="2114407" y="301545"/>
                    <a:pt x="2136554" y="301239"/>
                    <a:pt x="2157600" y="295528"/>
                  </a:cubicBezTo>
                  <a:close/>
                </a:path>
              </a:pathLst>
            </a:custGeom>
            <a:gradFill>
              <a:gsLst>
                <a:gs pos="0">
                  <a:srgbClr val="FF9FFF"/>
                </a:gs>
                <a:gs pos="91000">
                  <a:srgbClr val="A72CC4"/>
                </a:gs>
              </a:gsLst>
              <a:lin ang="2504566" scaled="0"/>
            </a:gra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834C6236-5E51-4C78-883C-2153EEE513F5}"/>
              </a:ext>
            </a:extLst>
          </p:cNvPr>
          <p:cNvSpPr txBox="1"/>
          <p:nvPr/>
        </p:nvSpPr>
        <p:spPr>
          <a:xfrm>
            <a:off x="1069523" y="8235427"/>
            <a:ext cx="2060308" cy="2718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spc="-11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Gotham-Book"/>
                <a:ea typeface="+mn-ea"/>
                <a:cs typeface="+mn-cs"/>
                <a:sym typeface="Gotham-Book"/>
                <a:rtl val="0"/>
              </a:rPr>
              <a:t>WWW.YOURWEBSITE.COM</a:t>
            </a:r>
          </a:p>
        </p:txBody>
      </p:sp>
    </p:spTree>
    <p:extLst>
      <p:ext uri="{BB962C8B-B14F-4D97-AF65-F5344CB8AC3E}">
        <p14:creationId xmlns:p14="http://schemas.microsoft.com/office/powerpoint/2010/main" val="1101572018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+1 23 456 789">
            <a:extLst>
              <a:ext uri="{FF2B5EF4-FFF2-40B4-BE49-F238E27FC236}">
                <a16:creationId xmlns:a16="http://schemas.microsoft.com/office/drawing/2014/main" id="{449F9F49-D04B-46C3-B98C-19C3618C6BA6}"/>
              </a:ext>
            </a:extLst>
          </p:cNvPr>
          <p:cNvSpPr txBox="1"/>
          <p:nvPr/>
        </p:nvSpPr>
        <p:spPr>
          <a:xfrm>
            <a:off x="5616532" y="535710"/>
            <a:ext cx="1278754" cy="203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r">
              <a:defRPr sz="800"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t>+1 23 456 789</a:t>
            </a:r>
          </a:p>
        </p:txBody>
      </p:sp>
      <p:sp>
        <p:nvSpPr>
          <p:cNvPr id="3" name="Your address here St.">
            <a:extLst>
              <a:ext uri="{FF2B5EF4-FFF2-40B4-BE49-F238E27FC236}">
                <a16:creationId xmlns:a16="http://schemas.microsoft.com/office/drawing/2014/main" id="{A0FFC88B-E050-4133-8E46-8062B8D9AF2B}"/>
              </a:ext>
            </a:extLst>
          </p:cNvPr>
          <p:cNvSpPr txBox="1"/>
          <p:nvPr/>
        </p:nvSpPr>
        <p:spPr>
          <a:xfrm>
            <a:off x="5549720" y="947749"/>
            <a:ext cx="1345566" cy="228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>
              <a:defRPr sz="800"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t>Your address here St.</a:t>
            </a:r>
          </a:p>
        </p:txBody>
      </p:sp>
      <p:sp>
        <p:nvSpPr>
          <p:cNvPr id="4" name="www.yourwebsite.com">
            <a:extLst>
              <a:ext uri="{FF2B5EF4-FFF2-40B4-BE49-F238E27FC236}">
                <a16:creationId xmlns:a16="http://schemas.microsoft.com/office/drawing/2014/main" id="{77EAA530-F193-44C7-BA98-818F92D0902B}"/>
              </a:ext>
            </a:extLst>
          </p:cNvPr>
          <p:cNvSpPr txBox="1"/>
          <p:nvPr/>
        </p:nvSpPr>
        <p:spPr>
          <a:xfrm>
            <a:off x="5409577" y="1313868"/>
            <a:ext cx="1485709" cy="330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r">
              <a:defRPr sz="800"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rPr dirty="0"/>
              <a:t>www.yourwebsite.com</a:t>
            </a:r>
          </a:p>
        </p:txBody>
      </p:sp>
      <p:sp>
        <p:nvSpPr>
          <p:cNvPr id="5" name="Shape">
            <a:extLst>
              <a:ext uri="{FF2B5EF4-FFF2-40B4-BE49-F238E27FC236}">
                <a16:creationId xmlns:a16="http://schemas.microsoft.com/office/drawing/2014/main" id="{DAF9FD63-04A0-420C-ABC4-47352FF8B246}"/>
              </a:ext>
            </a:extLst>
          </p:cNvPr>
          <p:cNvSpPr/>
          <p:nvPr/>
        </p:nvSpPr>
        <p:spPr>
          <a:xfrm>
            <a:off x="6979593" y="869644"/>
            <a:ext cx="251463" cy="384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gradFill>
            <a:gsLst>
              <a:gs pos="0">
                <a:srgbClr val="7299EE"/>
              </a:gs>
              <a:gs pos="100000">
                <a:srgbClr val="8F69C1"/>
              </a:gs>
            </a:gsLst>
            <a:lin ang="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6" name="Shape">
            <a:extLst>
              <a:ext uri="{FF2B5EF4-FFF2-40B4-BE49-F238E27FC236}">
                <a16:creationId xmlns:a16="http://schemas.microsoft.com/office/drawing/2014/main" id="{16889980-0143-4AC2-8023-3654D2361760}"/>
              </a:ext>
            </a:extLst>
          </p:cNvPr>
          <p:cNvSpPr/>
          <p:nvPr/>
        </p:nvSpPr>
        <p:spPr>
          <a:xfrm>
            <a:off x="6979593" y="450544"/>
            <a:ext cx="251463" cy="384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gradFill>
            <a:gsLst>
              <a:gs pos="0">
                <a:srgbClr val="7299EE"/>
              </a:gs>
              <a:gs pos="100000">
                <a:srgbClr val="8F69C1"/>
              </a:gs>
            </a:gsLst>
            <a:lin ang="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7" name="Shape">
            <a:extLst>
              <a:ext uri="{FF2B5EF4-FFF2-40B4-BE49-F238E27FC236}">
                <a16:creationId xmlns:a16="http://schemas.microsoft.com/office/drawing/2014/main" id="{EF2682A1-0FE2-4C73-ABE0-44EFC8B17324}"/>
              </a:ext>
            </a:extLst>
          </p:cNvPr>
          <p:cNvSpPr/>
          <p:nvPr/>
        </p:nvSpPr>
        <p:spPr>
          <a:xfrm>
            <a:off x="6979593" y="1288745"/>
            <a:ext cx="251463" cy="384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gradFill>
            <a:gsLst>
              <a:gs pos="0">
                <a:srgbClr val="7299EE"/>
              </a:gs>
              <a:gs pos="100000">
                <a:srgbClr val="8F69C1"/>
              </a:gs>
            </a:gsLst>
            <a:lin ang="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8" name="Shape">
            <a:extLst>
              <a:ext uri="{FF2B5EF4-FFF2-40B4-BE49-F238E27FC236}">
                <a16:creationId xmlns:a16="http://schemas.microsoft.com/office/drawing/2014/main" id="{F8143F20-2739-4285-9724-26B107217F0E}"/>
              </a:ext>
            </a:extLst>
          </p:cNvPr>
          <p:cNvSpPr/>
          <p:nvPr/>
        </p:nvSpPr>
        <p:spPr>
          <a:xfrm>
            <a:off x="7030393" y="564843"/>
            <a:ext cx="153910" cy="152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11" h="20618" extrusionOk="0">
                <a:moveTo>
                  <a:pt x="15805" y="4835"/>
                </a:moveTo>
                <a:cubicBezTo>
                  <a:pt x="17846" y="6893"/>
                  <a:pt x="18696" y="9121"/>
                  <a:pt x="18356" y="11007"/>
                </a:cubicBezTo>
                <a:cubicBezTo>
                  <a:pt x="18356" y="11007"/>
                  <a:pt x="18186" y="11521"/>
                  <a:pt x="18696" y="12035"/>
                </a:cubicBezTo>
                <a:cubicBezTo>
                  <a:pt x="19206" y="12550"/>
                  <a:pt x="19887" y="12378"/>
                  <a:pt x="20227" y="12035"/>
                </a:cubicBezTo>
                <a:cubicBezTo>
                  <a:pt x="20567" y="11693"/>
                  <a:pt x="20567" y="11350"/>
                  <a:pt x="20567" y="11350"/>
                </a:cubicBezTo>
                <a:cubicBezTo>
                  <a:pt x="20737" y="9807"/>
                  <a:pt x="20567" y="6550"/>
                  <a:pt x="17335" y="3293"/>
                </a:cubicBezTo>
                <a:cubicBezTo>
                  <a:pt x="14274" y="207"/>
                  <a:pt x="11042" y="-136"/>
                  <a:pt x="9342" y="35"/>
                </a:cubicBezTo>
                <a:cubicBezTo>
                  <a:pt x="9342" y="35"/>
                  <a:pt x="9002" y="35"/>
                  <a:pt x="8661" y="378"/>
                </a:cubicBezTo>
                <a:cubicBezTo>
                  <a:pt x="8321" y="721"/>
                  <a:pt x="8151" y="1407"/>
                  <a:pt x="8661" y="1921"/>
                </a:cubicBezTo>
                <a:cubicBezTo>
                  <a:pt x="9002" y="2264"/>
                  <a:pt x="9682" y="2264"/>
                  <a:pt x="9682" y="2264"/>
                </a:cubicBezTo>
                <a:cubicBezTo>
                  <a:pt x="11553" y="1921"/>
                  <a:pt x="13764" y="2778"/>
                  <a:pt x="15805" y="4835"/>
                </a:cubicBezTo>
                <a:cubicBezTo>
                  <a:pt x="15805" y="4835"/>
                  <a:pt x="15805" y="4835"/>
                  <a:pt x="15805" y="4835"/>
                </a:cubicBezTo>
                <a:close/>
                <a:moveTo>
                  <a:pt x="10702" y="3978"/>
                </a:moveTo>
                <a:cubicBezTo>
                  <a:pt x="10702" y="3978"/>
                  <a:pt x="10192" y="3807"/>
                  <a:pt x="9682" y="4321"/>
                </a:cubicBezTo>
                <a:cubicBezTo>
                  <a:pt x="9342" y="4664"/>
                  <a:pt x="9342" y="5350"/>
                  <a:pt x="9682" y="5864"/>
                </a:cubicBezTo>
                <a:cubicBezTo>
                  <a:pt x="9852" y="6035"/>
                  <a:pt x="10362" y="6207"/>
                  <a:pt x="10362" y="6207"/>
                </a:cubicBezTo>
                <a:cubicBezTo>
                  <a:pt x="11043" y="6378"/>
                  <a:pt x="12063" y="6550"/>
                  <a:pt x="13254" y="7750"/>
                </a:cubicBezTo>
                <a:cubicBezTo>
                  <a:pt x="14274" y="8778"/>
                  <a:pt x="14614" y="9978"/>
                  <a:pt x="14784" y="10664"/>
                </a:cubicBezTo>
                <a:cubicBezTo>
                  <a:pt x="14784" y="10664"/>
                  <a:pt x="14784" y="11007"/>
                  <a:pt x="15125" y="11350"/>
                </a:cubicBezTo>
                <a:cubicBezTo>
                  <a:pt x="15465" y="11693"/>
                  <a:pt x="16315" y="11693"/>
                  <a:pt x="16655" y="11350"/>
                </a:cubicBezTo>
                <a:cubicBezTo>
                  <a:pt x="16995" y="11007"/>
                  <a:pt x="16995" y="10321"/>
                  <a:pt x="16995" y="10321"/>
                </a:cubicBezTo>
                <a:cubicBezTo>
                  <a:pt x="16825" y="8950"/>
                  <a:pt x="16145" y="7407"/>
                  <a:pt x="14954" y="6207"/>
                </a:cubicBezTo>
                <a:cubicBezTo>
                  <a:pt x="13424" y="4835"/>
                  <a:pt x="12063" y="4150"/>
                  <a:pt x="10702" y="3978"/>
                </a:cubicBezTo>
                <a:cubicBezTo>
                  <a:pt x="10702" y="3978"/>
                  <a:pt x="10702" y="3978"/>
                  <a:pt x="10702" y="3978"/>
                </a:cubicBezTo>
                <a:close/>
                <a:moveTo>
                  <a:pt x="7981" y="12721"/>
                </a:moveTo>
                <a:cubicBezTo>
                  <a:pt x="9852" y="14607"/>
                  <a:pt x="11893" y="16321"/>
                  <a:pt x="12743" y="15464"/>
                </a:cubicBezTo>
                <a:cubicBezTo>
                  <a:pt x="13934" y="14264"/>
                  <a:pt x="14614" y="13235"/>
                  <a:pt x="17335" y="15293"/>
                </a:cubicBezTo>
                <a:cubicBezTo>
                  <a:pt x="20057" y="17521"/>
                  <a:pt x="18016" y="18893"/>
                  <a:pt x="16825" y="20093"/>
                </a:cubicBezTo>
                <a:cubicBezTo>
                  <a:pt x="15465" y="21464"/>
                  <a:pt x="10532" y="20264"/>
                  <a:pt x="5430" y="15121"/>
                </a:cubicBezTo>
                <a:cubicBezTo>
                  <a:pt x="498" y="10150"/>
                  <a:pt x="-863" y="5007"/>
                  <a:pt x="498" y="3635"/>
                </a:cubicBezTo>
                <a:cubicBezTo>
                  <a:pt x="1688" y="2435"/>
                  <a:pt x="3049" y="378"/>
                  <a:pt x="5260" y="3121"/>
                </a:cubicBezTo>
                <a:cubicBezTo>
                  <a:pt x="7471" y="5864"/>
                  <a:pt x="6280" y="6550"/>
                  <a:pt x="5090" y="7750"/>
                </a:cubicBezTo>
                <a:cubicBezTo>
                  <a:pt x="4409" y="8778"/>
                  <a:pt x="6110" y="11007"/>
                  <a:pt x="7981" y="12721"/>
                </a:cubicBezTo>
                <a:cubicBezTo>
                  <a:pt x="7981" y="12721"/>
                  <a:pt x="7981" y="12721"/>
                  <a:pt x="7981" y="12721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9" name="Shape">
            <a:extLst>
              <a:ext uri="{FF2B5EF4-FFF2-40B4-BE49-F238E27FC236}">
                <a16:creationId xmlns:a16="http://schemas.microsoft.com/office/drawing/2014/main" id="{400F3C9B-9DB1-4A75-86FF-35104752F920}"/>
              </a:ext>
            </a:extLst>
          </p:cNvPr>
          <p:cNvSpPr/>
          <p:nvPr/>
        </p:nvSpPr>
        <p:spPr>
          <a:xfrm>
            <a:off x="7043095" y="983943"/>
            <a:ext cx="114301" cy="1714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0080"/>
                </a:moveTo>
                <a:cubicBezTo>
                  <a:pt x="8400" y="10080"/>
                  <a:pt x="6480" y="8800"/>
                  <a:pt x="6480" y="7200"/>
                </a:cubicBezTo>
                <a:cubicBezTo>
                  <a:pt x="6480" y="5600"/>
                  <a:pt x="8400" y="4320"/>
                  <a:pt x="10800" y="4320"/>
                </a:cubicBezTo>
                <a:cubicBezTo>
                  <a:pt x="13200" y="4320"/>
                  <a:pt x="15120" y="5600"/>
                  <a:pt x="15120" y="7200"/>
                </a:cubicBezTo>
                <a:cubicBezTo>
                  <a:pt x="15120" y="8800"/>
                  <a:pt x="13200" y="10080"/>
                  <a:pt x="10800" y="10080"/>
                </a:cubicBezTo>
                <a:close/>
                <a:moveTo>
                  <a:pt x="10800" y="0"/>
                </a:moveTo>
                <a:cubicBezTo>
                  <a:pt x="4800" y="0"/>
                  <a:pt x="0" y="3200"/>
                  <a:pt x="0" y="7200"/>
                </a:cubicBezTo>
                <a:cubicBezTo>
                  <a:pt x="0" y="7520"/>
                  <a:pt x="0" y="8000"/>
                  <a:pt x="240" y="8320"/>
                </a:cubicBezTo>
                <a:cubicBezTo>
                  <a:pt x="720" y="11520"/>
                  <a:pt x="5040" y="17760"/>
                  <a:pt x="10800" y="21600"/>
                </a:cubicBezTo>
                <a:cubicBezTo>
                  <a:pt x="17280" y="16800"/>
                  <a:pt x="19920" y="12000"/>
                  <a:pt x="20880" y="9920"/>
                </a:cubicBezTo>
                <a:cubicBezTo>
                  <a:pt x="21360" y="9120"/>
                  <a:pt x="21600" y="8160"/>
                  <a:pt x="21600" y="7360"/>
                </a:cubicBezTo>
                <a:cubicBezTo>
                  <a:pt x="21600" y="3200"/>
                  <a:pt x="16800" y="0"/>
                  <a:pt x="10800" y="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" name="Shape">
            <a:extLst>
              <a:ext uri="{FF2B5EF4-FFF2-40B4-BE49-F238E27FC236}">
                <a16:creationId xmlns:a16="http://schemas.microsoft.com/office/drawing/2014/main" id="{43535B3F-F8F1-4531-BDCD-08025DBF1AA1}"/>
              </a:ext>
            </a:extLst>
          </p:cNvPr>
          <p:cNvSpPr/>
          <p:nvPr/>
        </p:nvSpPr>
        <p:spPr>
          <a:xfrm>
            <a:off x="7030393" y="1403045"/>
            <a:ext cx="153673" cy="1600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031" y="12343"/>
                </a:moveTo>
                <a:cubicBezTo>
                  <a:pt x="11603" y="11314"/>
                  <a:pt x="10354" y="9943"/>
                  <a:pt x="9461" y="8229"/>
                </a:cubicBezTo>
                <a:cubicBezTo>
                  <a:pt x="12139" y="6686"/>
                  <a:pt x="14459" y="4800"/>
                  <a:pt x="15709" y="3257"/>
                </a:cubicBezTo>
                <a:cubicBezTo>
                  <a:pt x="16959" y="4114"/>
                  <a:pt x="18030" y="5314"/>
                  <a:pt x="18744" y="6686"/>
                </a:cubicBezTo>
                <a:cubicBezTo>
                  <a:pt x="17851" y="8571"/>
                  <a:pt x="15888" y="10629"/>
                  <a:pt x="13031" y="12343"/>
                </a:cubicBezTo>
                <a:close/>
                <a:moveTo>
                  <a:pt x="3927" y="16457"/>
                </a:moveTo>
                <a:cubicBezTo>
                  <a:pt x="2678" y="15086"/>
                  <a:pt x="1785" y="13371"/>
                  <a:pt x="1607" y="11486"/>
                </a:cubicBezTo>
                <a:cubicBezTo>
                  <a:pt x="3570" y="10971"/>
                  <a:pt x="5712" y="10114"/>
                  <a:pt x="8033" y="8914"/>
                </a:cubicBezTo>
                <a:cubicBezTo>
                  <a:pt x="8926" y="10629"/>
                  <a:pt x="10175" y="12000"/>
                  <a:pt x="11603" y="13200"/>
                </a:cubicBezTo>
                <a:cubicBezTo>
                  <a:pt x="9283" y="14571"/>
                  <a:pt x="6783" y="15600"/>
                  <a:pt x="3927" y="16457"/>
                </a:cubicBezTo>
                <a:close/>
                <a:moveTo>
                  <a:pt x="3213" y="5486"/>
                </a:moveTo>
                <a:cubicBezTo>
                  <a:pt x="3927" y="6000"/>
                  <a:pt x="4641" y="6171"/>
                  <a:pt x="5534" y="6000"/>
                </a:cubicBezTo>
                <a:cubicBezTo>
                  <a:pt x="5891" y="6000"/>
                  <a:pt x="6248" y="5829"/>
                  <a:pt x="6783" y="5657"/>
                </a:cubicBezTo>
                <a:cubicBezTo>
                  <a:pt x="6962" y="6343"/>
                  <a:pt x="7141" y="6857"/>
                  <a:pt x="7319" y="7371"/>
                </a:cubicBezTo>
                <a:cubicBezTo>
                  <a:pt x="5355" y="8400"/>
                  <a:pt x="3392" y="9257"/>
                  <a:pt x="1607" y="9771"/>
                </a:cubicBezTo>
                <a:cubicBezTo>
                  <a:pt x="1785" y="8229"/>
                  <a:pt x="2321" y="6857"/>
                  <a:pt x="3213" y="5486"/>
                </a:cubicBezTo>
                <a:close/>
                <a:moveTo>
                  <a:pt x="7855" y="2057"/>
                </a:moveTo>
                <a:cubicBezTo>
                  <a:pt x="8033" y="2400"/>
                  <a:pt x="8033" y="2571"/>
                  <a:pt x="7855" y="2743"/>
                </a:cubicBezTo>
                <a:cubicBezTo>
                  <a:pt x="7498" y="3600"/>
                  <a:pt x="6427" y="4286"/>
                  <a:pt x="5355" y="4286"/>
                </a:cubicBezTo>
                <a:cubicBezTo>
                  <a:pt x="4998" y="4286"/>
                  <a:pt x="4641" y="4286"/>
                  <a:pt x="4284" y="4114"/>
                </a:cubicBezTo>
                <a:cubicBezTo>
                  <a:pt x="5355" y="3257"/>
                  <a:pt x="6605" y="2571"/>
                  <a:pt x="7855" y="2057"/>
                </a:cubicBezTo>
                <a:close/>
                <a:moveTo>
                  <a:pt x="9461" y="3600"/>
                </a:moveTo>
                <a:cubicBezTo>
                  <a:pt x="9640" y="3086"/>
                  <a:pt x="9640" y="2400"/>
                  <a:pt x="9640" y="1886"/>
                </a:cubicBezTo>
                <a:cubicBezTo>
                  <a:pt x="9997" y="1886"/>
                  <a:pt x="10354" y="1714"/>
                  <a:pt x="10711" y="1714"/>
                </a:cubicBezTo>
                <a:cubicBezTo>
                  <a:pt x="11960" y="1714"/>
                  <a:pt x="13210" y="2057"/>
                  <a:pt x="14281" y="2400"/>
                </a:cubicBezTo>
                <a:cubicBezTo>
                  <a:pt x="13031" y="3771"/>
                  <a:pt x="11246" y="5314"/>
                  <a:pt x="8926" y="6686"/>
                </a:cubicBezTo>
                <a:cubicBezTo>
                  <a:pt x="8747" y="6171"/>
                  <a:pt x="8568" y="5486"/>
                  <a:pt x="8390" y="4971"/>
                </a:cubicBezTo>
                <a:cubicBezTo>
                  <a:pt x="8926" y="4457"/>
                  <a:pt x="9283" y="3943"/>
                  <a:pt x="9461" y="3600"/>
                </a:cubicBezTo>
                <a:close/>
                <a:moveTo>
                  <a:pt x="10711" y="0"/>
                </a:moveTo>
                <a:cubicBezTo>
                  <a:pt x="4820" y="0"/>
                  <a:pt x="0" y="4800"/>
                  <a:pt x="0" y="10457"/>
                </a:cubicBezTo>
                <a:cubicBezTo>
                  <a:pt x="0" y="16286"/>
                  <a:pt x="4820" y="20914"/>
                  <a:pt x="10711" y="20914"/>
                </a:cubicBezTo>
                <a:cubicBezTo>
                  <a:pt x="11068" y="20914"/>
                  <a:pt x="11425" y="20914"/>
                  <a:pt x="11603" y="20914"/>
                </a:cubicBezTo>
                <a:lnTo>
                  <a:pt x="11782" y="20914"/>
                </a:lnTo>
                <a:lnTo>
                  <a:pt x="11782" y="20743"/>
                </a:lnTo>
                <a:lnTo>
                  <a:pt x="11603" y="19543"/>
                </a:lnTo>
                <a:lnTo>
                  <a:pt x="11603" y="19371"/>
                </a:lnTo>
                <a:lnTo>
                  <a:pt x="11425" y="19371"/>
                </a:lnTo>
                <a:cubicBezTo>
                  <a:pt x="11246" y="19371"/>
                  <a:pt x="11246" y="19371"/>
                  <a:pt x="11068" y="19371"/>
                </a:cubicBezTo>
                <a:cubicBezTo>
                  <a:pt x="10889" y="19371"/>
                  <a:pt x="10711" y="19371"/>
                  <a:pt x="10711" y="19371"/>
                </a:cubicBezTo>
                <a:cubicBezTo>
                  <a:pt x="8747" y="19371"/>
                  <a:pt x="6962" y="18686"/>
                  <a:pt x="5355" y="17657"/>
                </a:cubicBezTo>
                <a:cubicBezTo>
                  <a:pt x="12139" y="15257"/>
                  <a:pt x="17137" y="12000"/>
                  <a:pt x="19458" y="8571"/>
                </a:cubicBezTo>
                <a:cubicBezTo>
                  <a:pt x="19636" y="9257"/>
                  <a:pt x="19815" y="9943"/>
                  <a:pt x="19815" y="10457"/>
                </a:cubicBezTo>
                <a:cubicBezTo>
                  <a:pt x="19815" y="12514"/>
                  <a:pt x="19101" y="14743"/>
                  <a:pt x="17494" y="16286"/>
                </a:cubicBezTo>
                <a:lnTo>
                  <a:pt x="17316" y="16457"/>
                </a:lnTo>
                <a:lnTo>
                  <a:pt x="17494" y="16629"/>
                </a:lnTo>
                <a:lnTo>
                  <a:pt x="18565" y="17314"/>
                </a:lnTo>
                <a:lnTo>
                  <a:pt x="18744" y="17486"/>
                </a:lnTo>
                <a:lnTo>
                  <a:pt x="18922" y="17314"/>
                </a:lnTo>
                <a:cubicBezTo>
                  <a:pt x="20529" y="15429"/>
                  <a:pt x="21600" y="13029"/>
                  <a:pt x="21600" y="10457"/>
                </a:cubicBezTo>
                <a:cubicBezTo>
                  <a:pt x="21422" y="4800"/>
                  <a:pt x="16602" y="0"/>
                  <a:pt x="10711" y="0"/>
                </a:cubicBezTo>
                <a:close/>
                <a:moveTo>
                  <a:pt x="13031" y="16114"/>
                </a:moveTo>
                <a:lnTo>
                  <a:pt x="12674" y="15943"/>
                </a:lnTo>
                <a:lnTo>
                  <a:pt x="12674" y="16286"/>
                </a:lnTo>
                <a:lnTo>
                  <a:pt x="12674" y="21086"/>
                </a:lnTo>
                <a:lnTo>
                  <a:pt x="12674" y="21600"/>
                </a:lnTo>
                <a:lnTo>
                  <a:pt x="13031" y="21257"/>
                </a:lnTo>
                <a:lnTo>
                  <a:pt x="14281" y="19714"/>
                </a:lnTo>
                <a:lnTo>
                  <a:pt x="15174" y="20914"/>
                </a:lnTo>
                <a:lnTo>
                  <a:pt x="15174" y="20914"/>
                </a:lnTo>
                <a:lnTo>
                  <a:pt x="16602" y="20914"/>
                </a:lnTo>
                <a:lnTo>
                  <a:pt x="16423" y="20571"/>
                </a:lnTo>
                <a:lnTo>
                  <a:pt x="15352" y="18857"/>
                </a:lnTo>
                <a:lnTo>
                  <a:pt x="17316" y="18343"/>
                </a:lnTo>
                <a:lnTo>
                  <a:pt x="17851" y="18171"/>
                </a:lnTo>
                <a:lnTo>
                  <a:pt x="17494" y="18000"/>
                </a:lnTo>
                <a:cubicBezTo>
                  <a:pt x="17494" y="18000"/>
                  <a:pt x="13031" y="16114"/>
                  <a:pt x="13031" y="16114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80468BC-869A-49EB-BB84-115181292694}"/>
              </a:ext>
            </a:extLst>
          </p:cNvPr>
          <p:cNvSpPr txBox="1"/>
          <p:nvPr/>
        </p:nvSpPr>
        <p:spPr>
          <a:xfrm>
            <a:off x="977653" y="2791324"/>
            <a:ext cx="6274295" cy="34881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just"/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dolore magna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exercitation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ullamco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nisi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Duis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irure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reprehenderit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cillum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fugiat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pariatur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Excepteur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occaecat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cupidatat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proident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culpa qui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officia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deserunt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mollit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laborum</a:t>
            </a: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b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dolore magna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exercitation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ullamco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nisi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Duis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irure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reprehenderit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cillum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fugiat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pariatur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Excepteur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occaecat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cupidatat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proident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culpa qui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officia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deserunt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mollit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laborum</a:t>
            </a: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b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dolore magna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exercitation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ullamco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nisi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Duis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irure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reprehenderit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cillum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fugiat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pariatur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Excepteur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occaecat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cupidatat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proident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culpa qui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officia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deserunt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mollit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laborum</a:t>
            </a: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indent="0" algn="just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1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Gill San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7723F9B-9203-419E-94F9-7E7ED87D0E09}"/>
              </a:ext>
            </a:extLst>
          </p:cNvPr>
          <p:cNvSpPr txBox="1"/>
          <p:nvPr/>
        </p:nvSpPr>
        <p:spPr>
          <a:xfrm>
            <a:off x="977653" y="6747068"/>
            <a:ext cx="6274295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en-ID" sz="12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John Day</a:t>
            </a:r>
            <a:endParaRPr lang="en-ID" sz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/>
            <a:r>
              <a:rPr lang="en-ID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Your Tittle Here</a:t>
            </a: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81F91910-9F21-4E9E-9DD2-0B4B36B619B0}"/>
              </a:ext>
            </a:extLst>
          </p:cNvPr>
          <p:cNvGrpSpPr/>
          <p:nvPr/>
        </p:nvGrpSpPr>
        <p:grpSpPr>
          <a:xfrm>
            <a:off x="1045297" y="468485"/>
            <a:ext cx="1554480" cy="1415729"/>
            <a:chOff x="4429760" y="1205149"/>
            <a:chExt cx="1554480" cy="1415729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98252364-023E-4CE2-AACB-07FB7C77C589}"/>
                </a:ext>
              </a:extLst>
            </p:cNvPr>
            <p:cNvSpPr txBox="1"/>
            <p:nvPr/>
          </p:nvSpPr>
          <p:spPr>
            <a:xfrm>
              <a:off x="4429760" y="2183257"/>
              <a:ext cx="1554480" cy="3327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txBody>
            <a:bodyPr rot="0" spcFirstLastPara="1" vertOverflow="overflow" horzOverflow="overflow" vert="horz" wrap="none" lIns="50800" tIns="50800" rIns="50800" bIns="50800" numCol="1" spcCol="38100" rtlCol="0" anchor="ctr">
              <a:spAutoFit/>
            </a:bodyPr>
            <a:lstStyle/>
            <a:p>
              <a: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1500" b="1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Montserrat"/>
                  <a:ea typeface="+mn-ea"/>
                  <a:cs typeface="+mn-cs"/>
                  <a:sym typeface="Montserrat"/>
                  <a:rtl val="0"/>
                </a:rPr>
                <a:t>BRAND NAME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DD54CCB3-F5B3-47A5-8296-8F6708C3ED0D}"/>
                </a:ext>
              </a:extLst>
            </p:cNvPr>
            <p:cNvSpPr txBox="1"/>
            <p:nvPr/>
          </p:nvSpPr>
          <p:spPr>
            <a:xfrm>
              <a:off x="4633285" y="2441342"/>
              <a:ext cx="1147430" cy="17953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txBody>
            <a:bodyPr rot="0" spcFirstLastPara="1" vertOverflow="overflow" horzOverflow="overflow" vert="horz" wrap="none" lIns="50800" tIns="50800" rIns="50800" bIns="50800" numCol="1" spcCol="38100" rtlCol="0" anchor="ctr">
              <a:spAutoFit/>
            </a:bodyPr>
            <a:lstStyle/>
            <a:p>
              <a: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500" b="1" i="0" u="none" strike="noStrike" cap="none" spc="-5" normalizeH="0" baseline="0" dirty="0">
                  <a:ln>
                    <a:noFill/>
                  </a:ln>
                  <a:solidFill>
                    <a:srgbClr val="647BE0"/>
                  </a:solidFill>
                  <a:effectLst/>
                  <a:uFillTx/>
                  <a:latin typeface="Montserrat"/>
                  <a:ea typeface="+mn-ea"/>
                  <a:cs typeface="+mn-cs"/>
                  <a:sym typeface="Montserrat"/>
                  <a:rtl val="0"/>
                </a:rPr>
                <a:t>COMPUTER AND NETWORKING</a:t>
              </a:r>
            </a:p>
          </p:txBody>
        </p:sp>
        <p:sp>
          <p:nvSpPr>
            <p:cNvPr id="15" name="Shape">
              <a:extLst>
                <a:ext uri="{FF2B5EF4-FFF2-40B4-BE49-F238E27FC236}">
                  <a16:creationId xmlns:a16="http://schemas.microsoft.com/office/drawing/2014/main" id="{3CFF6490-117C-47C3-8D03-424348B2A08A}"/>
                </a:ext>
              </a:extLst>
            </p:cNvPr>
            <p:cNvSpPr/>
            <p:nvPr/>
          </p:nvSpPr>
          <p:spPr>
            <a:xfrm>
              <a:off x="5066668" y="1205149"/>
              <a:ext cx="282479" cy="3261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5400"/>
                  </a:moveTo>
                  <a:lnTo>
                    <a:pt x="0" y="16200"/>
                  </a:lnTo>
                  <a:lnTo>
                    <a:pt x="10800" y="21600"/>
                  </a:lnTo>
                  <a:lnTo>
                    <a:pt x="21600" y="16200"/>
                  </a:lnTo>
                  <a:lnTo>
                    <a:pt x="21600" y="5400"/>
                  </a:lnTo>
                  <a:lnTo>
                    <a:pt x="10800" y="0"/>
                  </a:lnTo>
                  <a:cubicBezTo>
                    <a:pt x="10800" y="0"/>
                    <a:pt x="0" y="5400"/>
                    <a:pt x="0" y="540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299EE"/>
                </a:gs>
                <a:gs pos="100000">
                  <a:srgbClr val="8F69C1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dirty="0"/>
            </a:p>
          </p:txBody>
        </p:sp>
        <p:sp>
          <p:nvSpPr>
            <p:cNvPr id="16" name="Shape">
              <a:extLst>
                <a:ext uri="{FF2B5EF4-FFF2-40B4-BE49-F238E27FC236}">
                  <a16:creationId xmlns:a16="http://schemas.microsoft.com/office/drawing/2014/main" id="{F299C802-8FF8-403B-BEFE-5D9E16B4F284}"/>
                </a:ext>
              </a:extLst>
            </p:cNvPr>
            <p:cNvSpPr/>
            <p:nvPr/>
          </p:nvSpPr>
          <p:spPr>
            <a:xfrm>
              <a:off x="5106520" y="1553325"/>
              <a:ext cx="201888" cy="233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5400"/>
                  </a:moveTo>
                  <a:lnTo>
                    <a:pt x="0" y="16200"/>
                  </a:lnTo>
                  <a:lnTo>
                    <a:pt x="10800" y="21600"/>
                  </a:lnTo>
                  <a:lnTo>
                    <a:pt x="21600" y="16200"/>
                  </a:lnTo>
                  <a:lnTo>
                    <a:pt x="21600" y="5400"/>
                  </a:lnTo>
                  <a:lnTo>
                    <a:pt x="10800" y="0"/>
                  </a:lnTo>
                  <a:cubicBezTo>
                    <a:pt x="10800" y="0"/>
                    <a:pt x="0" y="5400"/>
                    <a:pt x="0" y="540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299EE"/>
                </a:gs>
                <a:gs pos="100000">
                  <a:srgbClr val="8F69C1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7" name="Shape">
              <a:extLst>
                <a:ext uri="{FF2B5EF4-FFF2-40B4-BE49-F238E27FC236}">
                  <a16:creationId xmlns:a16="http://schemas.microsoft.com/office/drawing/2014/main" id="{7EAB7DA2-8209-48CE-91B7-976FE34935AD}"/>
                </a:ext>
              </a:extLst>
            </p:cNvPr>
            <p:cNvSpPr/>
            <p:nvPr/>
          </p:nvSpPr>
          <p:spPr>
            <a:xfrm>
              <a:off x="5137982" y="1836481"/>
              <a:ext cx="140219" cy="1619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5400"/>
                  </a:moveTo>
                  <a:lnTo>
                    <a:pt x="0" y="16200"/>
                  </a:lnTo>
                  <a:lnTo>
                    <a:pt x="10800" y="21600"/>
                  </a:lnTo>
                  <a:lnTo>
                    <a:pt x="21600" y="16200"/>
                  </a:lnTo>
                  <a:lnTo>
                    <a:pt x="21600" y="5400"/>
                  </a:lnTo>
                  <a:lnTo>
                    <a:pt x="10800" y="0"/>
                  </a:lnTo>
                  <a:cubicBezTo>
                    <a:pt x="10800" y="0"/>
                    <a:pt x="0" y="5400"/>
                    <a:pt x="0" y="540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299EE"/>
                </a:gs>
                <a:gs pos="100000">
                  <a:srgbClr val="8F69C1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8" name="Shape">
              <a:extLst>
                <a:ext uri="{FF2B5EF4-FFF2-40B4-BE49-F238E27FC236}">
                  <a16:creationId xmlns:a16="http://schemas.microsoft.com/office/drawing/2014/main" id="{C2814A66-08CB-445C-B990-59D08264D812}"/>
                </a:ext>
              </a:extLst>
            </p:cNvPr>
            <p:cNvSpPr/>
            <p:nvPr/>
          </p:nvSpPr>
          <p:spPr>
            <a:xfrm>
              <a:off x="5156858" y="2048323"/>
              <a:ext cx="102380" cy="1182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5400"/>
                  </a:moveTo>
                  <a:lnTo>
                    <a:pt x="0" y="16200"/>
                  </a:lnTo>
                  <a:lnTo>
                    <a:pt x="10800" y="21600"/>
                  </a:lnTo>
                  <a:lnTo>
                    <a:pt x="21600" y="16200"/>
                  </a:lnTo>
                  <a:lnTo>
                    <a:pt x="21600" y="5400"/>
                  </a:lnTo>
                  <a:lnTo>
                    <a:pt x="10800" y="0"/>
                  </a:lnTo>
                  <a:cubicBezTo>
                    <a:pt x="10800" y="0"/>
                    <a:pt x="0" y="5400"/>
                    <a:pt x="0" y="540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299EE"/>
                </a:gs>
                <a:gs pos="100000">
                  <a:srgbClr val="8F69C1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9" name="Shape">
              <a:extLst>
                <a:ext uri="{FF2B5EF4-FFF2-40B4-BE49-F238E27FC236}">
                  <a16:creationId xmlns:a16="http://schemas.microsoft.com/office/drawing/2014/main" id="{CDA7CE76-E2B1-4228-85F5-3418B66A7BC9}"/>
                </a:ext>
              </a:extLst>
            </p:cNvPr>
            <p:cNvSpPr/>
            <p:nvPr/>
          </p:nvSpPr>
          <p:spPr>
            <a:xfrm>
              <a:off x="4961796" y="1922476"/>
              <a:ext cx="118343" cy="1366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5400"/>
                  </a:moveTo>
                  <a:lnTo>
                    <a:pt x="0" y="16200"/>
                  </a:lnTo>
                  <a:lnTo>
                    <a:pt x="10800" y="21600"/>
                  </a:lnTo>
                  <a:lnTo>
                    <a:pt x="21600" y="16200"/>
                  </a:lnTo>
                  <a:lnTo>
                    <a:pt x="21600" y="5400"/>
                  </a:lnTo>
                  <a:lnTo>
                    <a:pt x="10800" y="0"/>
                  </a:lnTo>
                  <a:cubicBezTo>
                    <a:pt x="10800" y="0"/>
                    <a:pt x="0" y="5400"/>
                    <a:pt x="0" y="540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299EE"/>
                </a:gs>
                <a:gs pos="100000">
                  <a:srgbClr val="8F69C1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0" name="Shape">
              <a:extLst>
                <a:ext uri="{FF2B5EF4-FFF2-40B4-BE49-F238E27FC236}">
                  <a16:creationId xmlns:a16="http://schemas.microsoft.com/office/drawing/2014/main" id="{3D36D04C-B272-4B6F-9A65-1696415C2C25}"/>
                </a:ext>
              </a:extLst>
            </p:cNvPr>
            <p:cNvSpPr/>
            <p:nvPr/>
          </p:nvSpPr>
          <p:spPr>
            <a:xfrm>
              <a:off x="4968088" y="1320509"/>
              <a:ext cx="62616" cy="723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5400"/>
                  </a:moveTo>
                  <a:lnTo>
                    <a:pt x="0" y="16200"/>
                  </a:lnTo>
                  <a:lnTo>
                    <a:pt x="10800" y="21600"/>
                  </a:lnTo>
                  <a:lnTo>
                    <a:pt x="21600" y="16200"/>
                  </a:lnTo>
                  <a:lnTo>
                    <a:pt x="21600" y="5400"/>
                  </a:lnTo>
                  <a:lnTo>
                    <a:pt x="10800" y="0"/>
                  </a:lnTo>
                  <a:cubicBezTo>
                    <a:pt x="10800" y="0"/>
                    <a:pt x="0" y="5400"/>
                    <a:pt x="0" y="540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299EE"/>
                </a:gs>
                <a:gs pos="100000">
                  <a:srgbClr val="8F69C1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1" name="Shape">
              <a:extLst>
                <a:ext uri="{FF2B5EF4-FFF2-40B4-BE49-F238E27FC236}">
                  <a16:creationId xmlns:a16="http://schemas.microsoft.com/office/drawing/2014/main" id="{36302204-7DB5-4E73-B133-1484EACA663C}"/>
                </a:ext>
              </a:extLst>
            </p:cNvPr>
            <p:cNvSpPr/>
            <p:nvPr/>
          </p:nvSpPr>
          <p:spPr>
            <a:xfrm>
              <a:off x="5066668" y="1507182"/>
              <a:ext cx="62616" cy="723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5400"/>
                  </a:moveTo>
                  <a:lnTo>
                    <a:pt x="0" y="16200"/>
                  </a:lnTo>
                  <a:lnTo>
                    <a:pt x="10800" y="21600"/>
                  </a:lnTo>
                  <a:lnTo>
                    <a:pt x="21600" y="16200"/>
                  </a:lnTo>
                  <a:lnTo>
                    <a:pt x="21600" y="5400"/>
                  </a:lnTo>
                  <a:lnTo>
                    <a:pt x="10800" y="0"/>
                  </a:lnTo>
                  <a:cubicBezTo>
                    <a:pt x="10800" y="0"/>
                    <a:pt x="0" y="5400"/>
                    <a:pt x="0" y="540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299EE"/>
                </a:gs>
                <a:gs pos="100000">
                  <a:srgbClr val="8F69C1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2" name="Shape">
              <a:extLst>
                <a:ext uri="{FF2B5EF4-FFF2-40B4-BE49-F238E27FC236}">
                  <a16:creationId xmlns:a16="http://schemas.microsoft.com/office/drawing/2014/main" id="{B4B58669-4799-40B8-A4B0-8730106F5FE3}"/>
                </a:ext>
              </a:extLst>
            </p:cNvPr>
            <p:cNvSpPr/>
            <p:nvPr/>
          </p:nvSpPr>
          <p:spPr>
            <a:xfrm>
              <a:off x="4953406" y="1628834"/>
              <a:ext cx="120992" cy="1397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5400"/>
                  </a:moveTo>
                  <a:lnTo>
                    <a:pt x="0" y="16200"/>
                  </a:lnTo>
                  <a:lnTo>
                    <a:pt x="10800" y="21600"/>
                  </a:lnTo>
                  <a:lnTo>
                    <a:pt x="21600" y="16200"/>
                  </a:lnTo>
                  <a:lnTo>
                    <a:pt x="21600" y="5400"/>
                  </a:lnTo>
                  <a:lnTo>
                    <a:pt x="10800" y="0"/>
                  </a:lnTo>
                  <a:cubicBezTo>
                    <a:pt x="10800" y="0"/>
                    <a:pt x="0" y="5400"/>
                    <a:pt x="0" y="540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299EE"/>
                </a:gs>
                <a:gs pos="100000">
                  <a:srgbClr val="8F69C1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3" name="Shape">
              <a:extLst>
                <a:ext uri="{FF2B5EF4-FFF2-40B4-BE49-F238E27FC236}">
                  <a16:creationId xmlns:a16="http://schemas.microsoft.com/office/drawing/2014/main" id="{B7333C35-3C82-4633-A116-53A0D04D4597}"/>
                </a:ext>
              </a:extLst>
            </p:cNvPr>
            <p:cNvSpPr/>
            <p:nvPr/>
          </p:nvSpPr>
          <p:spPr>
            <a:xfrm>
              <a:off x="5341434" y="1628834"/>
              <a:ext cx="120992" cy="1397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5400"/>
                  </a:moveTo>
                  <a:lnTo>
                    <a:pt x="0" y="16200"/>
                  </a:lnTo>
                  <a:lnTo>
                    <a:pt x="10800" y="21600"/>
                  </a:lnTo>
                  <a:lnTo>
                    <a:pt x="21600" y="16200"/>
                  </a:lnTo>
                  <a:lnTo>
                    <a:pt x="21600" y="5400"/>
                  </a:lnTo>
                  <a:lnTo>
                    <a:pt x="10800" y="0"/>
                  </a:lnTo>
                  <a:cubicBezTo>
                    <a:pt x="10800" y="0"/>
                    <a:pt x="0" y="5400"/>
                    <a:pt x="0" y="540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299EE"/>
                </a:gs>
                <a:gs pos="100000">
                  <a:srgbClr val="8F69C1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4" name="Shape">
              <a:extLst>
                <a:ext uri="{FF2B5EF4-FFF2-40B4-BE49-F238E27FC236}">
                  <a16:creationId xmlns:a16="http://schemas.microsoft.com/office/drawing/2014/main" id="{9119CFC0-C671-41C0-88D1-7C40D3D05648}"/>
                </a:ext>
              </a:extLst>
            </p:cNvPr>
            <p:cNvSpPr/>
            <p:nvPr/>
          </p:nvSpPr>
          <p:spPr>
            <a:xfrm>
              <a:off x="5028914" y="1775655"/>
              <a:ext cx="92217" cy="1064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5400"/>
                  </a:moveTo>
                  <a:lnTo>
                    <a:pt x="0" y="16200"/>
                  </a:lnTo>
                  <a:lnTo>
                    <a:pt x="10800" y="21600"/>
                  </a:lnTo>
                  <a:lnTo>
                    <a:pt x="21600" y="16200"/>
                  </a:lnTo>
                  <a:lnTo>
                    <a:pt x="21600" y="5400"/>
                  </a:lnTo>
                  <a:lnTo>
                    <a:pt x="10800" y="0"/>
                  </a:lnTo>
                  <a:cubicBezTo>
                    <a:pt x="10800" y="0"/>
                    <a:pt x="0" y="5400"/>
                    <a:pt x="0" y="540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299EE"/>
                </a:gs>
                <a:gs pos="100000">
                  <a:srgbClr val="8F69C1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5" name="Shape">
              <a:extLst>
                <a:ext uri="{FF2B5EF4-FFF2-40B4-BE49-F238E27FC236}">
                  <a16:creationId xmlns:a16="http://schemas.microsoft.com/office/drawing/2014/main" id="{BE0C80FE-B23D-4A05-A425-A309D1403B53}"/>
                </a:ext>
              </a:extLst>
            </p:cNvPr>
            <p:cNvSpPr/>
            <p:nvPr/>
          </p:nvSpPr>
          <p:spPr>
            <a:xfrm>
              <a:off x="5286900" y="1775655"/>
              <a:ext cx="92217" cy="1064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5400"/>
                  </a:moveTo>
                  <a:lnTo>
                    <a:pt x="0" y="16200"/>
                  </a:lnTo>
                  <a:lnTo>
                    <a:pt x="10800" y="21600"/>
                  </a:lnTo>
                  <a:lnTo>
                    <a:pt x="21600" y="16200"/>
                  </a:lnTo>
                  <a:lnTo>
                    <a:pt x="21600" y="5400"/>
                  </a:lnTo>
                  <a:lnTo>
                    <a:pt x="10800" y="0"/>
                  </a:lnTo>
                  <a:cubicBezTo>
                    <a:pt x="10800" y="0"/>
                    <a:pt x="0" y="5400"/>
                    <a:pt x="0" y="540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299EE"/>
                </a:gs>
                <a:gs pos="100000">
                  <a:srgbClr val="8F69C1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6" name="Shape">
              <a:extLst>
                <a:ext uri="{FF2B5EF4-FFF2-40B4-BE49-F238E27FC236}">
                  <a16:creationId xmlns:a16="http://schemas.microsoft.com/office/drawing/2014/main" id="{F3136C01-C3B9-4F92-8855-B9B83B1F2E9F}"/>
                </a:ext>
              </a:extLst>
            </p:cNvPr>
            <p:cNvSpPr/>
            <p:nvPr/>
          </p:nvSpPr>
          <p:spPr>
            <a:xfrm>
              <a:off x="5119104" y="1995887"/>
              <a:ext cx="43890" cy="506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5400"/>
                  </a:moveTo>
                  <a:lnTo>
                    <a:pt x="0" y="16200"/>
                  </a:lnTo>
                  <a:lnTo>
                    <a:pt x="10800" y="21600"/>
                  </a:lnTo>
                  <a:lnTo>
                    <a:pt x="21600" y="16200"/>
                  </a:lnTo>
                  <a:lnTo>
                    <a:pt x="21600" y="5400"/>
                  </a:lnTo>
                  <a:lnTo>
                    <a:pt x="10800" y="0"/>
                  </a:lnTo>
                  <a:cubicBezTo>
                    <a:pt x="10800" y="0"/>
                    <a:pt x="0" y="5400"/>
                    <a:pt x="0" y="540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299EE"/>
                </a:gs>
                <a:gs pos="100000">
                  <a:srgbClr val="8F69C1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7" name="Shape">
              <a:extLst>
                <a:ext uri="{FF2B5EF4-FFF2-40B4-BE49-F238E27FC236}">
                  <a16:creationId xmlns:a16="http://schemas.microsoft.com/office/drawing/2014/main" id="{E3E840CF-CE20-4B8A-B15C-84001DCD4DBB}"/>
                </a:ext>
              </a:extLst>
            </p:cNvPr>
            <p:cNvSpPr/>
            <p:nvPr/>
          </p:nvSpPr>
          <p:spPr>
            <a:xfrm>
              <a:off x="5255439" y="1995887"/>
              <a:ext cx="43890" cy="506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5400"/>
                  </a:moveTo>
                  <a:lnTo>
                    <a:pt x="0" y="16200"/>
                  </a:lnTo>
                  <a:lnTo>
                    <a:pt x="10800" y="21600"/>
                  </a:lnTo>
                  <a:lnTo>
                    <a:pt x="21600" y="16200"/>
                  </a:lnTo>
                  <a:lnTo>
                    <a:pt x="21600" y="5400"/>
                  </a:lnTo>
                  <a:lnTo>
                    <a:pt x="10800" y="0"/>
                  </a:lnTo>
                  <a:cubicBezTo>
                    <a:pt x="10800" y="0"/>
                    <a:pt x="0" y="5400"/>
                    <a:pt x="0" y="540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299EE"/>
                </a:gs>
                <a:gs pos="100000">
                  <a:srgbClr val="8F69C1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8" name="Shape">
              <a:extLst>
                <a:ext uri="{FF2B5EF4-FFF2-40B4-BE49-F238E27FC236}">
                  <a16:creationId xmlns:a16="http://schemas.microsoft.com/office/drawing/2014/main" id="{2E751F20-66BD-4236-9604-A47A5365DA01}"/>
                </a:ext>
              </a:extLst>
            </p:cNvPr>
            <p:cNvSpPr/>
            <p:nvPr/>
          </p:nvSpPr>
          <p:spPr>
            <a:xfrm>
              <a:off x="4789805" y="1649808"/>
              <a:ext cx="62616" cy="723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5400"/>
                  </a:moveTo>
                  <a:lnTo>
                    <a:pt x="0" y="16200"/>
                  </a:lnTo>
                  <a:lnTo>
                    <a:pt x="10800" y="21600"/>
                  </a:lnTo>
                  <a:lnTo>
                    <a:pt x="21600" y="16200"/>
                  </a:lnTo>
                  <a:lnTo>
                    <a:pt x="21600" y="5400"/>
                  </a:lnTo>
                  <a:lnTo>
                    <a:pt x="10800" y="0"/>
                  </a:lnTo>
                  <a:cubicBezTo>
                    <a:pt x="10800" y="0"/>
                    <a:pt x="0" y="5400"/>
                    <a:pt x="0" y="540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299EE"/>
                </a:gs>
                <a:gs pos="100000">
                  <a:srgbClr val="8F69C1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9" name="Shape">
              <a:extLst>
                <a:ext uri="{FF2B5EF4-FFF2-40B4-BE49-F238E27FC236}">
                  <a16:creationId xmlns:a16="http://schemas.microsoft.com/office/drawing/2014/main" id="{AB8581E7-9DB8-4D9F-A545-57C056EE9B74}"/>
                </a:ext>
              </a:extLst>
            </p:cNvPr>
            <p:cNvSpPr/>
            <p:nvPr/>
          </p:nvSpPr>
          <p:spPr>
            <a:xfrm>
              <a:off x="5559569" y="1649808"/>
              <a:ext cx="62616" cy="723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5400"/>
                  </a:moveTo>
                  <a:lnTo>
                    <a:pt x="0" y="16200"/>
                  </a:lnTo>
                  <a:lnTo>
                    <a:pt x="10800" y="21600"/>
                  </a:lnTo>
                  <a:lnTo>
                    <a:pt x="21600" y="16200"/>
                  </a:lnTo>
                  <a:lnTo>
                    <a:pt x="21600" y="5400"/>
                  </a:lnTo>
                  <a:lnTo>
                    <a:pt x="10800" y="0"/>
                  </a:lnTo>
                  <a:cubicBezTo>
                    <a:pt x="10800" y="0"/>
                    <a:pt x="0" y="5400"/>
                    <a:pt x="0" y="540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299EE"/>
                </a:gs>
                <a:gs pos="100000">
                  <a:srgbClr val="8F69C1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30" name="Shape">
              <a:extLst>
                <a:ext uri="{FF2B5EF4-FFF2-40B4-BE49-F238E27FC236}">
                  <a16:creationId xmlns:a16="http://schemas.microsoft.com/office/drawing/2014/main" id="{F48F0A90-8C35-42B4-84BD-B29D74860511}"/>
                </a:ext>
              </a:extLst>
            </p:cNvPr>
            <p:cNvSpPr/>
            <p:nvPr/>
          </p:nvSpPr>
          <p:spPr>
            <a:xfrm>
              <a:off x="5284803" y="1507182"/>
              <a:ext cx="62616" cy="723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5400"/>
                  </a:moveTo>
                  <a:lnTo>
                    <a:pt x="0" y="16200"/>
                  </a:lnTo>
                  <a:lnTo>
                    <a:pt x="10800" y="21600"/>
                  </a:lnTo>
                  <a:lnTo>
                    <a:pt x="21600" y="16200"/>
                  </a:lnTo>
                  <a:lnTo>
                    <a:pt x="21600" y="5400"/>
                  </a:lnTo>
                  <a:lnTo>
                    <a:pt x="10800" y="0"/>
                  </a:lnTo>
                  <a:cubicBezTo>
                    <a:pt x="10800" y="0"/>
                    <a:pt x="0" y="5400"/>
                    <a:pt x="0" y="540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299EE"/>
                </a:gs>
                <a:gs pos="100000">
                  <a:srgbClr val="8F69C1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31" name="Shape">
              <a:extLst>
                <a:ext uri="{FF2B5EF4-FFF2-40B4-BE49-F238E27FC236}">
                  <a16:creationId xmlns:a16="http://schemas.microsoft.com/office/drawing/2014/main" id="{405BB253-5A8D-432E-9A88-D120BC57E0B5}"/>
                </a:ext>
              </a:extLst>
            </p:cNvPr>
            <p:cNvSpPr/>
            <p:nvPr/>
          </p:nvSpPr>
          <p:spPr>
            <a:xfrm>
              <a:off x="5383383" y="1320509"/>
              <a:ext cx="62616" cy="723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5400"/>
                  </a:moveTo>
                  <a:lnTo>
                    <a:pt x="0" y="16200"/>
                  </a:lnTo>
                  <a:lnTo>
                    <a:pt x="10800" y="21600"/>
                  </a:lnTo>
                  <a:lnTo>
                    <a:pt x="21600" y="16200"/>
                  </a:lnTo>
                  <a:lnTo>
                    <a:pt x="21600" y="5400"/>
                  </a:lnTo>
                  <a:lnTo>
                    <a:pt x="10800" y="0"/>
                  </a:lnTo>
                  <a:cubicBezTo>
                    <a:pt x="10800" y="0"/>
                    <a:pt x="0" y="5400"/>
                    <a:pt x="0" y="540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299EE"/>
                </a:gs>
                <a:gs pos="100000">
                  <a:srgbClr val="8F69C1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32" name="Shape">
              <a:extLst>
                <a:ext uri="{FF2B5EF4-FFF2-40B4-BE49-F238E27FC236}">
                  <a16:creationId xmlns:a16="http://schemas.microsoft.com/office/drawing/2014/main" id="{B291D8B2-E434-46D2-AB79-260724BB81B4}"/>
                </a:ext>
              </a:extLst>
            </p:cNvPr>
            <p:cNvSpPr/>
            <p:nvPr/>
          </p:nvSpPr>
          <p:spPr>
            <a:xfrm>
              <a:off x="5333044" y="1922476"/>
              <a:ext cx="118343" cy="1366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5400"/>
                  </a:moveTo>
                  <a:lnTo>
                    <a:pt x="0" y="16200"/>
                  </a:lnTo>
                  <a:lnTo>
                    <a:pt x="10800" y="21600"/>
                  </a:lnTo>
                  <a:lnTo>
                    <a:pt x="21600" y="16200"/>
                  </a:lnTo>
                  <a:lnTo>
                    <a:pt x="21600" y="5400"/>
                  </a:lnTo>
                  <a:lnTo>
                    <a:pt x="10800" y="0"/>
                  </a:lnTo>
                  <a:cubicBezTo>
                    <a:pt x="10800" y="0"/>
                    <a:pt x="0" y="5400"/>
                    <a:pt x="0" y="540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299EE"/>
                </a:gs>
                <a:gs pos="100000">
                  <a:srgbClr val="8F69C1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33" name="Shape">
              <a:extLst>
                <a:ext uri="{FF2B5EF4-FFF2-40B4-BE49-F238E27FC236}">
                  <a16:creationId xmlns:a16="http://schemas.microsoft.com/office/drawing/2014/main" id="{894EA760-006B-416A-84E7-A00A19CBA621}"/>
                </a:ext>
              </a:extLst>
            </p:cNvPr>
            <p:cNvSpPr/>
            <p:nvPr/>
          </p:nvSpPr>
          <p:spPr>
            <a:xfrm>
              <a:off x="4789805" y="1731609"/>
              <a:ext cx="182084" cy="2102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5400"/>
                  </a:moveTo>
                  <a:lnTo>
                    <a:pt x="0" y="16200"/>
                  </a:lnTo>
                  <a:lnTo>
                    <a:pt x="10800" y="21600"/>
                  </a:lnTo>
                  <a:lnTo>
                    <a:pt x="21600" y="16200"/>
                  </a:lnTo>
                  <a:lnTo>
                    <a:pt x="21600" y="5400"/>
                  </a:lnTo>
                  <a:lnTo>
                    <a:pt x="10800" y="0"/>
                  </a:lnTo>
                  <a:cubicBezTo>
                    <a:pt x="10800" y="0"/>
                    <a:pt x="0" y="5400"/>
                    <a:pt x="0" y="540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299EE"/>
                </a:gs>
                <a:gs pos="100000">
                  <a:srgbClr val="8F69C1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34" name="Shape">
              <a:extLst>
                <a:ext uri="{FF2B5EF4-FFF2-40B4-BE49-F238E27FC236}">
                  <a16:creationId xmlns:a16="http://schemas.microsoft.com/office/drawing/2014/main" id="{D4301204-FC74-416B-A806-FE57487B4E47}"/>
                </a:ext>
              </a:extLst>
            </p:cNvPr>
            <p:cNvSpPr/>
            <p:nvPr/>
          </p:nvSpPr>
          <p:spPr>
            <a:xfrm>
              <a:off x="5442112" y="1731609"/>
              <a:ext cx="182084" cy="2102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5400"/>
                  </a:moveTo>
                  <a:lnTo>
                    <a:pt x="0" y="16200"/>
                  </a:lnTo>
                  <a:lnTo>
                    <a:pt x="10800" y="21600"/>
                  </a:lnTo>
                  <a:lnTo>
                    <a:pt x="21600" y="16200"/>
                  </a:lnTo>
                  <a:lnTo>
                    <a:pt x="21600" y="5400"/>
                  </a:lnTo>
                  <a:lnTo>
                    <a:pt x="10800" y="0"/>
                  </a:lnTo>
                  <a:cubicBezTo>
                    <a:pt x="10800" y="0"/>
                    <a:pt x="0" y="5400"/>
                    <a:pt x="0" y="540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299EE"/>
                </a:gs>
                <a:gs pos="100000">
                  <a:srgbClr val="8F69C1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35" name="Shape">
              <a:extLst>
                <a:ext uri="{FF2B5EF4-FFF2-40B4-BE49-F238E27FC236}">
                  <a16:creationId xmlns:a16="http://schemas.microsoft.com/office/drawing/2014/main" id="{2706ECCC-45D4-4C31-8E93-A05AB7424F7D}"/>
                </a:ext>
              </a:extLst>
            </p:cNvPr>
            <p:cNvSpPr/>
            <p:nvPr/>
          </p:nvSpPr>
          <p:spPr>
            <a:xfrm>
              <a:off x="4789805" y="1377140"/>
              <a:ext cx="239998" cy="277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5400"/>
                  </a:moveTo>
                  <a:lnTo>
                    <a:pt x="0" y="16200"/>
                  </a:lnTo>
                  <a:lnTo>
                    <a:pt x="10800" y="21600"/>
                  </a:lnTo>
                  <a:lnTo>
                    <a:pt x="21600" y="16200"/>
                  </a:lnTo>
                  <a:lnTo>
                    <a:pt x="21600" y="5400"/>
                  </a:lnTo>
                  <a:lnTo>
                    <a:pt x="10800" y="0"/>
                  </a:lnTo>
                  <a:cubicBezTo>
                    <a:pt x="10800" y="0"/>
                    <a:pt x="0" y="5400"/>
                    <a:pt x="0" y="540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299EE"/>
                </a:gs>
                <a:gs pos="100000">
                  <a:srgbClr val="8F69C1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36" name="Shape">
              <a:extLst>
                <a:ext uri="{FF2B5EF4-FFF2-40B4-BE49-F238E27FC236}">
                  <a16:creationId xmlns:a16="http://schemas.microsoft.com/office/drawing/2014/main" id="{0C6F46C1-5A9C-4DE8-9FE4-56643F3345EC}"/>
                </a:ext>
              </a:extLst>
            </p:cNvPr>
            <p:cNvSpPr/>
            <p:nvPr/>
          </p:nvSpPr>
          <p:spPr>
            <a:xfrm>
              <a:off x="5383383" y="1377140"/>
              <a:ext cx="239998" cy="277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5400"/>
                  </a:moveTo>
                  <a:lnTo>
                    <a:pt x="0" y="16200"/>
                  </a:lnTo>
                  <a:lnTo>
                    <a:pt x="10800" y="21600"/>
                  </a:lnTo>
                  <a:lnTo>
                    <a:pt x="21600" y="16200"/>
                  </a:lnTo>
                  <a:lnTo>
                    <a:pt x="21600" y="5400"/>
                  </a:lnTo>
                  <a:lnTo>
                    <a:pt x="10800" y="0"/>
                  </a:lnTo>
                  <a:cubicBezTo>
                    <a:pt x="10800" y="0"/>
                    <a:pt x="0" y="5400"/>
                    <a:pt x="0" y="540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299EE"/>
                </a:gs>
                <a:gs pos="100000">
                  <a:srgbClr val="8F69C1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37" name="Shape">
              <a:extLst>
                <a:ext uri="{FF2B5EF4-FFF2-40B4-BE49-F238E27FC236}">
                  <a16:creationId xmlns:a16="http://schemas.microsoft.com/office/drawing/2014/main" id="{E0E5E30C-DC34-41C0-9B98-51F3C6955394}"/>
                </a:ext>
              </a:extLst>
            </p:cNvPr>
            <p:cNvSpPr/>
            <p:nvPr/>
          </p:nvSpPr>
          <p:spPr>
            <a:xfrm>
              <a:off x="5207197" y="1286949"/>
              <a:ext cx="141239" cy="2446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4400"/>
                  </a:moveTo>
                  <a:lnTo>
                    <a:pt x="0" y="21600"/>
                  </a:lnTo>
                  <a:lnTo>
                    <a:pt x="0" y="7199"/>
                  </a:lnTo>
                  <a:lnTo>
                    <a:pt x="21600" y="0"/>
                  </a:lnTo>
                  <a:cubicBezTo>
                    <a:pt x="21600" y="0"/>
                    <a:pt x="21600" y="14400"/>
                    <a:pt x="21600" y="1440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F2A2B">
                    <a:alpha val="30000"/>
                  </a:srgbClr>
                </a:gs>
                <a:gs pos="100000">
                  <a:srgbClr val="FFFFFF">
                    <a:alpha val="30000"/>
                  </a:srgbClr>
                </a:gs>
              </a:gsLst>
              <a:lin ang="189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38" name="Shape">
              <a:extLst>
                <a:ext uri="{FF2B5EF4-FFF2-40B4-BE49-F238E27FC236}">
                  <a16:creationId xmlns:a16="http://schemas.microsoft.com/office/drawing/2014/main" id="{2706C8F7-12A0-486D-9AB6-5354C7534E14}"/>
                </a:ext>
              </a:extLst>
            </p:cNvPr>
            <p:cNvSpPr/>
            <p:nvPr/>
          </p:nvSpPr>
          <p:spPr>
            <a:xfrm>
              <a:off x="4911457" y="1446356"/>
              <a:ext cx="119999" cy="2078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7200"/>
                  </a:lnTo>
                  <a:lnTo>
                    <a:pt x="0" y="21600"/>
                  </a:lnTo>
                  <a:lnTo>
                    <a:pt x="21600" y="14400"/>
                  </a:lnTo>
                  <a:cubicBezTo>
                    <a:pt x="21600" y="14400"/>
                    <a:pt x="21600" y="0"/>
                    <a:pt x="2160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F2A2B">
                    <a:alpha val="30000"/>
                  </a:srgbClr>
                </a:gs>
                <a:gs pos="100000">
                  <a:srgbClr val="FFFFFF">
                    <a:alpha val="30000"/>
                  </a:srgbClr>
                </a:gs>
              </a:gsLst>
              <a:lin ang="189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39" name="Shape">
              <a:extLst>
                <a:ext uri="{FF2B5EF4-FFF2-40B4-BE49-F238E27FC236}">
                  <a16:creationId xmlns:a16="http://schemas.microsoft.com/office/drawing/2014/main" id="{7189B9D1-BE63-4E47-BC8B-88DA22653D16}"/>
                </a:ext>
              </a:extLst>
            </p:cNvPr>
            <p:cNvSpPr/>
            <p:nvPr/>
          </p:nvSpPr>
          <p:spPr>
            <a:xfrm>
              <a:off x="5502938" y="1446356"/>
              <a:ext cx="119999" cy="2078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7200"/>
                  </a:lnTo>
                  <a:lnTo>
                    <a:pt x="0" y="21600"/>
                  </a:lnTo>
                  <a:lnTo>
                    <a:pt x="21600" y="14400"/>
                  </a:lnTo>
                  <a:cubicBezTo>
                    <a:pt x="21600" y="14400"/>
                    <a:pt x="21600" y="0"/>
                    <a:pt x="2160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F2A2B">
                    <a:alpha val="30000"/>
                  </a:srgbClr>
                </a:gs>
                <a:gs pos="100000">
                  <a:srgbClr val="FFFFFF">
                    <a:alpha val="30000"/>
                  </a:srgbClr>
                </a:gs>
              </a:gsLst>
              <a:lin ang="189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40" name="Shape">
              <a:extLst>
                <a:ext uri="{FF2B5EF4-FFF2-40B4-BE49-F238E27FC236}">
                  <a16:creationId xmlns:a16="http://schemas.microsoft.com/office/drawing/2014/main" id="{F1E19655-39AC-491E-9442-C7B467A2F951}"/>
                </a:ext>
              </a:extLst>
            </p:cNvPr>
            <p:cNvSpPr/>
            <p:nvPr/>
          </p:nvSpPr>
          <p:spPr>
            <a:xfrm>
              <a:off x="4882093" y="1784045"/>
              <a:ext cx="91042" cy="1576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7200"/>
                  </a:lnTo>
                  <a:lnTo>
                    <a:pt x="0" y="21600"/>
                  </a:lnTo>
                  <a:lnTo>
                    <a:pt x="21600" y="14400"/>
                  </a:lnTo>
                  <a:cubicBezTo>
                    <a:pt x="21600" y="14400"/>
                    <a:pt x="21600" y="0"/>
                    <a:pt x="2160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F2A2B">
                    <a:alpha val="30000"/>
                  </a:srgbClr>
                </a:gs>
                <a:gs pos="100000">
                  <a:srgbClr val="FFFFFF">
                    <a:alpha val="30000"/>
                  </a:srgbClr>
                </a:gs>
              </a:gsLst>
              <a:lin ang="189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41" name="Shape">
              <a:extLst>
                <a:ext uri="{FF2B5EF4-FFF2-40B4-BE49-F238E27FC236}">
                  <a16:creationId xmlns:a16="http://schemas.microsoft.com/office/drawing/2014/main" id="{1BDEC9D1-237C-4745-928C-0D19D88782C8}"/>
                </a:ext>
              </a:extLst>
            </p:cNvPr>
            <p:cNvSpPr/>
            <p:nvPr/>
          </p:nvSpPr>
          <p:spPr>
            <a:xfrm>
              <a:off x="5532302" y="1784045"/>
              <a:ext cx="91042" cy="1576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7200"/>
                  </a:lnTo>
                  <a:lnTo>
                    <a:pt x="0" y="21600"/>
                  </a:lnTo>
                  <a:lnTo>
                    <a:pt x="21600" y="14400"/>
                  </a:lnTo>
                  <a:cubicBezTo>
                    <a:pt x="21600" y="14400"/>
                    <a:pt x="21600" y="0"/>
                    <a:pt x="2160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F2A2B">
                    <a:alpha val="30000"/>
                  </a:srgbClr>
                </a:gs>
                <a:gs pos="100000">
                  <a:srgbClr val="FFFFFF">
                    <a:alpha val="30000"/>
                  </a:srgbClr>
                </a:gs>
              </a:gsLst>
              <a:lin ang="189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42" name="Shape">
              <a:extLst>
                <a:ext uri="{FF2B5EF4-FFF2-40B4-BE49-F238E27FC236}">
                  <a16:creationId xmlns:a16="http://schemas.microsoft.com/office/drawing/2014/main" id="{EBAD2D33-1BF0-4629-9FA3-EAFB59098784}"/>
                </a:ext>
              </a:extLst>
            </p:cNvPr>
            <p:cNvSpPr/>
            <p:nvPr/>
          </p:nvSpPr>
          <p:spPr>
            <a:xfrm>
              <a:off x="5207197" y="1612054"/>
              <a:ext cx="100944" cy="1748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7199"/>
                  </a:lnTo>
                  <a:lnTo>
                    <a:pt x="0" y="21600"/>
                  </a:lnTo>
                  <a:lnTo>
                    <a:pt x="21600" y="14400"/>
                  </a:lnTo>
                  <a:cubicBezTo>
                    <a:pt x="21600" y="14400"/>
                    <a:pt x="21600" y="0"/>
                    <a:pt x="2160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F2A2B">
                    <a:alpha val="30000"/>
                  </a:srgbClr>
                </a:gs>
                <a:gs pos="100000">
                  <a:srgbClr val="FFFFFF">
                    <a:alpha val="30000"/>
                  </a:srgbClr>
                </a:gs>
              </a:gsLst>
              <a:lin ang="189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43" name="Shape">
              <a:extLst>
                <a:ext uri="{FF2B5EF4-FFF2-40B4-BE49-F238E27FC236}">
                  <a16:creationId xmlns:a16="http://schemas.microsoft.com/office/drawing/2014/main" id="{B4645CED-38AC-4E37-A763-6A3316A1877D}"/>
                </a:ext>
              </a:extLst>
            </p:cNvPr>
            <p:cNvSpPr/>
            <p:nvPr/>
          </p:nvSpPr>
          <p:spPr>
            <a:xfrm>
              <a:off x="5207197" y="1878430"/>
              <a:ext cx="70109" cy="1214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7962"/>
                  </a:lnTo>
                  <a:lnTo>
                    <a:pt x="0" y="21600"/>
                  </a:lnTo>
                  <a:lnTo>
                    <a:pt x="21600" y="14400"/>
                  </a:lnTo>
                  <a:cubicBezTo>
                    <a:pt x="21600" y="14400"/>
                    <a:pt x="21600" y="0"/>
                    <a:pt x="2160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F2A2B">
                    <a:alpha val="30000"/>
                  </a:srgbClr>
                </a:gs>
                <a:gs pos="100000">
                  <a:srgbClr val="FFFFFF">
                    <a:alpha val="30000"/>
                  </a:srgbClr>
                </a:gs>
              </a:gsLst>
              <a:lin ang="189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44" name="Shape">
              <a:extLst>
                <a:ext uri="{FF2B5EF4-FFF2-40B4-BE49-F238E27FC236}">
                  <a16:creationId xmlns:a16="http://schemas.microsoft.com/office/drawing/2014/main" id="{F66A3B42-95FF-4021-8EF8-CACDB37F2DE7}"/>
                </a:ext>
              </a:extLst>
            </p:cNvPr>
            <p:cNvSpPr/>
            <p:nvPr/>
          </p:nvSpPr>
          <p:spPr>
            <a:xfrm>
              <a:off x="5020524" y="1956036"/>
              <a:ext cx="59172" cy="1024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7200"/>
                  </a:lnTo>
                  <a:lnTo>
                    <a:pt x="0" y="21600"/>
                  </a:lnTo>
                  <a:lnTo>
                    <a:pt x="21600" y="14400"/>
                  </a:lnTo>
                  <a:cubicBezTo>
                    <a:pt x="21600" y="14400"/>
                    <a:pt x="21600" y="0"/>
                    <a:pt x="2160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F2A2B">
                    <a:alpha val="30000"/>
                  </a:srgbClr>
                </a:gs>
                <a:gs pos="100000">
                  <a:srgbClr val="FFFFFF">
                    <a:alpha val="30000"/>
                  </a:srgbClr>
                </a:gs>
              </a:gsLst>
              <a:lin ang="189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45" name="Shape">
              <a:extLst>
                <a:ext uri="{FF2B5EF4-FFF2-40B4-BE49-F238E27FC236}">
                  <a16:creationId xmlns:a16="http://schemas.microsoft.com/office/drawing/2014/main" id="{98003DB4-D90D-469F-8B9B-27E6F969A6C6}"/>
                </a:ext>
              </a:extLst>
            </p:cNvPr>
            <p:cNvSpPr/>
            <p:nvPr/>
          </p:nvSpPr>
          <p:spPr>
            <a:xfrm>
              <a:off x="5393870" y="1956036"/>
              <a:ext cx="59172" cy="1024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7200"/>
                  </a:lnTo>
                  <a:lnTo>
                    <a:pt x="0" y="21600"/>
                  </a:lnTo>
                  <a:lnTo>
                    <a:pt x="21600" y="14400"/>
                  </a:lnTo>
                  <a:cubicBezTo>
                    <a:pt x="21600" y="14400"/>
                    <a:pt x="21600" y="0"/>
                    <a:pt x="2160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F2A2B">
                    <a:alpha val="30000"/>
                  </a:srgbClr>
                </a:gs>
                <a:gs pos="100000">
                  <a:srgbClr val="FFFFFF">
                    <a:alpha val="30000"/>
                  </a:srgbClr>
                </a:gs>
              </a:gsLst>
              <a:lin ang="189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46" name="Shape">
              <a:extLst>
                <a:ext uri="{FF2B5EF4-FFF2-40B4-BE49-F238E27FC236}">
                  <a16:creationId xmlns:a16="http://schemas.microsoft.com/office/drawing/2014/main" id="{70A9E444-B030-4F42-A7A7-DFAAA5D4A938}"/>
                </a:ext>
              </a:extLst>
            </p:cNvPr>
            <p:cNvSpPr/>
            <p:nvPr/>
          </p:nvSpPr>
          <p:spPr>
            <a:xfrm>
              <a:off x="5207197" y="2077688"/>
              <a:ext cx="51190" cy="886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7202"/>
                  </a:lnTo>
                  <a:lnTo>
                    <a:pt x="0" y="21600"/>
                  </a:lnTo>
                  <a:lnTo>
                    <a:pt x="21600" y="14400"/>
                  </a:lnTo>
                  <a:cubicBezTo>
                    <a:pt x="21600" y="14400"/>
                    <a:pt x="21600" y="0"/>
                    <a:pt x="2160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F2A2B">
                    <a:alpha val="30000"/>
                  </a:srgbClr>
                </a:gs>
                <a:gs pos="100000">
                  <a:srgbClr val="FFFFFF">
                    <a:alpha val="30000"/>
                  </a:srgbClr>
                </a:gs>
              </a:gsLst>
              <a:lin ang="189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47" name="Shape">
              <a:extLst>
                <a:ext uri="{FF2B5EF4-FFF2-40B4-BE49-F238E27FC236}">
                  <a16:creationId xmlns:a16="http://schemas.microsoft.com/office/drawing/2014/main" id="{95848B77-25D9-4C34-9E07-42940002C082}"/>
                </a:ext>
              </a:extLst>
            </p:cNvPr>
            <p:cNvSpPr/>
            <p:nvPr/>
          </p:nvSpPr>
          <p:spPr>
            <a:xfrm>
              <a:off x="5014232" y="1662393"/>
              <a:ext cx="60496" cy="1047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7200"/>
                  </a:lnTo>
                  <a:lnTo>
                    <a:pt x="0" y="21600"/>
                  </a:lnTo>
                  <a:lnTo>
                    <a:pt x="21600" y="14400"/>
                  </a:lnTo>
                  <a:cubicBezTo>
                    <a:pt x="21600" y="14400"/>
                    <a:pt x="21600" y="0"/>
                    <a:pt x="2160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F2A2B">
                    <a:alpha val="30000"/>
                  </a:srgbClr>
                </a:gs>
                <a:gs pos="100000">
                  <a:srgbClr val="FFFFFF">
                    <a:alpha val="30000"/>
                  </a:srgbClr>
                </a:gs>
              </a:gsLst>
              <a:lin ang="189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48" name="Shape">
              <a:extLst>
                <a:ext uri="{FF2B5EF4-FFF2-40B4-BE49-F238E27FC236}">
                  <a16:creationId xmlns:a16="http://schemas.microsoft.com/office/drawing/2014/main" id="{AF0EB1DD-F12C-4B6F-809B-3E7CFFC6763C}"/>
                </a:ext>
              </a:extLst>
            </p:cNvPr>
            <p:cNvSpPr/>
            <p:nvPr/>
          </p:nvSpPr>
          <p:spPr>
            <a:xfrm>
              <a:off x="5400163" y="1662393"/>
              <a:ext cx="60496" cy="1047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7573"/>
                  </a:lnTo>
                  <a:lnTo>
                    <a:pt x="0" y="21600"/>
                  </a:lnTo>
                  <a:lnTo>
                    <a:pt x="21600" y="14400"/>
                  </a:lnTo>
                  <a:cubicBezTo>
                    <a:pt x="21600" y="14400"/>
                    <a:pt x="21600" y="0"/>
                    <a:pt x="2160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F2A2B">
                    <a:alpha val="30000"/>
                  </a:srgbClr>
                </a:gs>
                <a:gs pos="100000">
                  <a:srgbClr val="FFFFFF">
                    <a:alpha val="30000"/>
                  </a:srgbClr>
                </a:gs>
              </a:gsLst>
              <a:lin ang="189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49" name="Shape">
              <a:extLst>
                <a:ext uri="{FF2B5EF4-FFF2-40B4-BE49-F238E27FC236}">
                  <a16:creationId xmlns:a16="http://schemas.microsoft.com/office/drawing/2014/main" id="{2917EE2D-4FB6-4C21-BB69-D9D39C22B4CC}"/>
                </a:ext>
              </a:extLst>
            </p:cNvPr>
            <p:cNvSpPr/>
            <p:nvPr/>
          </p:nvSpPr>
          <p:spPr>
            <a:xfrm>
              <a:off x="5075058" y="1802922"/>
              <a:ext cx="46108" cy="798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7200"/>
                  </a:lnTo>
                  <a:lnTo>
                    <a:pt x="0" y="21600"/>
                  </a:lnTo>
                  <a:lnTo>
                    <a:pt x="21600" y="14400"/>
                  </a:lnTo>
                  <a:cubicBezTo>
                    <a:pt x="21600" y="14400"/>
                    <a:pt x="21600" y="0"/>
                    <a:pt x="2160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F2A2B">
                    <a:alpha val="30000"/>
                  </a:srgbClr>
                </a:gs>
                <a:gs pos="100000">
                  <a:srgbClr val="FFFFFF">
                    <a:alpha val="30000"/>
                  </a:srgbClr>
                </a:gs>
              </a:gsLst>
              <a:lin ang="189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50" name="Shape">
              <a:extLst>
                <a:ext uri="{FF2B5EF4-FFF2-40B4-BE49-F238E27FC236}">
                  <a16:creationId xmlns:a16="http://schemas.microsoft.com/office/drawing/2014/main" id="{FF804628-6C2E-4616-8EE4-33CBB2627F06}"/>
                </a:ext>
              </a:extLst>
            </p:cNvPr>
            <p:cNvSpPr/>
            <p:nvPr/>
          </p:nvSpPr>
          <p:spPr>
            <a:xfrm>
              <a:off x="5333044" y="1802922"/>
              <a:ext cx="46108" cy="798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7200"/>
                  </a:lnTo>
                  <a:lnTo>
                    <a:pt x="0" y="21600"/>
                  </a:lnTo>
                  <a:lnTo>
                    <a:pt x="21600" y="14400"/>
                  </a:lnTo>
                  <a:cubicBezTo>
                    <a:pt x="21600" y="14400"/>
                    <a:pt x="21600" y="0"/>
                    <a:pt x="2160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F2A2B">
                    <a:alpha val="30000"/>
                  </a:srgbClr>
                </a:gs>
                <a:gs pos="100000">
                  <a:srgbClr val="FFFFFF">
                    <a:alpha val="30000"/>
                  </a:srgbClr>
                </a:gs>
              </a:gsLst>
              <a:lin ang="189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51" name="Shape">
              <a:extLst>
                <a:ext uri="{FF2B5EF4-FFF2-40B4-BE49-F238E27FC236}">
                  <a16:creationId xmlns:a16="http://schemas.microsoft.com/office/drawing/2014/main" id="{F341B2D1-5D89-46D4-9847-32B22642BD46}"/>
                </a:ext>
              </a:extLst>
            </p:cNvPr>
            <p:cNvSpPr/>
            <p:nvPr/>
          </p:nvSpPr>
          <p:spPr>
            <a:xfrm>
              <a:off x="5140079" y="2008472"/>
              <a:ext cx="21945" cy="380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7200"/>
                  </a:lnTo>
                  <a:lnTo>
                    <a:pt x="0" y="21600"/>
                  </a:lnTo>
                  <a:lnTo>
                    <a:pt x="21600" y="14400"/>
                  </a:lnTo>
                  <a:cubicBezTo>
                    <a:pt x="21600" y="14400"/>
                    <a:pt x="21600" y="0"/>
                    <a:pt x="2160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F2A2B">
                    <a:alpha val="30000"/>
                  </a:srgbClr>
                </a:gs>
                <a:gs pos="100000">
                  <a:srgbClr val="FFFFFF">
                    <a:alpha val="30000"/>
                  </a:srgbClr>
                </a:gs>
              </a:gsLst>
              <a:lin ang="189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52" name="Shape">
              <a:extLst>
                <a:ext uri="{FF2B5EF4-FFF2-40B4-BE49-F238E27FC236}">
                  <a16:creationId xmlns:a16="http://schemas.microsoft.com/office/drawing/2014/main" id="{53F3A363-32ED-49E0-AC76-DFFB3B82E2A3}"/>
                </a:ext>
              </a:extLst>
            </p:cNvPr>
            <p:cNvSpPr/>
            <p:nvPr/>
          </p:nvSpPr>
          <p:spPr>
            <a:xfrm>
              <a:off x="5276413" y="2008472"/>
              <a:ext cx="21945" cy="380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7200"/>
                  </a:lnTo>
                  <a:lnTo>
                    <a:pt x="0" y="21600"/>
                  </a:lnTo>
                  <a:lnTo>
                    <a:pt x="21600" y="14400"/>
                  </a:lnTo>
                  <a:cubicBezTo>
                    <a:pt x="21600" y="14400"/>
                    <a:pt x="21600" y="0"/>
                    <a:pt x="2160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F2A2B">
                    <a:alpha val="30000"/>
                  </a:srgbClr>
                </a:gs>
                <a:gs pos="100000">
                  <a:srgbClr val="FFFFFF">
                    <a:alpha val="30000"/>
                  </a:srgbClr>
                </a:gs>
              </a:gsLst>
              <a:lin ang="189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53" name="Shape">
              <a:extLst>
                <a:ext uri="{FF2B5EF4-FFF2-40B4-BE49-F238E27FC236}">
                  <a16:creationId xmlns:a16="http://schemas.microsoft.com/office/drawing/2014/main" id="{45F34589-EDD2-48A9-8EAC-477224651F85}"/>
                </a:ext>
              </a:extLst>
            </p:cNvPr>
            <p:cNvSpPr/>
            <p:nvPr/>
          </p:nvSpPr>
          <p:spPr>
            <a:xfrm>
              <a:off x="4821267" y="1668685"/>
              <a:ext cx="31308" cy="542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7200"/>
                  </a:lnTo>
                  <a:lnTo>
                    <a:pt x="0" y="21600"/>
                  </a:lnTo>
                  <a:lnTo>
                    <a:pt x="21600" y="14400"/>
                  </a:lnTo>
                  <a:cubicBezTo>
                    <a:pt x="21600" y="14400"/>
                    <a:pt x="21600" y="0"/>
                    <a:pt x="2160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F2A2B">
                    <a:alpha val="30000"/>
                  </a:srgbClr>
                </a:gs>
                <a:gs pos="100000">
                  <a:srgbClr val="FFFFFF">
                    <a:alpha val="30000"/>
                  </a:srgbClr>
                </a:gs>
              </a:gsLst>
              <a:lin ang="189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54" name="Shape">
              <a:extLst>
                <a:ext uri="{FF2B5EF4-FFF2-40B4-BE49-F238E27FC236}">
                  <a16:creationId xmlns:a16="http://schemas.microsoft.com/office/drawing/2014/main" id="{F66A6370-E2B8-4A37-8C3E-4BC6D605D87A}"/>
                </a:ext>
              </a:extLst>
            </p:cNvPr>
            <p:cNvSpPr/>
            <p:nvPr/>
          </p:nvSpPr>
          <p:spPr>
            <a:xfrm>
              <a:off x="5591031" y="1668685"/>
              <a:ext cx="31308" cy="542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7200"/>
                  </a:lnTo>
                  <a:lnTo>
                    <a:pt x="0" y="21600"/>
                  </a:lnTo>
                  <a:lnTo>
                    <a:pt x="21600" y="14400"/>
                  </a:lnTo>
                  <a:cubicBezTo>
                    <a:pt x="21600" y="14400"/>
                    <a:pt x="21600" y="0"/>
                    <a:pt x="2160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F2A2B">
                    <a:alpha val="30000"/>
                  </a:srgbClr>
                </a:gs>
                <a:gs pos="100000">
                  <a:srgbClr val="FFFFFF">
                    <a:alpha val="30000"/>
                  </a:srgbClr>
                </a:gs>
              </a:gsLst>
              <a:lin ang="189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55" name="Shape">
              <a:extLst>
                <a:ext uri="{FF2B5EF4-FFF2-40B4-BE49-F238E27FC236}">
                  <a16:creationId xmlns:a16="http://schemas.microsoft.com/office/drawing/2014/main" id="{53F0186E-F503-4DA9-804D-C123C3CEAFEF}"/>
                </a:ext>
              </a:extLst>
            </p:cNvPr>
            <p:cNvSpPr/>
            <p:nvPr/>
          </p:nvSpPr>
          <p:spPr>
            <a:xfrm>
              <a:off x="5098130" y="1526059"/>
              <a:ext cx="31308" cy="542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7200"/>
                  </a:lnTo>
                  <a:lnTo>
                    <a:pt x="0" y="21600"/>
                  </a:lnTo>
                  <a:lnTo>
                    <a:pt x="21600" y="14400"/>
                  </a:lnTo>
                  <a:cubicBezTo>
                    <a:pt x="21600" y="14400"/>
                    <a:pt x="21600" y="0"/>
                    <a:pt x="2160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F2A2B">
                    <a:alpha val="30000"/>
                  </a:srgbClr>
                </a:gs>
                <a:gs pos="100000">
                  <a:srgbClr val="FFFFFF">
                    <a:alpha val="30000"/>
                  </a:srgbClr>
                </a:gs>
              </a:gsLst>
              <a:lin ang="189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56" name="Shape">
              <a:extLst>
                <a:ext uri="{FF2B5EF4-FFF2-40B4-BE49-F238E27FC236}">
                  <a16:creationId xmlns:a16="http://schemas.microsoft.com/office/drawing/2014/main" id="{02C0499C-2A23-4124-9494-BB5C1E49E8DA}"/>
                </a:ext>
              </a:extLst>
            </p:cNvPr>
            <p:cNvSpPr/>
            <p:nvPr/>
          </p:nvSpPr>
          <p:spPr>
            <a:xfrm>
              <a:off x="5316265" y="1526059"/>
              <a:ext cx="31308" cy="542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7200"/>
                  </a:lnTo>
                  <a:lnTo>
                    <a:pt x="0" y="21600"/>
                  </a:lnTo>
                  <a:lnTo>
                    <a:pt x="21600" y="14400"/>
                  </a:lnTo>
                  <a:cubicBezTo>
                    <a:pt x="21600" y="14400"/>
                    <a:pt x="21600" y="0"/>
                    <a:pt x="2160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F2A2B">
                    <a:alpha val="30000"/>
                  </a:srgbClr>
                </a:gs>
                <a:gs pos="100000">
                  <a:srgbClr val="FFFFFF">
                    <a:alpha val="30000"/>
                  </a:srgbClr>
                </a:gs>
              </a:gsLst>
              <a:lin ang="189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57" name="Shape">
              <a:extLst>
                <a:ext uri="{FF2B5EF4-FFF2-40B4-BE49-F238E27FC236}">
                  <a16:creationId xmlns:a16="http://schemas.microsoft.com/office/drawing/2014/main" id="{39743122-6237-4998-AFAD-2F1D00ECA3EF}"/>
                </a:ext>
              </a:extLst>
            </p:cNvPr>
            <p:cNvSpPr/>
            <p:nvPr/>
          </p:nvSpPr>
          <p:spPr>
            <a:xfrm>
              <a:off x="4999550" y="1339386"/>
              <a:ext cx="31308" cy="542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7200"/>
                  </a:lnTo>
                  <a:lnTo>
                    <a:pt x="0" y="21600"/>
                  </a:lnTo>
                  <a:lnTo>
                    <a:pt x="21600" y="14400"/>
                  </a:lnTo>
                  <a:cubicBezTo>
                    <a:pt x="21600" y="14400"/>
                    <a:pt x="21600" y="0"/>
                    <a:pt x="2160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F2A2B">
                    <a:alpha val="30000"/>
                  </a:srgbClr>
                </a:gs>
                <a:gs pos="100000">
                  <a:srgbClr val="FFFFFF">
                    <a:alpha val="30000"/>
                  </a:srgbClr>
                </a:gs>
              </a:gsLst>
              <a:lin ang="189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58" name="Shape">
              <a:extLst>
                <a:ext uri="{FF2B5EF4-FFF2-40B4-BE49-F238E27FC236}">
                  <a16:creationId xmlns:a16="http://schemas.microsoft.com/office/drawing/2014/main" id="{5AD9FFC6-4770-4D99-8A4E-AED014DF6D5C}"/>
                </a:ext>
              </a:extLst>
            </p:cNvPr>
            <p:cNvSpPr/>
            <p:nvPr/>
          </p:nvSpPr>
          <p:spPr>
            <a:xfrm>
              <a:off x="5414845" y="1339386"/>
              <a:ext cx="31308" cy="542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7200"/>
                  </a:lnTo>
                  <a:lnTo>
                    <a:pt x="0" y="21600"/>
                  </a:lnTo>
                  <a:lnTo>
                    <a:pt x="21600" y="14400"/>
                  </a:lnTo>
                  <a:cubicBezTo>
                    <a:pt x="21600" y="14400"/>
                    <a:pt x="21600" y="0"/>
                    <a:pt x="2160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F2A2B">
                    <a:alpha val="30000"/>
                  </a:srgbClr>
                </a:gs>
                <a:gs pos="100000">
                  <a:srgbClr val="FFFFFF">
                    <a:alpha val="30000"/>
                  </a:srgbClr>
                </a:gs>
              </a:gsLst>
              <a:lin ang="189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sp>
        <p:nvSpPr>
          <p:cNvPr id="64" name="TextBox 63">
            <a:extLst>
              <a:ext uri="{FF2B5EF4-FFF2-40B4-BE49-F238E27FC236}">
                <a16:creationId xmlns:a16="http://schemas.microsoft.com/office/drawing/2014/main" id="{9B539C44-C0A2-4B24-8B82-F3E5F4E9EF31}"/>
              </a:ext>
            </a:extLst>
          </p:cNvPr>
          <p:cNvSpPr txBox="1"/>
          <p:nvPr/>
        </p:nvSpPr>
        <p:spPr>
          <a:xfrm>
            <a:off x="1612980" y="9853356"/>
            <a:ext cx="1789401" cy="2718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100" b="1" i="0" u="none" strike="noStrike" cap="none" spc="-11" normalizeH="0" baseline="0" dirty="0">
                <a:ln>
                  <a:noFill/>
                </a:ln>
                <a:solidFill>
                  <a:srgbClr val="647BE0"/>
                </a:solidFill>
                <a:effectLst/>
                <a:uFillTx/>
                <a:latin typeface="Montserrat"/>
                <a:ea typeface="+mn-ea"/>
                <a:cs typeface="+mn-cs"/>
                <a:sym typeface="Montserrat"/>
                <a:rtl val="0"/>
              </a:rPr>
              <a:t>www.yourwebsite.com</a:t>
            </a:r>
          </a:p>
        </p:txBody>
      </p:sp>
      <p:sp>
        <p:nvSpPr>
          <p:cNvPr id="77" name="Freeform: Shape 76">
            <a:extLst>
              <a:ext uri="{FF2B5EF4-FFF2-40B4-BE49-F238E27FC236}">
                <a16:creationId xmlns:a16="http://schemas.microsoft.com/office/drawing/2014/main" id="{E019B141-D2FE-48B8-802B-11ED74A1296A}"/>
              </a:ext>
            </a:extLst>
          </p:cNvPr>
          <p:cNvSpPr/>
          <p:nvPr/>
        </p:nvSpPr>
        <p:spPr>
          <a:xfrm>
            <a:off x="3183728" y="9594947"/>
            <a:ext cx="183641" cy="66040"/>
          </a:xfrm>
          <a:custGeom>
            <a:avLst/>
            <a:gdLst>
              <a:gd name="connsiteX0" fmla="*/ 183642 w 183641"/>
              <a:gd name="connsiteY0" fmla="*/ 33020 h 66040"/>
              <a:gd name="connsiteX1" fmla="*/ 126619 w 183641"/>
              <a:gd name="connsiteY1" fmla="*/ 0 h 66040"/>
              <a:gd name="connsiteX2" fmla="*/ 126619 w 183641"/>
              <a:gd name="connsiteY2" fmla="*/ 21082 h 66040"/>
              <a:gd name="connsiteX3" fmla="*/ 121793 w 183641"/>
              <a:gd name="connsiteY3" fmla="*/ 21082 h 66040"/>
              <a:gd name="connsiteX4" fmla="*/ 0 w 183641"/>
              <a:gd name="connsiteY4" fmla="*/ 21082 h 66040"/>
              <a:gd name="connsiteX5" fmla="*/ 0 w 183641"/>
              <a:gd name="connsiteY5" fmla="*/ 44958 h 66040"/>
              <a:gd name="connsiteX6" fmla="*/ 121793 w 183641"/>
              <a:gd name="connsiteY6" fmla="*/ 44958 h 66040"/>
              <a:gd name="connsiteX7" fmla="*/ 126619 w 183641"/>
              <a:gd name="connsiteY7" fmla="*/ 44958 h 66040"/>
              <a:gd name="connsiteX8" fmla="*/ 126619 w 183641"/>
              <a:gd name="connsiteY8" fmla="*/ 66040 h 66040"/>
              <a:gd name="connsiteX9" fmla="*/ 183642 w 183641"/>
              <a:gd name="connsiteY9" fmla="*/ 33020 h 66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3641" h="66040">
                <a:moveTo>
                  <a:pt x="183642" y="33020"/>
                </a:moveTo>
                <a:lnTo>
                  <a:pt x="126619" y="0"/>
                </a:lnTo>
                <a:lnTo>
                  <a:pt x="126619" y="21082"/>
                </a:lnTo>
                <a:lnTo>
                  <a:pt x="121793" y="21082"/>
                </a:lnTo>
                <a:lnTo>
                  <a:pt x="0" y="21082"/>
                </a:lnTo>
                <a:lnTo>
                  <a:pt x="0" y="44958"/>
                </a:lnTo>
                <a:lnTo>
                  <a:pt x="121793" y="44958"/>
                </a:lnTo>
                <a:lnTo>
                  <a:pt x="126619" y="44958"/>
                </a:lnTo>
                <a:lnTo>
                  <a:pt x="126619" y="66040"/>
                </a:lnTo>
                <a:lnTo>
                  <a:pt x="183642" y="33020"/>
                </a:lnTo>
                <a:close/>
              </a:path>
            </a:pathLst>
          </a:custGeom>
          <a:solidFill>
            <a:srgbClr val="FFFFF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8" name="Freeform: Shape 77">
            <a:extLst>
              <a:ext uri="{FF2B5EF4-FFF2-40B4-BE49-F238E27FC236}">
                <a16:creationId xmlns:a16="http://schemas.microsoft.com/office/drawing/2014/main" id="{E146CD0E-A009-407F-8524-13D447B01D1F}"/>
              </a:ext>
            </a:extLst>
          </p:cNvPr>
          <p:cNvSpPr/>
          <p:nvPr/>
        </p:nvSpPr>
        <p:spPr>
          <a:xfrm>
            <a:off x="0" y="8465440"/>
            <a:ext cx="1370075" cy="1370076"/>
          </a:xfrm>
          <a:custGeom>
            <a:avLst/>
            <a:gdLst>
              <a:gd name="connsiteX0" fmla="*/ 1370076 w 1370075"/>
              <a:gd name="connsiteY0" fmla="*/ 1370076 h 1370076"/>
              <a:gd name="connsiteX1" fmla="*/ 1309878 w 1370075"/>
              <a:gd name="connsiteY1" fmla="*/ 1370076 h 1370076"/>
              <a:gd name="connsiteX2" fmla="*/ 0 w 1370075"/>
              <a:gd name="connsiteY2" fmla="*/ 60325 h 1370076"/>
              <a:gd name="connsiteX3" fmla="*/ 0 w 1370075"/>
              <a:gd name="connsiteY3" fmla="*/ 0 h 1370076"/>
              <a:gd name="connsiteX4" fmla="*/ 1370076 w 1370075"/>
              <a:gd name="connsiteY4" fmla="*/ 1370076 h 13700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70075" h="1370076">
                <a:moveTo>
                  <a:pt x="1370076" y="1370076"/>
                </a:moveTo>
                <a:lnTo>
                  <a:pt x="1309878" y="1370076"/>
                </a:lnTo>
                <a:lnTo>
                  <a:pt x="0" y="60325"/>
                </a:lnTo>
                <a:lnTo>
                  <a:pt x="0" y="0"/>
                </a:lnTo>
                <a:lnTo>
                  <a:pt x="1370076" y="1370076"/>
                </a:lnTo>
                <a:close/>
              </a:path>
            </a:pathLst>
          </a:custGeom>
          <a:gradFill>
            <a:gsLst>
              <a:gs pos="0">
                <a:srgbClr val="7299EE"/>
              </a:gs>
              <a:gs pos="100000">
                <a:srgbClr val="8F69C1"/>
              </a:gs>
            </a:gsLst>
            <a:lin ang="0" scaled="0"/>
          </a:gra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9" name="Freeform: Shape 78">
            <a:extLst>
              <a:ext uri="{FF2B5EF4-FFF2-40B4-BE49-F238E27FC236}">
                <a16:creationId xmlns:a16="http://schemas.microsoft.com/office/drawing/2014/main" id="{ACDEB747-912D-492F-81EE-9A2501426493}"/>
              </a:ext>
            </a:extLst>
          </p:cNvPr>
          <p:cNvSpPr/>
          <p:nvPr/>
        </p:nvSpPr>
        <p:spPr>
          <a:xfrm>
            <a:off x="0" y="8271130"/>
            <a:ext cx="1564513" cy="1564386"/>
          </a:xfrm>
          <a:custGeom>
            <a:avLst/>
            <a:gdLst>
              <a:gd name="connsiteX0" fmla="*/ 1564513 w 1564513"/>
              <a:gd name="connsiteY0" fmla="*/ 1564386 h 1564386"/>
              <a:gd name="connsiteX1" fmla="*/ 1504188 w 1564513"/>
              <a:gd name="connsiteY1" fmla="*/ 1564386 h 1564386"/>
              <a:gd name="connsiteX2" fmla="*/ 0 w 1564513"/>
              <a:gd name="connsiteY2" fmla="*/ 60198 h 1564386"/>
              <a:gd name="connsiteX3" fmla="*/ 0 w 1564513"/>
              <a:gd name="connsiteY3" fmla="*/ 0 h 1564386"/>
              <a:gd name="connsiteX4" fmla="*/ 1564513 w 1564513"/>
              <a:gd name="connsiteY4" fmla="*/ 1564386 h 1564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64513" h="1564386">
                <a:moveTo>
                  <a:pt x="1564513" y="1564386"/>
                </a:moveTo>
                <a:lnTo>
                  <a:pt x="1504188" y="1564386"/>
                </a:lnTo>
                <a:lnTo>
                  <a:pt x="0" y="60198"/>
                </a:lnTo>
                <a:lnTo>
                  <a:pt x="0" y="0"/>
                </a:lnTo>
                <a:lnTo>
                  <a:pt x="1564513" y="1564386"/>
                </a:lnTo>
                <a:close/>
              </a:path>
            </a:pathLst>
          </a:custGeom>
          <a:gradFill>
            <a:gsLst>
              <a:gs pos="0">
                <a:srgbClr val="7299EE"/>
              </a:gs>
              <a:gs pos="100000">
                <a:srgbClr val="8F69C1"/>
              </a:gs>
            </a:gsLst>
            <a:lin ang="0" scaled="0"/>
          </a:gra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0" name="Freeform: Shape 79">
            <a:extLst>
              <a:ext uri="{FF2B5EF4-FFF2-40B4-BE49-F238E27FC236}">
                <a16:creationId xmlns:a16="http://schemas.microsoft.com/office/drawing/2014/main" id="{868B4277-E572-4F1C-B374-B1F6C381B3BC}"/>
              </a:ext>
            </a:extLst>
          </p:cNvPr>
          <p:cNvSpPr/>
          <p:nvPr/>
        </p:nvSpPr>
        <p:spPr>
          <a:xfrm>
            <a:off x="0" y="7882383"/>
            <a:ext cx="1953132" cy="1953133"/>
          </a:xfrm>
          <a:custGeom>
            <a:avLst/>
            <a:gdLst>
              <a:gd name="connsiteX0" fmla="*/ 1953133 w 1953132"/>
              <a:gd name="connsiteY0" fmla="*/ 1953133 h 1953133"/>
              <a:gd name="connsiteX1" fmla="*/ 1892808 w 1953132"/>
              <a:gd name="connsiteY1" fmla="*/ 1953133 h 1953133"/>
              <a:gd name="connsiteX2" fmla="*/ 0 w 1953132"/>
              <a:gd name="connsiteY2" fmla="*/ 60325 h 1953133"/>
              <a:gd name="connsiteX3" fmla="*/ 0 w 1953132"/>
              <a:gd name="connsiteY3" fmla="*/ 0 h 1953133"/>
              <a:gd name="connsiteX4" fmla="*/ 1953133 w 1953132"/>
              <a:gd name="connsiteY4" fmla="*/ 1953133 h 1953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3132" h="1953133">
                <a:moveTo>
                  <a:pt x="1953133" y="1953133"/>
                </a:moveTo>
                <a:lnTo>
                  <a:pt x="1892808" y="1953133"/>
                </a:lnTo>
                <a:lnTo>
                  <a:pt x="0" y="60325"/>
                </a:lnTo>
                <a:lnTo>
                  <a:pt x="0" y="0"/>
                </a:lnTo>
                <a:lnTo>
                  <a:pt x="1953133" y="1953133"/>
                </a:lnTo>
                <a:close/>
              </a:path>
            </a:pathLst>
          </a:custGeom>
          <a:gradFill>
            <a:gsLst>
              <a:gs pos="0">
                <a:srgbClr val="7299EE"/>
              </a:gs>
              <a:gs pos="100000">
                <a:srgbClr val="8F69C1"/>
              </a:gs>
            </a:gsLst>
            <a:lin ang="0" scaled="0"/>
          </a:gra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1" name="Freeform: Shape 80">
            <a:extLst>
              <a:ext uri="{FF2B5EF4-FFF2-40B4-BE49-F238E27FC236}">
                <a16:creationId xmlns:a16="http://schemas.microsoft.com/office/drawing/2014/main" id="{DC41A472-6015-4C0C-B222-B2633AD3C5CD}"/>
              </a:ext>
            </a:extLst>
          </p:cNvPr>
          <p:cNvSpPr/>
          <p:nvPr/>
        </p:nvSpPr>
        <p:spPr>
          <a:xfrm>
            <a:off x="0" y="8076820"/>
            <a:ext cx="1758823" cy="1758696"/>
          </a:xfrm>
          <a:custGeom>
            <a:avLst/>
            <a:gdLst>
              <a:gd name="connsiteX0" fmla="*/ 1758823 w 1758823"/>
              <a:gd name="connsiteY0" fmla="*/ 1758696 h 1758696"/>
              <a:gd name="connsiteX1" fmla="*/ 1698498 w 1758823"/>
              <a:gd name="connsiteY1" fmla="*/ 1758696 h 1758696"/>
              <a:gd name="connsiteX2" fmla="*/ 0 w 1758823"/>
              <a:gd name="connsiteY2" fmla="*/ 60198 h 1758696"/>
              <a:gd name="connsiteX3" fmla="*/ 0 w 1758823"/>
              <a:gd name="connsiteY3" fmla="*/ 0 h 1758696"/>
              <a:gd name="connsiteX4" fmla="*/ 1758823 w 1758823"/>
              <a:gd name="connsiteY4" fmla="*/ 1758696 h 1758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58823" h="1758696">
                <a:moveTo>
                  <a:pt x="1758823" y="1758696"/>
                </a:moveTo>
                <a:lnTo>
                  <a:pt x="1698498" y="1758696"/>
                </a:lnTo>
                <a:lnTo>
                  <a:pt x="0" y="60198"/>
                </a:lnTo>
                <a:lnTo>
                  <a:pt x="0" y="0"/>
                </a:lnTo>
                <a:lnTo>
                  <a:pt x="1758823" y="1758696"/>
                </a:lnTo>
                <a:close/>
              </a:path>
            </a:pathLst>
          </a:custGeom>
          <a:gradFill>
            <a:gsLst>
              <a:gs pos="0">
                <a:srgbClr val="7299EE"/>
              </a:gs>
              <a:gs pos="100000">
                <a:srgbClr val="8F69C1"/>
              </a:gs>
            </a:gsLst>
            <a:lin ang="0" scaled="0"/>
          </a:gra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2" name="Freeform: Shape 81">
            <a:extLst>
              <a:ext uri="{FF2B5EF4-FFF2-40B4-BE49-F238E27FC236}">
                <a16:creationId xmlns:a16="http://schemas.microsoft.com/office/drawing/2014/main" id="{20B3A16C-4833-458D-90B2-1A7B90159945}"/>
              </a:ext>
            </a:extLst>
          </p:cNvPr>
          <p:cNvSpPr/>
          <p:nvPr/>
        </p:nvSpPr>
        <p:spPr>
          <a:xfrm>
            <a:off x="2726649" y="10226295"/>
            <a:ext cx="351281" cy="289305"/>
          </a:xfrm>
          <a:custGeom>
            <a:avLst/>
            <a:gdLst>
              <a:gd name="connsiteX0" fmla="*/ 351282 w 351281"/>
              <a:gd name="connsiteY0" fmla="*/ 289306 h 289305"/>
              <a:gd name="connsiteX1" fmla="*/ 290957 w 351281"/>
              <a:gd name="connsiteY1" fmla="*/ 289306 h 289305"/>
              <a:gd name="connsiteX2" fmla="*/ 0 w 351281"/>
              <a:gd name="connsiteY2" fmla="*/ 0 h 289305"/>
              <a:gd name="connsiteX3" fmla="*/ 60452 w 351281"/>
              <a:gd name="connsiteY3" fmla="*/ 0 h 289305"/>
              <a:gd name="connsiteX4" fmla="*/ 351282 w 351281"/>
              <a:gd name="connsiteY4" fmla="*/ 289306 h 289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1281" h="289305">
                <a:moveTo>
                  <a:pt x="351282" y="289306"/>
                </a:moveTo>
                <a:lnTo>
                  <a:pt x="290957" y="289306"/>
                </a:lnTo>
                <a:lnTo>
                  <a:pt x="0" y="0"/>
                </a:lnTo>
                <a:lnTo>
                  <a:pt x="60452" y="0"/>
                </a:lnTo>
                <a:lnTo>
                  <a:pt x="351282" y="289306"/>
                </a:lnTo>
                <a:close/>
              </a:path>
            </a:pathLst>
          </a:custGeom>
          <a:gradFill>
            <a:gsLst>
              <a:gs pos="0">
                <a:srgbClr val="7299EE"/>
              </a:gs>
              <a:gs pos="100000">
                <a:srgbClr val="8F69C1"/>
              </a:gs>
            </a:gsLst>
            <a:lin ang="0" scaled="0"/>
          </a:gra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3" name="Freeform: Shape 82">
            <a:extLst>
              <a:ext uri="{FF2B5EF4-FFF2-40B4-BE49-F238E27FC236}">
                <a16:creationId xmlns:a16="http://schemas.microsoft.com/office/drawing/2014/main" id="{A060710D-5BF5-49B4-BA2F-3BBC0DE73F4C}"/>
              </a:ext>
            </a:extLst>
          </p:cNvPr>
          <p:cNvSpPr/>
          <p:nvPr/>
        </p:nvSpPr>
        <p:spPr>
          <a:xfrm>
            <a:off x="2532467" y="10226295"/>
            <a:ext cx="351027" cy="289305"/>
          </a:xfrm>
          <a:custGeom>
            <a:avLst/>
            <a:gdLst>
              <a:gd name="connsiteX0" fmla="*/ 351028 w 351027"/>
              <a:gd name="connsiteY0" fmla="*/ 289306 h 289305"/>
              <a:gd name="connsiteX1" fmla="*/ 290830 w 351027"/>
              <a:gd name="connsiteY1" fmla="*/ 289306 h 289305"/>
              <a:gd name="connsiteX2" fmla="*/ 0 w 351027"/>
              <a:gd name="connsiteY2" fmla="*/ 0 h 289305"/>
              <a:gd name="connsiteX3" fmla="*/ 60071 w 351027"/>
              <a:gd name="connsiteY3" fmla="*/ 0 h 289305"/>
              <a:gd name="connsiteX4" fmla="*/ 351028 w 351027"/>
              <a:gd name="connsiteY4" fmla="*/ 289306 h 289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1027" h="289305">
                <a:moveTo>
                  <a:pt x="351028" y="289306"/>
                </a:moveTo>
                <a:lnTo>
                  <a:pt x="290830" y="289306"/>
                </a:lnTo>
                <a:lnTo>
                  <a:pt x="0" y="0"/>
                </a:lnTo>
                <a:lnTo>
                  <a:pt x="60071" y="0"/>
                </a:lnTo>
                <a:lnTo>
                  <a:pt x="351028" y="289306"/>
                </a:lnTo>
                <a:close/>
              </a:path>
            </a:pathLst>
          </a:custGeom>
          <a:gradFill>
            <a:gsLst>
              <a:gs pos="0">
                <a:srgbClr val="7299EE"/>
              </a:gs>
              <a:gs pos="100000">
                <a:srgbClr val="8F69C1"/>
              </a:gs>
            </a:gsLst>
            <a:lin ang="0" scaled="0"/>
          </a:gra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4" name="Freeform: Shape 83">
            <a:extLst>
              <a:ext uri="{FF2B5EF4-FFF2-40B4-BE49-F238E27FC236}">
                <a16:creationId xmlns:a16="http://schemas.microsoft.com/office/drawing/2014/main" id="{B545A6F7-DA63-49DA-9015-BE3F270FFF9A}"/>
              </a:ext>
            </a:extLst>
          </p:cNvPr>
          <p:cNvSpPr/>
          <p:nvPr/>
        </p:nvSpPr>
        <p:spPr>
          <a:xfrm>
            <a:off x="2338157" y="10226295"/>
            <a:ext cx="351027" cy="289305"/>
          </a:xfrm>
          <a:custGeom>
            <a:avLst/>
            <a:gdLst>
              <a:gd name="connsiteX0" fmla="*/ 351028 w 351027"/>
              <a:gd name="connsiteY0" fmla="*/ 289306 h 289305"/>
              <a:gd name="connsiteX1" fmla="*/ 290957 w 351027"/>
              <a:gd name="connsiteY1" fmla="*/ 289306 h 289305"/>
              <a:gd name="connsiteX2" fmla="*/ 0 w 351027"/>
              <a:gd name="connsiteY2" fmla="*/ 0 h 289305"/>
              <a:gd name="connsiteX3" fmla="*/ 60071 w 351027"/>
              <a:gd name="connsiteY3" fmla="*/ 0 h 289305"/>
              <a:gd name="connsiteX4" fmla="*/ 351028 w 351027"/>
              <a:gd name="connsiteY4" fmla="*/ 289306 h 289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1027" h="289305">
                <a:moveTo>
                  <a:pt x="351028" y="289306"/>
                </a:moveTo>
                <a:lnTo>
                  <a:pt x="290957" y="289306"/>
                </a:lnTo>
                <a:lnTo>
                  <a:pt x="0" y="0"/>
                </a:lnTo>
                <a:lnTo>
                  <a:pt x="60071" y="0"/>
                </a:lnTo>
                <a:lnTo>
                  <a:pt x="351028" y="289306"/>
                </a:lnTo>
                <a:close/>
              </a:path>
            </a:pathLst>
          </a:custGeom>
          <a:gradFill>
            <a:gsLst>
              <a:gs pos="0">
                <a:srgbClr val="7299EE"/>
              </a:gs>
              <a:gs pos="100000">
                <a:srgbClr val="8F69C1"/>
              </a:gs>
            </a:gsLst>
            <a:lin ang="0" scaled="0"/>
          </a:gra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5" name="Freeform: Shape 84">
            <a:extLst>
              <a:ext uri="{FF2B5EF4-FFF2-40B4-BE49-F238E27FC236}">
                <a16:creationId xmlns:a16="http://schemas.microsoft.com/office/drawing/2014/main" id="{3844092D-1E67-413F-9255-F0F471156593}"/>
              </a:ext>
            </a:extLst>
          </p:cNvPr>
          <p:cNvSpPr/>
          <p:nvPr/>
        </p:nvSpPr>
        <p:spPr>
          <a:xfrm>
            <a:off x="2152101" y="10226295"/>
            <a:ext cx="342900" cy="289305"/>
          </a:xfrm>
          <a:custGeom>
            <a:avLst/>
            <a:gdLst>
              <a:gd name="connsiteX0" fmla="*/ 342900 w 342900"/>
              <a:gd name="connsiteY0" fmla="*/ 289306 h 289305"/>
              <a:gd name="connsiteX1" fmla="*/ 282448 w 342900"/>
              <a:gd name="connsiteY1" fmla="*/ 289306 h 289305"/>
              <a:gd name="connsiteX2" fmla="*/ 0 w 342900"/>
              <a:gd name="connsiteY2" fmla="*/ 8255 h 289305"/>
              <a:gd name="connsiteX3" fmla="*/ 0 w 342900"/>
              <a:gd name="connsiteY3" fmla="*/ 0 h 289305"/>
              <a:gd name="connsiteX4" fmla="*/ 51943 w 342900"/>
              <a:gd name="connsiteY4" fmla="*/ 0 h 289305"/>
              <a:gd name="connsiteX5" fmla="*/ 342900 w 342900"/>
              <a:gd name="connsiteY5" fmla="*/ 289306 h 289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42900" h="289305">
                <a:moveTo>
                  <a:pt x="342900" y="289306"/>
                </a:moveTo>
                <a:lnTo>
                  <a:pt x="282448" y="289306"/>
                </a:lnTo>
                <a:lnTo>
                  <a:pt x="0" y="8255"/>
                </a:lnTo>
                <a:lnTo>
                  <a:pt x="0" y="0"/>
                </a:lnTo>
                <a:lnTo>
                  <a:pt x="51943" y="0"/>
                </a:lnTo>
                <a:lnTo>
                  <a:pt x="342900" y="289306"/>
                </a:lnTo>
                <a:close/>
              </a:path>
            </a:pathLst>
          </a:custGeom>
          <a:gradFill>
            <a:gsLst>
              <a:gs pos="0">
                <a:srgbClr val="7299EE"/>
              </a:gs>
              <a:gs pos="100000">
                <a:srgbClr val="8F69C1"/>
              </a:gs>
            </a:gsLst>
            <a:lin ang="0" scaled="0"/>
          </a:gra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89" name="Group 88">
            <a:extLst>
              <a:ext uri="{FF2B5EF4-FFF2-40B4-BE49-F238E27FC236}">
                <a16:creationId xmlns:a16="http://schemas.microsoft.com/office/drawing/2014/main" id="{38E9EE6F-EBBE-4A33-B666-F34285A6A67A}"/>
              </a:ext>
            </a:extLst>
          </p:cNvPr>
          <p:cNvGrpSpPr/>
          <p:nvPr/>
        </p:nvGrpSpPr>
        <p:grpSpPr>
          <a:xfrm>
            <a:off x="5151672" y="7410773"/>
            <a:ext cx="3077928" cy="3104827"/>
            <a:chOff x="6487992" y="8563454"/>
            <a:chExt cx="1642236" cy="1656588"/>
          </a:xfrm>
        </p:grpSpPr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EFBDFA98-9914-41AF-B067-8EDA3BEB2678}"/>
                </a:ext>
              </a:extLst>
            </p:cNvPr>
            <p:cNvSpPr/>
            <p:nvPr/>
          </p:nvSpPr>
          <p:spPr>
            <a:xfrm>
              <a:off x="6487992" y="8563454"/>
              <a:ext cx="1642236" cy="1656588"/>
            </a:xfrm>
            <a:custGeom>
              <a:avLst/>
              <a:gdLst>
                <a:gd name="connsiteX0" fmla="*/ 1642237 w 1642236"/>
                <a:gd name="connsiteY0" fmla="*/ 1656588 h 1656588"/>
                <a:gd name="connsiteX1" fmla="*/ 1642237 w 1642236"/>
                <a:gd name="connsiteY1" fmla="*/ 425450 h 1656588"/>
                <a:gd name="connsiteX2" fmla="*/ 907161 w 1642236"/>
                <a:gd name="connsiteY2" fmla="*/ 0 h 1656588"/>
                <a:gd name="connsiteX3" fmla="*/ 0 w 1642236"/>
                <a:gd name="connsiteY3" fmla="*/ 524891 h 1656588"/>
                <a:gd name="connsiteX4" fmla="*/ 0 w 1642236"/>
                <a:gd name="connsiteY4" fmla="*/ 1574800 h 1656588"/>
                <a:gd name="connsiteX5" fmla="*/ 141224 w 1642236"/>
                <a:gd name="connsiteY5" fmla="*/ 1656588 h 1656588"/>
                <a:gd name="connsiteX6" fmla="*/ 1642237 w 1642236"/>
                <a:gd name="connsiteY6" fmla="*/ 1656588 h 1656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42236" h="1656588">
                  <a:moveTo>
                    <a:pt x="1642237" y="1656588"/>
                  </a:moveTo>
                  <a:lnTo>
                    <a:pt x="1642237" y="425450"/>
                  </a:lnTo>
                  <a:lnTo>
                    <a:pt x="907161" y="0"/>
                  </a:lnTo>
                  <a:lnTo>
                    <a:pt x="0" y="524891"/>
                  </a:lnTo>
                  <a:lnTo>
                    <a:pt x="0" y="1574800"/>
                  </a:lnTo>
                  <a:lnTo>
                    <a:pt x="141224" y="1656588"/>
                  </a:lnTo>
                  <a:lnTo>
                    <a:pt x="1642237" y="1656588"/>
                  </a:lnTo>
                  <a:close/>
                </a:path>
              </a:pathLst>
            </a:custGeom>
            <a:gradFill>
              <a:gsLst>
                <a:gs pos="0">
                  <a:srgbClr val="7299EE"/>
                </a:gs>
                <a:gs pos="100000">
                  <a:srgbClr val="8F69C1"/>
                </a:gs>
              </a:gsLst>
              <a:lin ang="0" scaled="0"/>
            </a:gra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6BE08830-36AF-40B4-A130-FF0C98478DAA}"/>
                </a:ext>
              </a:extLst>
            </p:cNvPr>
            <p:cNvSpPr/>
            <p:nvPr/>
          </p:nvSpPr>
          <p:spPr>
            <a:xfrm>
              <a:off x="7395152" y="9187913"/>
              <a:ext cx="735076" cy="1032129"/>
            </a:xfrm>
            <a:custGeom>
              <a:avLst/>
              <a:gdLst>
                <a:gd name="connsiteX0" fmla="*/ 735076 w 735076"/>
                <a:gd name="connsiteY0" fmla="*/ 1032129 h 1032129"/>
                <a:gd name="connsiteX1" fmla="*/ 735076 w 735076"/>
                <a:gd name="connsiteY1" fmla="*/ 0 h 1032129"/>
                <a:gd name="connsiteX2" fmla="*/ 0 w 735076"/>
                <a:gd name="connsiteY2" fmla="*/ 425323 h 1032129"/>
                <a:gd name="connsiteX3" fmla="*/ 0 w 735076"/>
                <a:gd name="connsiteY3" fmla="*/ 1032129 h 1032129"/>
                <a:gd name="connsiteX4" fmla="*/ 735076 w 735076"/>
                <a:gd name="connsiteY4" fmla="*/ 1032129 h 1032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5076" h="1032129">
                  <a:moveTo>
                    <a:pt x="735076" y="1032129"/>
                  </a:moveTo>
                  <a:lnTo>
                    <a:pt x="735076" y="0"/>
                  </a:lnTo>
                  <a:lnTo>
                    <a:pt x="0" y="425323"/>
                  </a:lnTo>
                  <a:lnTo>
                    <a:pt x="0" y="1032129"/>
                  </a:lnTo>
                  <a:lnTo>
                    <a:pt x="735076" y="1032129"/>
                  </a:lnTo>
                  <a:close/>
                </a:path>
              </a:pathLst>
            </a:custGeom>
            <a:gradFill>
              <a:gsLst>
                <a:gs pos="0">
                  <a:srgbClr val="2F2A2B">
                    <a:alpha val="30000"/>
                  </a:srgbClr>
                </a:gs>
                <a:gs pos="100000">
                  <a:srgbClr val="FFFFFF">
                    <a:alpha val="30000"/>
                  </a:srgbClr>
                </a:gs>
              </a:gsLst>
              <a:lin ang="18900000" scaled="0"/>
            </a:gra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532092056"/>
      </p:ext>
    </p:ext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+1 23 456 789">
            <a:extLst>
              <a:ext uri="{FF2B5EF4-FFF2-40B4-BE49-F238E27FC236}">
                <a16:creationId xmlns:a16="http://schemas.microsoft.com/office/drawing/2014/main" id="{DCB2FC14-FC10-4BCF-80CD-22E5F4FE75B4}"/>
              </a:ext>
            </a:extLst>
          </p:cNvPr>
          <p:cNvSpPr txBox="1"/>
          <p:nvPr/>
        </p:nvSpPr>
        <p:spPr>
          <a:xfrm>
            <a:off x="5616532" y="535710"/>
            <a:ext cx="1278754" cy="203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r">
              <a:defRPr sz="800"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t>+1 23 456 789</a:t>
            </a:r>
          </a:p>
        </p:txBody>
      </p:sp>
      <p:sp>
        <p:nvSpPr>
          <p:cNvPr id="3" name="Your address here St.">
            <a:extLst>
              <a:ext uri="{FF2B5EF4-FFF2-40B4-BE49-F238E27FC236}">
                <a16:creationId xmlns:a16="http://schemas.microsoft.com/office/drawing/2014/main" id="{89D2C380-00DB-45D1-8C79-C5CDC2561421}"/>
              </a:ext>
            </a:extLst>
          </p:cNvPr>
          <p:cNvSpPr txBox="1"/>
          <p:nvPr/>
        </p:nvSpPr>
        <p:spPr>
          <a:xfrm>
            <a:off x="5549720" y="947749"/>
            <a:ext cx="1345566" cy="228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>
              <a:defRPr sz="800"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t>Your address here St.</a:t>
            </a:r>
          </a:p>
        </p:txBody>
      </p:sp>
      <p:sp>
        <p:nvSpPr>
          <p:cNvPr id="4" name="www.yourwebsite.com">
            <a:extLst>
              <a:ext uri="{FF2B5EF4-FFF2-40B4-BE49-F238E27FC236}">
                <a16:creationId xmlns:a16="http://schemas.microsoft.com/office/drawing/2014/main" id="{8EDB3BCD-1281-4CAE-B67B-6BAF7F9A496E}"/>
              </a:ext>
            </a:extLst>
          </p:cNvPr>
          <p:cNvSpPr txBox="1"/>
          <p:nvPr/>
        </p:nvSpPr>
        <p:spPr>
          <a:xfrm>
            <a:off x="5409577" y="1313868"/>
            <a:ext cx="1485709" cy="330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r">
              <a:defRPr sz="800"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rPr dirty="0"/>
              <a:t>www.yourwebsite.com</a:t>
            </a:r>
          </a:p>
        </p:txBody>
      </p:sp>
      <p:sp>
        <p:nvSpPr>
          <p:cNvPr id="5" name="Shape">
            <a:extLst>
              <a:ext uri="{FF2B5EF4-FFF2-40B4-BE49-F238E27FC236}">
                <a16:creationId xmlns:a16="http://schemas.microsoft.com/office/drawing/2014/main" id="{9A4D94BA-58FB-4488-BBDE-DCB8F8E24AB9}"/>
              </a:ext>
            </a:extLst>
          </p:cNvPr>
          <p:cNvSpPr/>
          <p:nvPr/>
        </p:nvSpPr>
        <p:spPr>
          <a:xfrm>
            <a:off x="6979593" y="869644"/>
            <a:ext cx="251463" cy="384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gradFill>
            <a:gsLst>
              <a:gs pos="0">
                <a:srgbClr val="FFDDA3"/>
              </a:gs>
              <a:gs pos="100000">
                <a:srgbClr val="FB7185"/>
              </a:gs>
            </a:gsLst>
            <a:lin ang="1620000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6" name="Shape">
            <a:extLst>
              <a:ext uri="{FF2B5EF4-FFF2-40B4-BE49-F238E27FC236}">
                <a16:creationId xmlns:a16="http://schemas.microsoft.com/office/drawing/2014/main" id="{41B49B33-EE06-4C67-AF90-2BB8EE6CB92C}"/>
              </a:ext>
            </a:extLst>
          </p:cNvPr>
          <p:cNvSpPr/>
          <p:nvPr/>
        </p:nvSpPr>
        <p:spPr>
          <a:xfrm>
            <a:off x="6979593" y="450544"/>
            <a:ext cx="251463" cy="384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gradFill>
            <a:gsLst>
              <a:gs pos="0">
                <a:srgbClr val="FFDDA3"/>
              </a:gs>
              <a:gs pos="100000">
                <a:srgbClr val="FB7185"/>
              </a:gs>
            </a:gsLst>
            <a:lin ang="1620000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7" name="Shape">
            <a:extLst>
              <a:ext uri="{FF2B5EF4-FFF2-40B4-BE49-F238E27FC236}">
                <a16:creationId xmlns:a16="http://schemas.microsoft.com/office/drawing/2014/main" id="{CB76FA7A-6237-46B9-8072-B88352D11705}"/>
              </a:ext>
            </a:extLst>
          </p:cNvPr>
          <p:cNvSpPr/>
          <p:nvPr/>
        </p:nvSpPr>
        <p:spPr>
          <a:xfrm>
            <a:off x="6979593" y="1288745"/>
            <a:ext cx="251463" cy="384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gradFill>
            <a:gsLst>
              <a:gs pos="0">
                <a:srgbClr val="FFDDA3"/>
              </a:gs>
              <a:gs pos="100000">
                <a:srgbClr val="FB7185"/>
              </a:gs>
            </a:gsLst>
            <a:lin ang="1620000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8" name="Shape">
            <a:extLst>
              <a:ext uri="{FF2B5EF4-FFF2-40B4-BE49-F238E27FC236}">
                <a16:creationId xmlns:a16="http://schemas.microsoft.com/office/drawing/2014/main" id="{3B913E90-FE9B-44EA-A13A-97681A9DE014}"/>
              </a:ext>
            </a:extLst>
          </p:cNvPr>
          <p:cNvSpPr/>
          <p:nvPr/>
        </p:nvSpPr>
        <p:spPr>
          <a:xfrm>
            <a:off x="7030393" y="564843"/>
            <a:ext cx="153910" cy="152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11" h="20618" extrusionOk="0">
                <a:moveTo>
                  <a:pt x="15805" y="4835"/>
                </a:moveTo>
                <a:cubicBezTo>
                  <a:pt x="17846" y="6893"/>
                  <a:pt x="18696" y="9121"/>
                  <a:pt x="18356" y="11007"/>
                </a:cubicBezTo>
                <a:cubicBezTo>
                  <a:pt x="18356" y="11007"/>
                  <a:pt x="18186" y="11521"/>
                  <a:pt x="18696" y="12035"/>
                </a:cubicBezTo>
                <a:cubicBezTo>
                  <a:pt x="19206" y="12550"/>
                  <a:pt x="19887" y="12378"/>
                  <a:pt x="20227" y="12035"/>
                </a:cubicBezTo>
                <a:cubicBezTo>
                  <a:pt x="20567" y="11693"/>
                  <a:pt x="20567" y="11350"/>
                  <a:pt x="20567" y="11350"/>
                </a:cubicBezTo>
                <a:cubicBezTo>
                  <a:pt x="20737" y="9807"/>
                  <a:pt x="20567" y="6550"/>
                  <a:pt x="17335" y="3293"/>
                </a:cubicBezTo>
                <a:cubicBezTo>
                  <a:pt x="14274" y="207"/>
                  <a:pt x="11042" y="-136"/>
                  <a:pt x="9342" y="35"/>
                </a:cubicBezTo>
                <a:cubicBezTo>
                  <a:pt x="9342" y="35"/>
                  <a:pt x="9002" y="35"/>
                  <a:pt x="8661" y="378"/>
                </a:cubicBezTo>
                <a:cubicBezTo>
                  <a:pt x="8321" y="721"/>
                  <a:pt x="8151" y="1407"/>
                  <a:pt x="8661" y="1921"/>
                </a:cubicBezTo>
                <a:cubicBezTo>
                  <a:pt x="9002" y="2264"/>
                  <a:pt x="9682" y="2264"/>
                  <a:pt x="9682" y="2264"/>
                </a:cubicBezTo>
                <a:cubicBezTo>
                  <a:pt x="11553" y="1921"/>
                  <a:pt x="13764" y="2778"/>
                  <a:pt x="15805" y="4835"/>
                </a:cubicBezTo>
                <a:cubicBezTo>
                  <a:pt x="15805" y="4835"/>
                  <a:pt x="15805" y="4835"/>
                  <a:pt x="15805" y="4835"/>
                </a:cubicBezTo>
                <a:close/>
                <a:moveTo>
                  <a:pt x="10702" y="3978"/>
                </a:moveTo>
                <a:cubicBezTo>
                  <a:pt x="10702" y="3978"/>
                  <a:pt x="10192" y="3807"/>
                  <a:pt x="9682" y="4321"/>
                </a:cubicBezTo>
                <a:cubicBezTo>
                  <a:pt x="9342" y="4664"/>
                  <a:pt x="9342" y="5350"/>
                  <a:pt x="9682" y="5864"/>
                </a:cubicBezTo>
                <a:cubicBezTo>
                  <a:pt x="9852" y="6035"/>
                  <a:pt x="10362" y="6207"/>
                  <a:pt x="10362" y="6207"/>
                </a:cubicBezTo>
                <a:cubicBezTo>
                  <a:pt x="11043" y="6378"/>
                  <a:pt x="12063" y="6550"/>
                  <a:pt x="13254" y="7750"/>
                </a:cubicBezTo>
                <a:cubicBezTo>
                  <a:pt x="14274" y="8778"/>
                  <a:pt x="14614" y="9978"/>
                  <a:pt x="14784" y="10664"/>
                </a:cubicBezTo>
                <a:cubicBezTo>
                  <a:pt x="14784" y="10664"/>
                  <a:pt x="14784" y="11007"/>
                  <a:pt x="15125" y="11350"/>
                </a:cubicBezTo>
                <a:cubicBezTo>
                  <a:pt x="15465" y="11693"/>
                  <a:pt x="16315" y="11693"/>
                  <a:pt x="16655" y="11350"/>
                </a:cubicBezTo>
                <a:cubicBezTo>
                  <a:pt x="16995" y="11007"/>
                  <a:pt x="16995" y="10321"/>
                  <a:pt x="16995" y="10321"/>
                </a:cubicBezTo>
                <a:cubicBezTo>
                  <a:pt x="16825" y="8950"/>
                  <a:pt x="16145" y="7407"/>
                  <a:pt x="14954" y="6207"/>
                </a:cubicBezTo>
                <a:cubicBezTo>
                  <a:pt x="13424" y="4835"/>
                  <a:pt x="12063" y="4150"/>
                  <a:pt x="10702" y="3978"/>
                </a:cubicBezTo>
                <a:cubicBezTo>
                  <a:pt x="10702" y="3978"/>
                  <a:pt x="10702" y="3978"/>
                  <a:pt x="10702" y="3978"/>
                </a:cubicBezTo>
                <a:close/>
                <a:moveTo>
                  <a:pt x="7981" y="12721"/>
                </a:moveTo>
                <a:cubicBezTo>
                  <a:pt x="9852" y="14607"/>
                  <a:pt x="11893" y="16321"/>
                  <a:pt x="12743" y="15464"/>
                </a:cubicBezTo>
                <a:cubicBezTo>
                  <a:pt x="13934" y="14264"/>
                  <a:pt x="14614" y="13235"/>
                  <a:pt x="17335" y="15293"/>
                </a:cubicBezTo>
                <a:cubicBezTo>
                  <a:pt x="20057" y="17521"/>
                  <a:pt x="18016" y="18893"/>
                  <a:pt x="16825" y="20093"/>
                </a:cubicBezTo>
                <a:cubicBezTo>
                  <a:pt x="15465" y="21464"/>
                  <a:pt x="10532" y="20264"/>
                  <a:pt x="5430" y="15121"/>
                </a:cubicBezTo>
                <a:cubicBezTo>
                  <a:pt x="498" y="10150"/>
                  <a:pt x="-863" y="5007"/>
                  <a:pt x="498" y="3635"/>
                </a:cubicBezTo>
                <a:cubicBezTo>
                  <a:pt x="1688" y="2435"/>
                  <a:pt x="3049" y="378"/>
                  <a:pt x="5260" y="3121"/>
                </a:cubicBezTo>
                <a:cubicBezTo>
                  <a:pt x="7471" y="5864"/>
                  <a:pt x="6280" y="6550"/>
                  <a:pt x="5090" y="7750"/>
                </a:cubicBezTo>
                <a:cubicBezTo>
                  <a:pt x="4409" y="8778"/>
                  <a:pt x="6110" y="11007"/>
                  <a:pt x="7981" y="12721"/>
                </a:cubicBezTo>
                <a:cubicBezTo>
                  <a:pt x="7981" y="12721"/>
                  <a:pt x="7981" y="12721"/>
                  <a:pt x="7981" y="12721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9" name="Shape">
            <a:extLst>
              <a:ext uri="{FF2B5EF4-FFF2-40B4-BE49-F238E27FC236}">
                <a16:creationId xmlns:a16="http://schemas.microsoft.com/office/drawing/2014/main" id="{20649DD1-0A91-4C9E-B469-43B056F73818}"/>
              </a:ext>
            </a:extLst>
          </p:cNvPr>
          <p:cNvSpPr/>
          <p:nvPr/>
        </p:nvSpPr>
        <p:spPr>
          <a:xfrm>
            <a:off x="7043095" y="983943"/>
            <a:ext cx="114301" cy="1714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0080"/>
                </a:moveTo>
                <a:cubicBezTo>
                  <a:pt x="8400" y="10080"/>
                  <a:pt x="6480" y="8800"/>
                  <a:pt x="6480" y="7200"/>
                </a:cubicBezTo>
                <a:cubicBezTo>
                  <a:pt x="6480" y="5600"/>
                  <a:pt x="8400" y="4320"/>
                  <a:pt x="10800" y="4320"/>
                </a:cubicBezTo>
                <a:cubicBezTo>
                  <a:pt x="13200" y="4320"/>
                  <a:pt x="15120" y="5600"/>
                  <a:pt x="15120" y="7200"/>
                </a:cubicBezTo>
                <a:cubicBezTo>
                  <a:pt x="15120" y="8800"/>
                  <a:pt x="13200" y="10080"/>
                  <a:pt x="10800" y="10080"/>
                </a:cubicBezTo>
                <a:close/>
                <a:moveTo>
                  <a:pt x="10800" y="0"/>
                </a:moveTo>
                <a:cubicBezTo>
                  <a:pt x="4800" y="0"/>
                  <a:pt x="0" y="3200"/>
                  <a:pt x="0" y="7200"/>
                </a:cubicBezTo>
                <a:cubicBezTo>
                  <a:pt x="0" y="7520"/>
                  <a:pt x="0" y="8000"/>
                  <a:pt x="240" y="8320"/>
                </a:cubicBezTo>
                <a:cubicBezTo>
                  <a:pt x="720" y="11520"/>
                  <a:pt x="5040" y="17760"/>
                  <a:pt x="10800" y="21600"/>
                </a:cubicBezTo>
                <a:cubicBezTo>
                  <a:pt x="17280" y="16800"/>
                  <a:pt x="19920" y="12000"/>
                  <a:pt x="20880" y="9920"/>
                </a:cubicBezTo>
                <a:cubicBezTo>
                  <a:pt x="21360" y="9120"/>
                  <a:pt x="21600" y="8160"/>
                  <a:pt x="21600" y="7360"/>
                </a:cubicBezTo>
                <a:cubicBezTo>
                  <a:pt x="21600" y="3200"/>
                  <a:pt x="16800" y="0"/>
                  <a:pt x="10800" y="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" name="Shape">
            <a:extLst>
              <a:ext uri="{FF2B5EF4-FFF2-40B4-BE49-F238E27FC236}">
                <a16:creationId xmlns:a16="http://schemas.microsoft.com/office/drawing/2014/main" id="{0693C0EE-A9C9-4427-9DF4-F9B7C2932358}"/>
              </a:ext>
            </a:extLst>
          </p:cNvPr>
          <p:cNvSpPr/>
          <p:nvPr/>
        </p:nvSpPr>
        <p:spPr>
          <a:xfrm>
            <a:off x="7030393" y="1403045"/>
            <a:ext cx="153673" cy="1600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031" y="12343"/>
                </a:moveTo>
                <a:cubicBezTo>
                  <a:pt x="11603" y="11314"/>
                  <a:pt x="10354" y="9943"/>
                  <a:pt x="9461" y="8229"/>
                </a:cubicBezTo>
                <a:cubicBezTo>
                  <a:pt x="12139" y="6686"/>
                  <a:pt x="14459" y="4800"/>
                  <a:pt x="15709" y="3257"/>
                </a:cubicBezTo>
                <a:cubicBezTo>
                  <a:pt x="16959" y="4114"/>
                  <a:pt x="18030" y="5314"/>
                  <a:pt x="18744" y="6686"/>
                </a:cubicBezTo>
                <a:cubicBezTo>
                  <a:pt x="17851" y="8571"/>
                  <a:pt x="15888" y="10629"/>
                  <a:pt x="13031" y="12343"/>
                </a:cubicBezTo>
                <a:close/>
                <a:moveTo>
                  <a:pt x="3927" y="16457"/>
                </a:moveTo>
                <a:cubicBezTo>
                  <a:pt x="2678" y="15086"/>
                  <a:pt x="1785" y="13371"/>
                  <a:pt x="1607" y="11486"/>
                </a:cubicBezTo>
                <a:cubicBezTo>
                  <a:pt x="3570" y="10971"/>
                  <a:pt x="5712" y="10114"/>
                  <a:pt x="8033" y="8914"/>
                </a:cubicBezTo>
                <a:cubicBezTo>
                  <a:pt x="8926" y="10629"/>
                  <a:pt x="10175" y="12000"/>
                  <a:pt x="11603" y="13200"/>
                </a:cubicBezTo>
                <a:cubicBezTo>
                  <a:pt x="9283" y="14571"/>
                  <a:pt x="6783" y="15600"/>
                  <a:pt x="3927" y="16457"/>
                </a:cubicBezTo>
                <a:close/>
                <a:moveTo>
                  <a:pt x="3213" y="5486"/>
                </a:moveTo>
                <a:cubicBezTo>
                  <a:pt x="3927" y="6000"/>
                  <a:pt x="4641" y="6171"/>
                  <a:pt x="5534" y="6000"/>
                </a:cubicBezTo>
                <a:cubicBezTo>
                  <a:pt x="5891" y="6000"/>
                  <a:pt x="6248" y="5829"/>
                  <a:pt x="6783" y="5657"/>
                </a:cubicBezTo>
                <a:cubicBezTo>
                  <a:pt x="6962" y="6343"/>
                  <a:pt x="7141" y="6857"/>
                  <a:pt x="7319" y="7371"/>
                </a:cubicBezTo>
                <a:cubicBezTo>
                  <a:pt x="5355" y="8400"/>
                  <a:pt x="3392" y="9257"/>
                  <a:pt x="1607" y="9771"/>
                </a:cubicBezTo>
                <a:cubicBezTo>
                  <a:pt x="1785" y="8229"/>
                  <a:pt x="2321" y="6857"/>
                  <a:pt x="3213" y="5486"/>
                </a:cubicBezTo>
                <a:close/>
                <a:moveTo>
                  <a:pt x="7855" y="2057"/>
                </a:moveTo>
                <a:cubicBezTo>
                  <a:pt x="8033" y="2400"/>
                  <a:pt x="8033" y="2571"/>
                  <a:pt x="7855" y="2743"/>
                </a:cubicBezTo>
                <a:cubicBezTo>
                  <a:pt x="7498" y="3600"/>
                  <a:pt x="6427" y="4286"/>
                  <a:pt x="5355" y="4286"/>
                </a:cubicBezTo>
                <a:cubicBezTo>
                  <a:pt x="4998" y="4286"/>
                  <a:pt x="4641" y="4286"/>
                  <a:pt x="4284" y="4114"/>
                </a:cubicBezTo>
                <a:cubicBezTo>
                  <a:pt x="5355" y="3257"/>
                  <a:pt x="6605" y="2571"/>
                  <a:pt x="7855" y="2057"/>
                </a:cubicBezTo>
                <a:close/>
                <a:moveTo>
                  <a:pt x="9461" y="3600"/>
                </a:moveTo>
                <a:cubicBezTo>
                  <a:pt x="9640" y="3086"/>
                  <a:pt x="9640" y="2400"/>
                  <a:pt x="9640" y="1886"/>
                </a:cubicBezTo>
                <a:cubicBezTo>
                  <a:pt x="9997" y="1886"/>
                  <a:pt x="10354" y="1714"/>
                  <a:pt x="10711" y="1714"/>
                </a:cubicBezTo>
                <a:cubicBezTo>
                  <a:pt x="11960" y="1714"/>
                  <a:pt x="13210" y="2057"/>
                  <a:pt x="14281" y="2400"/>
                </a:cubicBezTo>
                <a:cubicBezTo>
                  <a:pt x="13031" y="3771"/>
                  <a:pt x="11246" y="5314"/>
                  <a:pt x="8926" y="6686"/>
                </a:cubicBezTo>
                <a:cubicBezTo>
                  <a:pt x="8747" y="6171"/>
                  <a:pt x="8568" y="5486"/>
                  <a:pt x="8390" y="4971"/>
                </a:cubicBezTo>
                <a:cubicBezTo>
                  <a:pt x="8926" y="4457"/>
                  <a:pt x="9283" y="3943"/>
                  <a:pt x="9461" y="3600"/>
                </a:cubicBezTo>
                <a:close/>
                <a:moveTo>
                  <a:pt x="10711" y="0"/>
                </a:moveTo>
                <a:cubicBezTo>
                  <a:pt x="4820" y="0"/>
                  <a:pt x="0" y="4800"/>
                  <a:pt x="0" y="10457"/>
                </a:cubicBezTo>
                <a:cubicBezTo>
                  <a:pt x="0" y="16286"/>
                  <a:pt x="4820" y="20914"/>
                  <a:pt x="10711" y="20914"/>
                </a:cubicBezTo>
                <a:cubicBezTo>
                  <a:pt x="11068" y="20914"/>
                  <a:pt x="11425" y="20914"/>
                  <a:pt x="11603" y="20914"/>
                </a:cubicBezTo>
                <a:lnTo>
                  <a:pt x="11782" y="20914"/>
                </a:lnTo>
                <a:lnTo>
                  <a:pt x="11782" y="20743"/>
                </a:lnTo>
                <a:lnTo>
                  <a:pt x="11603" y="19543"/>
                </a:lnTo>
                <a:lnTo>
                  <a:pt x="11603" y="19371"/>
                </a:lnTo>
                <a:lnTo>
                  <a:pt x="11425" y="19371"/>
                </a:lnTo>
                <a:cubicBezTo>
                  <a:pt x="11246" y="19371"/>
                  <a:pt x="11246" y="19371"/>
                  <a:pt x="11068" y="19371"/>
                </a:cubicBezTo>
                <a:cubicBezTo>
                  <a:pt x="10889" y="19371"/>
                  <a:pt x="10711" y="19371"/>
                  <a:pt x="10711" y="19371"/>
                </a:cubicBezTo>
                <a:cubicBezTo>
                  <a:pt x="8747" y="19371"/>
                  <a:pt x="6962" y="18686"/>
                  <a:pt x="5355" y="17657"/>
                </a:cubicBezTo>
                <a:cubicBezTo>
                  <a:pt x="12139" y="15257"/>
                  <a:pt x="17137" y="12000"/>
                  <a:pt x="19458" y="8571"/>
                </a:cubicBezTo>
                <a:cubicBezTo>
                  <a:pt x="19636" y="9257"/>
                  <a:pt x="19815" y="9943"/>
                  <a:pt x="19815" y="10457"/>
                </a:cubicBezTo>
                <a:cubicBezTo>
                  <a:pt x="19815" y="12514"/>
                  <a:pt x="19101" y="14743"/>
                  <a:pt x="17494" y="16286"/>
                </a:cubicBezTo>
                <a:lnTo>
                  <a:pt x="17316" y="16457"/>
                </a:lnTo>
                <a:lnTo>
                  <a:pt x="17494" y="16629"/>
                </a:lnTo>
                <a:lnTo>
                  <a:pt x="18565" y="17314"/>
                </a:lnTo>
                <a:lnTo>
                  <a:pt x="18744" y="17486"/>
                </a:lnTo>
                <a:lnTo>
                  <a:pt x="18922" y="17314"/>
                </a:lnTo>
                <a:cubicBezTo>
                  <a:pt x="20529" y="15429"/>
                  <a:pt x="21600" y="13029"/>
                  <a:pt x="21600" y="10457"/>
                </a:cubicBezTo>
                <a:cubicBezTo>
                  <a:pt x="21422" y="4800"/>
                  <a:pt x="16602" y="0"/>
                  <a:pt x="10711" y="0"/>
                </a:cubicBezTo>
                <a:close/>
                <a:moveTo>
                  <a:pt x="13031" y="16114"/>
                </a:moveTo>
                <a:lnTo>
                  <a:pt x="12674" y="15943"/>
                </a:lnTo>
                <a:lnTo>
                  <a:pt x="12674" y="16286"/>
                </a:lnTo>
                <a:lnTo>
                  <a:pt x="12674" y="21086"/>
                </a:lnTo>
                <a:lnTo>
                  <a:pt x="12674" y="21600"/>
                </a:lnTo>
                <a:lnTo>
                  <a:pt x="13031" y="21257"/>
                </a:lnTo>
                <a:lnTo>
                  <a:pt x="14281" y="19714"/>
                </a:lnTo>
                <a:lnTo>
                  <a:pt x="15174" y="20914"/>
                </a:lnTo>
                <a:lnTo>
                  <a:pt x="15174" y="20914"/>
                </a:lnTo>
                <a:lnTo>
                  <a:pt x="16602" y="20914"/>
                </a:lnTo>
                <a:lnTo>
                  <a:pt x="16423" y="20571"/>
                </a:lnTo>
                <a:lnTo>
                  <a:pt x="15352" y="18857"/>
                </a:lnTo>
                <a:lnTo>
                  <a:pt x="17316" y="18343"/>
                </a:lnTo>
                <a:lnTo>
                  <a:pt x="17851" y="18171"/>
                </a:lnTo>
                <a:lnTo>
                  <a:pt x="17494" y="18000"/>
                </a:lnTo>
                <a:cubicBezTo>
                  <a:pt x="17494" y="18000"/>
                  <a:pt x="13031" y="16114"/>
                  <a:pt x="13031" y="16114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FADCCDF-F73D-4B30-BA0D-2931AF3E0D45}"/>
              </a:ext>
            </a:extLst>
          </p:cNvPr>
          <p:cNvSpPr txBox="1"/>
          <p:nvPr/>
        </p:nvSpPr>
        <p:spPr>
          <a:xfrm>
            <a:off x="977653" y="2791324"/>
            <a:ext cx="6274295" cy="34881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just"/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dolore magna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exercitation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ullamco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nisi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Duis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irure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reprehenderit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cillum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fugiat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pariatur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Excepteur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occaecat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cupidatat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proident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culpa qui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officia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deserunt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mollit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laborum</a:t>
            </a: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b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dolore magna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exercitation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ullamco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nisi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Duis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irure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reprehenderit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cillum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fugiat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pariatur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Excepteur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occaecat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cupidatat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proident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culpa qui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officia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deserunt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mollit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laborum</a:t>
            </a: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b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dolore magna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exercitation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ullamco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nisi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Duis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irure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reprehenderit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cillum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fugiat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pariatur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Excepteur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occaecat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cupidatat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proident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culpa qui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officia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deserunt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mollit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laborum</a:t>
            </a: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indent="0" algn="just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1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Gill San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B4E731B-F110-41C0-8E01-926CA25D9639}"/>
              </a:ext>
            </a:extLst>
          </p:cNvPr>
          <p:cNvSpPr txBox="1"/>
          <p:nvPr/>
        </p:nvSpPr>
        <p:spPr>
          <a:xfrm>
            <a:off x="977653" y="6747068"/>
            <a:ext cx="6274295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en-ID" sz="12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John Day</a:t>
            </a:r>
            <a:endParaRPr lang="en-ID" sz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/>
            <a:r>
              <a:rPr lang="en-ID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Your Tittle Here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E208698-EA16-4C5C-B541-F2B3D07F70A5}"/>
              </a:ext>
            </a:extLst>
          </p:cNvPr>
          <p:cNvSpPr txBox="1"/>
          <p:nvPr/>
        </p:nvSpPr>
        <p:spPr>
          <a:xfrm>
            <a:off x="1204634" y="1631623"/>
            <a:ext cx="1216680" cy="28725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spc="0" normalizeH="0" baseline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Montserrat"/>
                <a:ea typeface="+mn-ea"/>
                <a:cs typeface="+mn-cs"/>
                <a:sym typeface="Montserrat"/>
                <a:rtl val="0"/>
              </a:rPr>
              <a:t>BRAND NAME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85CB9BF-72DE-4427-A347-B505B217B3A5}"/>
              </a:ext>
            </a:extLst>
          </p:cNvPr>
          <p:cNvSpPr txBox="1"/>
          <p:nvPr/>
        </p:nvSpPr>
        <p:spPr>
          <a:xfrm>
            <a:off x="1449958" y="1840371"/>
            <a:ext cx="726033" cy="16414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400" b="0" i="0" u="none" strike="noStrike" cap="none" spc="-4" normalizeH="0" baseline="0" dirty="0">
                <a:ln>
                  <a:noFill/>
                </a:ln>
                <a:solidFill>
                  <a:srgbClr val="F97F7C"/>
                </a:solidFill>
                <a:effectLst/>
                <a:uFillTx/>
                <a:latin typeface="Montserrat"/>
                <a:ea typeface="+mn-ea"/>
                <a:cs typeface="+mn-cs"/>
                <a:sym typeface="Montserrat"/>
                <a:rtl val="0"/>
              </a:rPr>
              <a:t>COSMETIC AND BEAUTY</a:t>
            </a:r>
          </a:p>
        </p:txBody>
      </p:sp>
      <p:grpSp>
        <p:nvGrpSpPr>
          <p:cNvPr id="17" name="Group">
            <a:extLst>
              <a:ext uri="{FF2B5EF4-FFF2-40B4-BE49-F238E27FC236}">
                <a16:creationId xmlns:a16="http://schemas.microsoft.com/office/drawing/2014/main" id="{90A132CF-4FD4-43EB-9273-5D9626879511}"/>
              </a:ext>
            </a:extLst>
          </p:cNvPr>
          <p:cNvGrpSpPr/>
          <p:nvPr/>
        </p:nvGrpSpPr>
        <p:grpSpPr>
          <a:xfrm>
            <a:off x="1327296" y="556961"/>
            <a:ext cx="971357" cy="1037212"/>
            <a:chOff x="0" y="0"/>
            <a:chExt cx="5977183" cy="6382415"/>
          </a:xfrm>
        </p:grpSpPr>
        <p:sp>
          <p:nvSpPr>
            <p:cNvPr id="18" name="Shape">
              <a:extLst>
                <a:ext uri="{FF2B5EF4-FFF2-40B4-BE49-F238E27FC236}">
                  <a16:creationId xmlns:a16="http://schemas.microsoft.com/office/drawing/2014/main" id="{BFD2FCD9-4127-46DE-AC30-1AE2DA3EC389}"/>
                </a:ext>
              </a:extLst>
            </p:cNvPr>
            <p:cNvSpPr/>
            <p:nvPr/>
          </p:nvSpPr>
          <p:spPr>
            <a:xfrm>
              <a:off x="1206500" y="2857499"/>
              <a:ext cx="1210384" cy="3578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75" extrusionOk="0">
                  <a:moveTo>
                    <a:pt x="15937" y="19757"/>
                  </a:moveTo>
                  <a:cubicBezTo>
                    <a:pt x="13980" y="20801"/>
                    <a:pt x="11943" y="21600"/>
                    <a:pt x="9844" y="21574"/>
                  </a:cubicBezTo>
                  <a:cubicBezTo>
                    <a:pt x="7767" y="21514"/>
                    <a:pt x="5501" y="20737"/>
                    <a:pt x="3640" y="16677"/>
                  </a:cubicBezTo>
                  <a:cubicBezTo>
                    <a:pt x="1747" y="12913"/>
                    <a:pt x="508" y="6551"/>
                    <a:pt x="0" y="0"/>
                  </a:cubicBezTo>
                  <a:cubicBezTo>
                    <a:pt x="1067" y="5811"/>
                    <a:pt x="2521" y="10446"/>
                    <a:pt x="4223" y="12985"/>
                  </a:cubicBezTo>
                  <a:cubicBezTo>
                    <a:pt x="5939" y="15463"/>
                    <a:pt x="7871" y="15840"/>
                    <a:pt x="9805" y="15692"/>
                  </a:cubicBezTo>
                  <a:cubicBezTo>
                    <a:pt x="11754" y="15347"/>
                    <a:pt x="13727" y="14218"/>
                    <a:pt x="15791" y="14092"/>
                  </a:cubicBezTo>
                  <a:cubicBezTo>
                    <a:pt x="17767" y="13815"/>
                    <a:pt x="20380" y="14901"/>
                    <a:pt x="21600" y="21071"/>
                  </a:cubicBezTo>
                  <a:cubicBezTo>
                    <a:pt x="19755" y="17778"/>
                    <a:pt x="17865" y="18738"/>
                    <a:pt x="15937" y="1975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DDA3"/>
                </a:gs>
                <a:gs pos="100000">
                  <a:srgbClr val="FB7185"/>
                </a:gs>
              </a:gsLst>
              <a:lin ang="162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9" name="Shape">
              <a:extLst>
                <a:ext uri="{FF2B5EF4-FFF2-40B4-BE49-F238E27FC236}">
                  <a16:creationId xmlns:a16="http://schemas.microsoft.com/office/drawing/2014/main" id="{7497B7D2-6C6E-4B8E-BC4F-55BA4588D545}"/>
                </a:ext>
              </a:extLst>
            </p:cNvPr>
            <p:cNvSpPr/>
            <p:nvPr/>
          </p:nvSpPr>
          <p:spPr>
            <a:xfrm>
              <a:off x="3276600" y="2857500"/>
              <a:ext cx="1210398" cy="3578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74" extrusionOk="0">
                  <a:moveTo>
                    <a:pt x="17377" y="12984"/>
                  </a:moveTo>
                  <a:cubicBezTo>
                    <a:pt x="15661" y="15462"/>
                    <a:pt x="13729" y="15839"/>
                    <a:pt x="11795" y="15691"/>
                  </a:cubicBezTo>
                  <a:cubicBezTo>
                    <a:pt x="9846" y="15347"/>
                    <a:pt x="7873" y="14217"/>
                    <a:pt x="5809" y="14092"/>
                  </a:cubicBezTo>
                  <a:cubicBezTo>
                    <a:pt x="3834" y="13814"/>
                    <a:pt x="1220" y="14901"/>
                    <a:pt x="0" y="21070"/>
                  </a:cubicBezTo>
                  <a:cubicBezTo>
                    <a:pt x="1844" y="17778"/>
                    <a:pt x="3735" y="18737"/>
                    <a:pt x="5663" y="19757"/>
                  </a:cubicBezTo>
                  <a:cubicBezTo>
                    <a:pt x="7620" y="20801"/>
                    <a:pt x="9657" y="21600"/>
                    <a:pt x="11756" y="21574"/>
                  </a:cubicBezTo>
                  <a:cubicBezTo>
                    <a:pt x="13832" y="21513"/>
                    <a:pt x="16098" y="20736"/>
                    <a:pt x="17960" y="16676"/>
                  </a:cubicBezTo>
                  <a:cubicBezTo>
                    <a:pt x="19852" y="12912"/>
                    <a:pt x="21094" y="6551"/>
                    <a:pt x="21600" y="0"/>
                  </a:cubicBezTo>
                  <a:cubicBezTo>
                    <a:pt x="20534" y="5811"/>
                    <a:pt x="19079" y="10446"/>
                    <a:pt x="17377" y="1298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DDA3"/>
                </a:gs>
                <a:gs pos="100000">
                  <a:srgbClr val="FB7185"/>
                </a:gs>
              </a:gsLst>
              <a:lin ang="162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0" name="Shape">
              <a:extLst>
                <a:ext uri="{FF2B5EF4-FFF2-40B4-BE49-F238E27FC236}">
                  <a16:creationId xmlns:a16="http://schemas.microsoft.com/office/drawing/2014/main" id="{6616FB3A-20A4-46D8-B14C-C89C5673F091}"/>
                </a:ext>
              </a:extLst>
            </p:cNvPr>
            <p:cNvSpPr/>
            <p:nvPr/>
          </p:nvSpPr>
          <p:spPr>
            <a:xfrm>
              <a:off x="1244600" y="2349499"/>
              <a:ext cx="1322188" cy="4003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13" h="21255" extrusionOk="0">
                  <a:moveTo>
                    <a:pt x="5468" y="1408"/>
                  </a:moveTo>
                  <a:cubicBezTo>
                    <a:pt x="7281" y="1796"/>
                    <a:pt x="9085" y="2508"/>
                    <a:pt x="10831" y="3956"/>
                  </a:cubicBezTo>
                  <a:cubicBezTo>
                    <a:pt x="12574" y="5400"/>
                    <a:pt x="14271" y="7360"/>
                    <a:pt x="15840" y="10050"/>
                  </a:cubicBezTo>
                  <a:cubicBezTo>
                    <a:pt x="17379" y="12698"/>
                    <a:pt x="18914" y="16184"/>
                    <a:pt x="19952" y="20074"/>
                  </a:cubicBezTo>
                  <a:lnTo>
                    <a:pt x="20012" y="20298"/>
                  </a:lnTo>
                  <a:cubicBezTo>
                    <a:pt x="20026" y="20353"/>
                    <a:pt x="20041" y="20405"/>
                    <a:pt x="20057" y="20457"/>
                  </a:cubicBezTo>
                  <a:cubicBezTo>
                    <a:pt x="20396" y="21537"/>
                    <a:pt x="20938" y="21518"/>
                    <a:pt x="21269" y="20414"/>
                  </a:cubicBezTo>
                  <a:cubicBezTo>
                    <a:pt x="21600" y="19310"/>
                    <a:pt x="21594" y="17540"/>
                    <a:pt x="21256" y="16460"/>
                  </a:cubicBezTo>
                  <a:cubicBezTo>
                    <a:pt x="19763" y="11696"/>
                    <a:pt x="18131" y="8796"/>
                    <a:pt x="16390" y="6268"/>
                  </a:cubicBezTo>
                  <a:cubicBezTo>
                    <a:pt x="14654" y="3835"/>
                    <a:pt x="12835" y="2251"/>
                    <a:pt x="11004" y="1222"/>
                  </a:cubicBezTo>
                  <a:cubicBezTo>
                    <a:pt x="9169" y="191"/>
                    <a:pt x="7314" y="-63"/>
                    <a:pt x="5475" y="12"/>
                  </a:cubicBezTo>
                  <a:cubicBezTo>
                    <a:pt x="3632" y="138"/>
                    <a:pt x="1808" y="839"/>
                    <a:pt x="0" y="1751"/>
                  </a:cubicBezTo>
                  <a:cubicBezTo>
                    <a:pt x="1826" y="1300"/>
                    <a:pt x="3651" y="1069"/>
                    <a:pt x="5468" y="140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DDA3"/>
                </a:gs>
                <a:gs pos="100000">
                  <a:srgbClr val="FB7185"/>
                </a:gs>
              </a:gsLst>
              <a:lin ang="162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1" name="Shape">
              <a:extLst>
                <a:ext uri="{FF2B5EF4-FFF2-40B4-BE49-F238E27FC236}">
                  <a16:creationId xmlns:a16="http://schemas.microsoft.com/office/drawing/2014/main" id="{79C2451D-B460-42BF-A3E9-0A851B89A257}"/>
                </a:ext>
              </a:extLst>
            </p:cNvPr>
            <p:cNvSpPr/>
            <p:nvPr/>
          </p:nvSpPr>
          <p:spPr>
            <a:xfrm>
              <a:off x="3136900" y="2349499"/>
              <a:ext cx="1322185" cy="4003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00" h="21211" extrusionOk="0">
                  <a:moveTo>
                    <a:pt x="1502" y="20252"/>
                  </a:moveTo>
                  <a:lnTo>
                    <a:pt x="1561" y="20033"/>
                  </a:lnTo>
                  <a:cubicBezTo>
                    <a:pt x="2598" y="16151"/>
                    <a:pt x="4132" y="12672"/>
                    <a:pt x="5670" y="10029"/>
                  </a:cubicBezTo>
                  <a:cubicBezTo>
                    <a:pt x="7239" y="7345"/>
                    <a:pt x="8934" y="5389"/>
                    <a:pt x="10676" y="3948"/>
                  </a:cubicBezTo>
                  <a:cubicBezTo>
                    <a:pt x="12421" y="2503"/>
                    <a:pt x="14224" y="1792"/>
                    <a:pt x="16036" y="1405"/>
                  </a:cubicBezTo>
                  <a:cubicBezTo>
                    <a:pt x="17852" y="1067"/>
                    <a:pt x="19675" y="1297"/>
                    <a:pt x="21500" y="1748"/>
                  </a:cubicBezTo>
                  <a:cubicBezTo>
                    <a:pt x="19693" y="837"/>
                    <a:pt x="17870" y="138"/>
                    <a:pt x="16029" y="12"/>
                  </a:cubicBezTo>
                  <a:cubicBezTo>
                    <a:pt x="14191" y="-63"/>
                    <a:pt x="12336" y="190"/>
                    <a:pt x="10503" y="1220"/>
                  </a:cubicBezTo>
                  <a:cubicBezTo>
                    <a:pt x="8673" y="2246"/>
                    <a:pt x="6855" y="3827"/>
                    <a:pt x="5120" y="6255"/>
                  </a:cubicBezTo>
                  <a:cubicBezTo>
                    <a:pt x="3380" y="8778"/>
                    <a:pt x="1749" y="11672"/>
                    <a:pt x="257" y="16426"/>
                  </a:cubicBezTo>
                  <a:cubicBezTo>
                    <a:pt x="242" y="16477"/>
                    <a:pt x="225" y="16534"/>
                    <a:pt x="210" y="16589"/>
                  </a:cubicBezTo>
                  <a:cubicBezTo>
                    <a:pt x="-100" y="17751"/>
                    <a:pt x="-62" y="19514"/>
                    <a:pt x="294" y="20526"/>
                  </a:cubicBezTo>
                  <a:cubicBezTo>
                    <a:pt x="651" y="21537"/>
                    <a:pt x="1192" y="21415"/>
                    <a:pt x="1502" y="2025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DDA3"/>
                </a:gs>
                <a:gs pos="100000">
                  <a:srgbClr val="FB7185"/>
                </a:gs>
              </a:gsLst>
              <a:lin ang="162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2" name="Shape">
              <a:extLst>
                <a:ext uri="{FF2B5EF4-FFF2-40B4-BE49-F238E27FC236}">
                  <a16:creationId xmlns:a16="http://schemas.microsoft.com/office/drawing/2014/main" id="{1E4F3C3A-C0D5-4BFA-A788-D70E9B95FA8B}"/>
                </a:ext>
              </a:extLst>
            </p:cNvPr>
            <p:cNvSpPr/>
            <p:nvPr/>
          </p:nvSpPr>
          <p:spPr>
            <a:xfrm>
              <a:off x="2476500" y="4051300"/>
              <a:ext cx="744972" cy="1841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3024" y="9991"/>
                    <a:pt x="6691" y="16411"/>
                    <a:pt x="10569" y="21331"/>
                  </a:cubicBezTo>
                  <a:lnTo>
                    <a:pt x="10781" y="21600"/>
                  </a:lnTo>
                  <a:lnTo>
                    <a:pt x="11032" y="21331"/>
                  </a:lnTo>
                  <a:lnTo>
                    <a:pt x="11040" y="21321"/>
                  </a:lnTo>
                  <a:cubicBezTo>
                    <a:pt x="14912" y="16402"/>
                    <a:pt x="18579" y="9984"/>
                    <a:pt x="21600" y="0"/>
                  </a:cubicBezTo>
                  <a:cubicBezTo>
                    <a:pt x="18124" y="5719"/>
                    <a:pt x="14353" y="7265"/>
                    <a:pt x="10802" y="7383"/>
                  </a:cubicBezTo>
                  <a:cubicBezTo>
                    <a:pt x="7253" y="7269"/>
                    <a:pt x="3477" y="5721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DDA3"/>
                </a:gs>
                <a:gs pos="100000">
                  <a:srgbClr val="FB7185"/>
                </a:gs>
              </a:gsLst>
              <a:lin ang="162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3" name="Shape">
              <a:extLst>
                <a:ext uri="{FF2B5EF4-FFF2-40B4-BE49-F238E27FC236}">
                  <a16:creationId xmlns:a16="http://schemas.microsoft.com/office/drawing/2014/main" id="{EEEAB36B-E2A9-41AA-B3EA-F0F38C4C4587}"/>
                </a:ext>
              </a:extLst>
            </p:cNvPr>
            <p:cNvSpPr/>
            <p:nvPr/>
          </p:nvSpPr>
          <p:spPr>
            <a:xfrm>
              <a:off x="2235200" y="4610099"/>
              <a:ext cx="1223276" cy="2333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6702" extrusionOk="0">
                  <a:moveTo>
                    <a:pt x="10800" y="6642"/>
                  </a:moveTo>
                  <a:cubicBezTo>
                    <a:pt x="10800" y="6642"/>
                    <a:pt x="9076" y="2329"/>
                    <a:pt x="6720" y="1905"/>
                  </a:cubicBezTo>
                  <a:cubicBezTo>
                    <a:pt x="4367" y="1482"/>
                    <a:pt x="1746" y="1905"/>
                    <a:pt x="0" y="0"/>
                  </a:cubicBezTo>
                  <a:cubicBezTo>
                    <a:pt x="0" y="0"/>
                    <a:pt x="5412" y="21600"/>
                    <a:pt x="10800" y="15672"/>
                  </a:cubicBezTo>
                  <a:cubicBezTo>
                    <a:pt x="16188" y="21600"/>
                    <a:pt x="21600" y="0"/>
                    <a:pt x="21600" y="0"/>
                  </a:cubicBezTo>
                  <a:cubicBezTo>
                    <a:pt x="19854" y="1905"/>
                    <a:pt x="17233" y="1482"/>
                    <a:pt x="14880" y="1905"/>
                  </a:cubicBezTo>
                  <a:cubicBezTo>
                    <a:pt x="12524" y="2329"/>
                    <a:pt x="10800" y="6642"/>
                    <a:pt x="10800" y="664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DDA3"/>
                </a:gs>
                <a:gs pos="100000">
                  <a:srgbClr val="FB7185"/>
                </a:gs>
              </a:gsLst>
              <a:lin ang="162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4" name="Shape">
              <a:extLst>
                <a:ext uri="{FF2B5EF4-FFF2-40B4-BE49-F238E27FC236}">
                  <a16:creationId xmlns:a16="http://schemas.microsoft.com/office/drawing/2014/main" id="{E4B48A15-F962-4C34-A28D-FC548884A1C7}"/>
                </a:ext>
              </a:extLst>
            </p:cNvPr>
            <p:cNvSpPr/>
            <p:nvPr/>
          </p:nvSpPr>
          <p:spPr>
            <a:xfrm>
              <a:off x="0" y="1625600"/>
              <a:ext cx="5695694" cy="47568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798" y="0"/>
                  </a:moveTo>
                  <a:cubicBezTo>
                    <a:pt x="19035" y="4130"/>
                    <a:pt x="18597" y="13264"/>
                    <a:pt x="10800" y="17521"/>
                  </a:cubicBezTo>
                  <a:cubicBezTo>
                    <a:pt x="3003" y="13264"/>
                    <a:pt x="2565" y="4129"/>
                    <a:pt x="2802" y="0"/>
                  </a:cubicBezTo>
                  <a:cubicBezTo>
                    <a:pt x="1066" y="2295"/>
                    <a:pt x="0" y="5329"/>
                    <a:pt x="0" y="8668"/>
                  </a:cubicBezTo>
                  <a:cubicBezTo>
                    <a:pt x="0" y="15810"/>
                    <a:pt x="4835" y="21600"/>
                    <a:pt x="10800" y="21600"/>
                  </a:cubicBezTo>
                  <a:cubicBezTo>
                    <a:pt x="16765" y="21600"/>
                    <a:pt x="21600" y="15810"/>
                    <a:pt x="21600" y="8668"/>
                  </a:cubicBezTo>
                  <a:cubicBezTo>
                    <a:pt x="21600" y="5329"/>
                    <a:pt x="20534" y="2295"/>
                    <a:pt x="187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DDA3"/>
                </a:gs>
                <a:gs pos="100000">
                  <a:srgbClr val="FB7185"/>
                </a:gs>
              </a:gsLst>
              <a:lin ang="162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5" name="Shape">
              <a:extLst>
                <a:ext uri="{FF2B5EF4-FFF2-40B4-BE49-F238E27FC236}">
                  <a16:creationId xmlns:a16="http://schemas.microsoft.com/office/drawing/2014/main" id="{DD765FEF-A6C6-438A-8EA6-0094302770A6}"/>
                </a:ext>
              </a:extLst>
            </p:cNvPr>
            <p:cNvSpPr/>
            <p:nvPr/>
          </p:nvSpPr>
          <p:spPr>
            <a:xfrm>
              <a:off x="-1" y="685799"/>
              <a:ext cx="4394863" cy="52978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010" y="16946"/>
                  </a:moveTo>
                  <a:cubicBezTo>
                    <a:pt x="6010" y="9309"/>
                    <a:pt x="12775" y="3000"/>
                    <a:pt x="21600" y="1871"/>
                  </a:cubicBezTo>
                  <a:cubicBezTo>
                    <a:pt x="19410" y="692"/>
                    <a:pt x="16802" y="0"/>
                    <a:pt x="13997" y="0"/>
                  </a:cubicBezTo>
                  <a:cubicBezTo>
                    <a:pt x="6267" y="0"/>
                    <a:pt x="0" y="5198"/>
                    <a:pt x="0" y="11611"/>
                  </a:cubicBezTo>
                  <a:cubicBezTo>
                    <a:pt x="0" y="15868"/>
                    <a:pt x="2770" y="19579"/>
                    <a:pt x="6887" y="21600"/>
                  </a:cubicBezTo>
                  <a:cubicBezTo>
                    <a:pt x="6321" y="20132"/>
                    <a:pt x="6010" y="18570"/>
                    <a:pt x="6010" y="1694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DDA3"/>
                </a:gs>
                <a:gs pos="100000">
                  <a:srgbClr val="FB7185"/>
                </a:gs>
              </a:gsLst>
              <a:lin ang="162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dirty="0"/>
            </a:p>
          </p:txBody>
        </p:sp>
        <p:sp>
          <p:nvSpPr>
            <p:cNvPr id="26" name="Shape">
              <a:extLst>
                <a:ext uri="{FF2B5EF4-FFF2-40B4-BE49-F238E27FC236}">
                  <a16:creationId xmlns:a16="http://schemas.microsoft.com/office/drawing/2014/main" id="{FFF3610B-1357-4C5B-B4F4-82389F2A360D}"/>
                </a:ext>
              </a:extLst>
            </p:cNvPr>
            <p:cNvSpPr/>
            <p:nvPr/>
          </p:nvSpPr>
          <p:spPr>
            <a:xfrm>
              <a:off x="1219200" y="4140199"/>
              <a:ext cx="623945" cy="20640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362" y="0"/>
                  </a:moveTo>
                  <a:cubicBezTo>
                    <a:pt x="834" y="2404"/>
                    <a:pt x="0" y="4882"/>
                    <a:pt x="0" y="7422"/>
                  </a:cubicBezTo>
                  <a:cubicBezTo>
                    <a:pt x="0" y="11580"/>
                    <a:pt x="2186" y="15581"/>
                    <a:pt x="6156" y="19342"/>
                  </a:cubicBezTo>
                  <a:cubicBezTo>
                    <a:pt x="11058" y="20219"/>
                    <a:pt x="16200" y="20986"/>
                    <a:pt x="21600" y="21600"/>
                  </a:cubicBezTo>
                  <a:cubicBezTo>
                    <a:pt x="21600" y="21600"/>
                    <a:pt x="6955" y="15266"/>
                    <a:pt x="236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DDA3"/>
                </a:gs>
                <a:gs pos="100000">
                  <a:srgbClr val="FB7185"/>
                </a:gs>
              </a:gsLst>
              <a:lin ang="162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7" name="Shape">
              <a:extLst>
                <a:ext uri="{FF2B5EF4-FFF2-40B4-BE49-F238E27FC236}">
                  <a16:creationId xmlns:a16="http://schemas.microsoft.com/office/drawing/2014/main" id="{F782C38E-8BC8-4213-AA82-A2FAF814371C}"/>
                </a:ext>
              </a:extLst>
            </p:cNvPr>
            <p:cNvSpPr/>
            <p:nvPr/>
          </p:nvSpPr>
          <p:spPr>
            <a:xfrm>
              <a:off x="4330699" y="0"/>
              <a:ext cx="814010" cy="9298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765" h="19129" extrusionOk="0">
                  <a:moveTo>
                    <a:pt x="12818" y="8357"/>
                  </a:moveTo>
                  <a:cubicBezTo>
                    <a:pt x="13019" y="8201"/>
                    <a:pt x="16455" y="11386"/>
                    <a:pt x="19570" y="16451"/>
                  </a:cubicBezTo>
                  <a:cubicBezTo>
                    <a:pt x="19578" y="16399"/>
                    <a:pt x="19590" y="16358"/>
                    <a:pt x="19600" y="16303"/>
                  </a:cubicBezTo>
                  <a:cubicBezTo>
                    <a:pt x="21600" y="4772"/>
                    <a:pt x="4884" y="673"/>
                    <a:pt x="0" y="0"/>
                  </a:cubicBezTo>
                  <a:cubicBezTo>
                    <a:pt x="7451" y="5074"/>
                    <a:pt x="8111" y="21600"/>
                    <a:pt x="18758" y="18815"/>
                  </a:cubicBezTo>
                  <a:cubicBezTo>
                    <a:pt x="16446" y="14648"/>
                    <a:pt x="13975" y="10078"/>
                    <a:pt x="12818" y="835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DDA3"/>
                </a:gs>
                <a:gs pos="100000">
                  <a:srgbClr val="FB7185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8" name="Shape">
              <a:extLst>
                <a:ext uri="{FF2B5EF4-FFF2-40B4-BE49-F238E27FC236}">
                  <a16:creationId xmlns:a16="http://schemas.microsoft.com/office/drawing/2014/main" id="{66B44FE4-28A8-4853-A3E8-24CF7686C9E7}"/>
                </a:ext>
              </a:extLst>
            </p:cNvPr>
            <p:cNvSpPr/>
            <p:nvPr/>
          </p:nvSpPr>
          <p:spPr>
            <a:xfrm>
              <a:off x="5295900" y="304800"/>
              <a:ext cx="681284" cy="7918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291" h="17705" extrusionOk="0">
                  <a:moveTo>
                    <a:pt x="6467" y="7136"/>
                  </a:moveTo>
                  <a:cubicBezTo>
                    <a:pt x="4335" y="8837"/>
                    <a:pt x="2728" y="10109"/>
                    <a:pt x="279" y="14749"/>
                  </a:cubicBezTo>
                  <a:cubicBezTo>
                    <a:pt x="268" y="14702"/>
                    <a:pt x="255" y="14664"/>
                    <a:pt x="243" y="14614"/>
                  </a:cubicBezTo>
                  <a:cubicBezTo>
                    <a:pt x="-2309" y="4169"/>
                    <a:pt x="16019" y="246"/>
                    <a:pt x="19291" y="0"/>
                  </a:cubicBezTo>
                  <a:cubicBezTo>
                    <a:pt x="13449" y="4798"/>
                    <a:pt x="8159" y="21600"/>
                    <a:pt x="1196" y="16876"/>
                  </a:cubicBezTo>
                  <a:cubicBezTo>
                    <a:pt x="2312" y="12528"/>
                    <a:pt x="5012" y="9002"/>
                    <a:pt x="6467" y="713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DDA3"/>
                </a:gs>
                <a:gs pos="100000">
                  <a:srgbClr val="FB7185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9" name="Shape">
              <a:extLst>
                <a:ext uri="{FF2B5EF4-FFF2-40B4-BE49-F238E27FC236}">
                  <a16:creationId xmlns:a16="http://schemas.microsoft.com/office/drawing/2014/main" id="{DF08A5C9-0570-478F-8DBF-C5CDC75D0423}"/>
                </a:ext>
              </a:extLst>
            </p:cNvPr>
            <p:cNvSpPr/>
            <p:nvPr/>
          </p:nvSpPr>
          <p:spPr>
            <a:xfrm>
              <a:off x="4127500" y="1028699"/>
              <a:ext cx="1137571" cy="5476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784" h="15389" extrusionOk="0">
                  <a:moveTo>
                    <a:pt x="9050" y="5065"/>
                  </a:moveTo>
                  <a:cubicBezTo>
                    <a:pt x="10978" y="3626"/>
                    <a:pt x="12421" y="2532"/>
                    <a:pt x="16841" y="2321"/>
                  </a:cubicBezTo>
                  <a:cubicBezTo>
                    <a:pt x="16805" y="2282"/>
                    <a:pt x="16778" y="2247"/>
                    <a:pt x="16740" y="2208"/>
                  </a:cubicBezTo>
                  <a:cubicBezTo>
                    <a:pt x="8799" y="-6211"/>
                    <a:pt x="1017" y="11911"/>
                    <a:pt x="0" y="15389"/>
                  </a:cubicBezTo>
                  <a:cubicBezTo>
                    <a:pt x="5393" y="11517"/>
                    <a:pt x="21600" y="13089"/>
                    <a:pt x="18360" y="4472"/>
                  </a:cubicBezTo>
                  <a:cubicBezTo>
                    <a:pt x="14512" y="3371"/>
                    <a:pt x="10944" y="4459"/>
                    <a:pt x="9050" y="506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DDA3"/>
                </a:gs>
                <a:gs pos="100000">
                  <a:srgbClr val="FB7185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3774CE79-61D6-4C04-B8BC-EFD6D8B4BBD1}"/>
              </a:ext>
            </a:extLst>
          </p:cNvPr>
          <p:cNvSpPr txBox="1"/>
          <p:nvPr/>
        </p:nvSpPr>
        <p:spPr>
          <a:xfrm>
            <a:off x="3196472" y="9057521"/>
            <a:ext cx="1836657" cy="28725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spc="-12" normalizeH="0" baseline="0" dirty="0">
                <a:ln>
                  <a:noFill/>
                </a:ln>
                <a:solidFill>
                  <a:srgbClr val="F97F7C"/>
                </a:solidFill>
                <a:effectLst/>
                <a:uFillTx/>
                <a:latin typeface="Montserrat"/>
                <a:ea typeface="+mn-ea"/>
                <a:cs typeface="+mn-cs"/>
                <a:sym typeface="Montserrat"/>
                <a:rtl val="0"/>
              </a:rPr>
              <a:t>www.yourwebsite.com</a:t>
            </a:r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4CCA88C3-610F-4397-A4DE-08E5A2797D3A}"/>
              </a:ext>
            </a:extLst>
          </p:cNvPr>
          <p:cNvSpPr/>
          <p:nvPr/>
        </p:nvSpPr>
        <p:spPr>
          <a:xfrm>
            <a:off x="1634502" y="8791549"/>
            <a:ext cx="618406" cy="508710"/>
          </a:xfrm>
          <a:custGeom>
            <a:avLst/>
            <a:gdLst>
              <a:gd name="connsiteX0" fmla="*/ 344511 w 344724"/>
              <a:gd name="connsiteY0" fmla="*/ 110224 h 283575"/>
              <a:gd name="connsiteX1" fmla="*/ 307427 w 344724"/>
              <a:gd name="connsiteY1" fmla="*/ 97524 h 283575"/>
              <a:gd name="connsiteX2" fmla="*/ 238720 w 344724"/>
              <a:gd name="connsiteY2" fmla="*/ 106922 h 283575"/>
              <a:gd name="connsiteX3" fmla="*/ 238720 w 344724"/>
              <a:gd name="connsiteY3" fmla="*/ 106922 h 283575"/>
              <a:gd name="connsiteX4" fmla="*/ 215987 w 344724"/>
              <a:gd name="connsiteY4" fmla="*/ 112637 h 283575"/>
              <a:gd name="connsiteX5" fmla="*/ 223226 w 344724"/>
              <a:gd name="connsiteY5" fmla="*/ 101842 h 283575"/>
              <a:gd name="connsiteX6" fmla="*/ 223226 w 344724"/>
              <a:gd name="connsiteY6" fmla="*/ 101842 h 283575"/>
              <a:gd name="connsiteX7" fmla="*/ 255611 w 344724"/>
              <a:gd name="connsiteY7" fmla="*/ 40628 h 283575"/>
              <a:gd name="connsiteX8" fmla="*/ 256500 w 344724"/>
              <a:gd name="connsiteY8" fmla="*/ 1512 h 283575"/>
              <a:gd name="connsiteX9" fmla="*/ 221448 w 344724"/>
              <a:gd name="connsiteY9" fmla="*/ 18784 h 283575"/>
              <a:gd name="connsiteX10" fmla="*/ 179157 w 344724"/>
              <a:gd name="connsiteY10" fmla="*/ 74283 h 283575"/>
              <a:gd name="connsiteX11" fmla="*/ 166457 w 344724"/>
              <a:gd name="connsiteY11" fmla="*/ 96635 h 283575"/>
              <a:gd name="connsiteX12" fmla="*/ 152995 w 344724"/>
              <a:gd name="connsiteY12" fmla="*/ 74156 h 283575"/>
              <a:gd name="connsiteX13" fmla="*/ 152995 w 344724"/>
              <a:gd name="connsiteY13" fmla="*/ 74156 h 283575"/>
              <a:gd name="connsiteX14" fmla="*/ 110958 w 344724"/>
              <a:gd name="connsiteY14" fmla="*/ 19038 h 283575"/>
              <a:gd name="connsiteX15" fmla="*/ 75779 w 344724"/>
              <a:gd name="connsiteY15" fmla="*/ 1766 h 283575"/>
              <a:gd name="connsiteX16" fmla="*/ 76795 w 344724"/>
              <a:gd name="connsiteY16" fmla="*/ 40882 h 283575"/>
              <a:gd name="connsiteX17" fmla="*/ 109053 w 344724"/>
              <a:gd name="connsiteY17" fmla="*/ 102096 h 283575"/>
              <a:gd name="connsiteX18" fmla="*/ 109053 w 344724"/>
              <a:gd name="connsiteY18" fmla="*/ 102096 h 283575"/>
              <a:gd name="connsiteX19" fmla="*/ 114641 w 344724"/>
              <a:gd name="connsiteY19" fmla="*/ 110605 h 283575"/>
              <a:gd name="connsiteX20" fmla="*/ 106005 w 344724"/>
              <a:gd name="connsiteY20" fmla="*/ 108446 h 283575"/>
              <a:gd name="connsiteX21" fmla="*/ 106005 w 344724"/>
              <a:gd name="connsiteY21" fmla="*/ 108446 h 283575"/>
              <a:gd name="connsiteX22" fmla="*/ 37298 w 344724"/>
              <a:gd name="connsiteY22" fmla="*/ 99048 h 283575"/>
              <a:gd name="connsiteX23" fmla="*/ 214 w 344724"/>
              <a:gd name="connsiteY23" fmla="*/ 111748 h 283575"/>
              <a:gd name="connsiteX24" fmla="*/ 28535 w 344724"/>
              <a:gd name="connsiteY24" fmla="*/ 138799 h 283575"/>
              <a:gd name="connsiteX25" fmla="*/ 94575 w 344724"/>
              <a:gd name="connsiteY25" fmla="*/ 159246 h 283575"/>
              <a:gd name="connsiteX26" fmla="*/ 94575 w 344724"/>
              <a:gd name="connsiteY26" fmla="*/ 159246 h 283575"/>
              <a:gd name="connsiteX27" fmla="*/ 122134 w 344724"/>
              <a:gd name="connsiteY27" fmla="*/ 164453 h 283575"/>
              <a:gd name="connsiteX28" fmla="*/ 91781 w 344724"/>
              <a:gd name="connsiteY28" fmla="*/ 190488 h 283575"/>
              <a:gd name="connsiteX29" fmla="*/ 45299 w 344724"/>
              <a:gd name="connsiteY29" fmla="*/ 242050 h 283575"/>
              <a:gd name="connsiteX30" fmla="*/ 34758 w 344724"/>
              <a:gd name="connsiteY30" fmla="*/ 280150 h 283575"/>
              <a:gd name="connsiteX31" fmla="*/ 72858 w 344724"/>
              <a:gd name="connsiteY31" fmla="*/ 272022 h 283575"/>
              <a:gd name="connsiteX32" fmla="*/ 127214 w 344724"/>
              <a:gd name="connsiteY32" fmla="*/ 228842 h 283575"/>
              <a:gd name="connsiteX33" fmla="*/ 165949 w 344724"/>
              <a:gd name="connsiteY33" fmla="*/ 187440 h 283575"/>
              <a:gd name="connsiteX34" fmla="*/ 204049 w 344724"/>
              <a:gd name="connsiteY34" fmla="*/ 228842 h 283575"/>
              <a:gd name="connsiteX35" fmla="*/ 258405 w 344724"/>
              <a:gd name="connsiteY35" fmla="*/ 272022 h 283575"/>
              <a:gd name="connsiteX36" fmla="*/ 296505 w 344724"/>
              <a:gd name="connsiteY36" fmla="*/ 280150 h 283575"/>
              <a:gd name="connsiteX37" fmla="*/ 285964 w 344724"/>
              <a:gd name="connsiteY37" fmla="*/ 242050 h 283575"/>
              <a:gd name="connsiteX38" fmla="*/ 239609 w 344724"/>
              <a:gd name="connsiteY38" fmla="*/ 190488 h 283575"/>
              <a:gd name="connsiteX39" fmla="*/ 210018 w 344724"/>
              <a:gd name="connsiteY39" fmla="*/ 165088 h 283575"/>
              <a:gd name="connsiteX40" fmla="*/ 249515 w 344724"/>
              <a:gd name="connsiteY40" fmla="*/ 158103 h 283575"/>
              <a:gd name="connsiteX41" fmla="*/ 249515 w 344724"/>
              <a:gd name="connsiteY41" fmla="*/ 158103 h 283575"/>
              <a:gd name="connsiteX42" fmla="*/ 315682 w 344724"/>
              <a:gd name="connsiteY42" fmla="*/ 137529 h 283575"/>
              <a:gd name="connsiteX43" fmla="*/ 344511 w 344724"/>
              <a:gd name="connsiteY43" fmla="*/ 110224 h 283575"/>
              <a:gd name="connsiteX44" fmla="*/ 190714 w 344724"/>
              <a:gd name="connsiteY44" fmla="*/ 81141 h 283575"/>
              <a:gd name="connsiteX45" fmla="*/ 190714 w 344724"/>
              <a:gd name="connsiteY45" fmla="*/ 81141 h 283575"/>
              <a:gd name="connsiteX46" fmla="*/ 190714 w 344724"/>
              <a:gd name="connsiteY46" fmla="*/ 81141 h 283575"/>
              <a:gd name="connsiteX47" fmla="*/ 230973 w 344724"/>
              <a:gd name="connsiteY47" fmla="*/ 28436 h 283575"/>
              <a:gd name="connsiteX48" fmla="*/ 249134 w 344724"/>
              <a:gd name="connsiteY48" fmla="*/ 13069 h 283575"/>
              <a:gd name="connsiteX49" fmla="*/ 242784 w 344724"/>
              <a:gd name="connsiteY49" fmla="*/ 35929 h 283575"/>
              <a:gd name="connsiteX50" fmla="*/ 211796 w 344724"/>
              <a:gd name="connsiteY50" fmla="*/ 94857 h 283575"/>
              <a:gd name="connsiteX51" fmla="*/ 211796 w 344724"/>
              <a:gd name="connsiteY51" fmla="*/ 94857 h 283575"/>
              <a:gd name="connsiteX52" fmla="*/ 194905 w 344724"/>
              <a:gd name="connsiteY52" fmla="*/ 119368 h 283575"/>
              <a:gd name="connsiteX53" fmla="*/ 180046 w 344724"/>
              <a:gd name="connsiteY53" fmla="*/ 124829 h 283575"/>
              <a:gd name="connsiteX54" fmla="*/ 173315 w 344724"/>
              <a:gd name="connsiteY54" fmla="*/ 110859 h 283575"/>
              <a:gd name="connsiteX55" fmla="*/ 190714 w 344724"/>
              <a:gd name="connsiteY55" fmla="*/ 81141 h 283575"/>
              <a:gd name="connsiteX56" fmla="*/ 167092 w 344724"/>
              <a:gd name="connsiteY56" fmla="*/ 152007 h 283575"/>
              <a:gd name="connsiteX57" fmla="*/ 165822 w 344724"/>
              <a:gd name="connsiteY57" fmla="*/ 153277 h 283575"/>
              <a:gd name="connsiteX58" fmla="*/ 164298 w 344724"/>
              <a:gd name="connsiteY58" fmla="*/ 151880 h 283575"/>
              <a:gd name="connsiteX59" fmla="*/ 165568 w 344724"/>
              <a:gd name="connsiteY59" fmla="*/ 151118 h 283575"/>
              <a:gd name="connsiteX60" fmla="*/ 166203 w 344724"/>
              <a:gd name="connsiteY60" fmla="*/ 126607 h 283575"/>
              <a:gd name="connsiteX61" fmla="*/ 165441 w 344724"/>
              <a:gd name="connsiteY61" fmla="*/ 126607 h 283575"/>
              <a:gd name="connsiteX62" fmla="*/ 165441 w 344724"/>
              <a:gd name="connsiteY62" fmla="*/ 125972 h 283575"/>
              <a:gd name="connsiteX63" fmla="*/ 119975 w 344724"/>
              <a:gd name="connsiteY63" fmla="*/ 94857 h 283575"/>
              <a:gd name="connsiteX64" fmla="*/ 119975 w 344724"/>
              <a:gd name="connsiteY64" fmla="*/ 94857 h 283575"/>
              <a:gd name="connsiteX65" fmla="*/ 119975 w 344724"/>
              <a:gd name="connsiteY65" fmla="*/ 94857 h 283575"/>
              <a:gd name="connsiteX66" fmla="*/ 88860 w 344724"/>
              <a:gd name="connsiteY66" fmla="*/ 35929 h 283575"/>
              <a:gd name="connsiteX67" fmla="*/ 82510 w 344724"/>
              <a:gd name="connsiteY67" fmla="*/ 12942 h 283575"/>
              <a:gd name="connsiteX68" fmla="*/ 100671 w 344724"/>
              <a:gd name="connsiteY68" fmla="*/ 28309 h 283575"/>
              <a:gd name="connsiteX69" fmla="*/ 141184 w 344724"/>
              <a:gd name="connsiteY69" fmla="*/ 81395 h 283575"/>
              <a:gd name="connsiteX70" fmla="*/ 141184 w 344724"/>
              <a:gd name="connsiteY70" fmla="*/ 81395 h 283575"/>
              <a:gd name="connsiteX71" fmla="*/ 158456 w 344724"/>
              <a:gd name="connsiteY71" fmla="*/ 110732 h 283575"/>
              <a:gd name="connsiteX72" fmla="*/ 152995 w 344724"/>
              <a:gd name="connsiteY72" fmla="*/ 121654 h 283575"/>
              <a:gd name="connsiteX73" fmla="*/ 134326 w 344724"/>
              <a:gd name="connsiteY73" fmla="*/ 115812 h 283575"/>
              <a:gd name="connsiteX74" fmla="*/ 119975 w 344724"/>
              <a:gd name="connsiteY74" fmla="*/ 94984 h 283575"/>
              <a:gd name="connsiteX75" fmla="*/ 97115 w 344724"/>
              <a:gd name="connsiteY75" fmla="*/ 145657 h 283575"/>
              <a:gd name="connsiteX76" fmla="*/ 97115 w 344724"/>
              <a:gd name="connsiteY76" fmla="*/ 145657 h 283575"/>
              <a:gd name="connsiteX77" fmla="*/ 33615 w 344724"/>
              <a:gd name="connsiteY77" fmla="*/ 125845 h 283575"/>
              <a:gd name="connsiteX78" fmla="*/ 13041 w 344724"/>
              <a:gd name="connsiteY78" fmla="*/ 114161 h 283575"/>
              <a:gd name="connsiteX79" fmla="*/ 36790 w 344724"/>
              <a:gd name="connsiteY79" fmla="*/ 112129 h 283575"/>
              <a:gd name="connsiteX80" fmla="*/ 102830 w 344724"/>
              <a:gd name="connsiteY80" fmla="*/ 121146 h 283575"/>
              <a:gd name="connsiteX81" fmla="*/ 102830 w 344724"/>
              <a:gd name="connsiteY81" fmla="*/ 121146 h 283575"/>
              <a:gd name="connsiteX82" fmla="*/ 126452 w 344724"/>
              <a:gd name="connsiteY82" fmla="*/ 127115 h 283575"/>
              <a:gd name="connsiteX83" fmla="*/ 143216 w 344724"/>
              <a:gd name="connsiteY83" fmla="*/ 148070 h 283575"/>
              <a:gd name="connsiteX84" fmla="*/ 143216 w 344724"/>
              <a:gd name="connsiteY84" fmla="*/ 148959 h 283575"/>
              <a:gd name="connsiteX85" fmla="*/ 137882 w 344724"/>
              <a:gd name="connsiteY85" fmla="*/ 152515 h 283575"/>
              <a:gd name="connsiteX86" fmla="*/ 96607 w 344724"/>
              <a:gd name="connsiteY86" fmla="*/ 145911 h 283575"/>
              <a:gd name="connsiteX87" fmla="*/ 117689 w 344724"/>
              <a:gd name="connsiteY87" fmla="*/ 218555 h 283575"/>
              <a:gd name="connsiteX88" fmla="*/ 65365 w 344724"/>
              <a:gd name="connsiteY88" fmla="*/ 260084 h 283575"/>
              <a:gd name="connsiteX89" fmla="*/ 44029 w 344724"/>
              <a:gd name="connsiteY89" fmla="*/ 270498 h 283575"/>
              <a:gd name="connsiteX90" fmla="*/ 55840 w 344724"/>
              <a:gd name="connsiteY90" fmla="*/ 249797 h 283575"/>
              <a:gd name="connsiteX91" fmla="*/ 100544 w 344724"/>
              <a:gd name="connsiteY91" fmla="*/ 200267 h 283575"/>
              <a:gd name="connsiteX92" fmla="*/ 140676 w 344724"/>
              <a:gd name="connsiteY92" fmla="*/ 166866 h 283575"/>
              <a:gd name="connsiteX93" fmla="*/ 140676 w 344724"/>
              <a:gd name="connsiteY93" fmla="*/ 166866 h 283575"/>
              <a:gd name="connsiteX94" fmla="*/ 145248 w 344724"/>
              <a:gd name="connsiteY94" fmla="*/ 174486 h 283575"/>
              <a:gd name="connsiteX95" fmla="*/ 156043 w 344724"/>
              <a:gd name="connsiteY95" fmla="*/ 174486 h 283575"/>
              <a:gd name="connsiteX96" fmla="*/ 156043 w 344724"/>
              <a:gd name="connsiteY96" fmla="*/ 175121 h 283575"/>
              <a:gd name="connsiteX97" fmla="*/ 117689 w 344724"/>
              <a:gd name="connsiteY97" fmla="*/ 218555 h 283575"/>
              <a:gd name="connsiteX98" fmla="*/ 230719 w 344724"/>
              <a:gd name="connsiteY98" fmla="*/ 200267 h 283575"/>
              <a:gd name="connsiteX99" fmla="*/ 275423 w 344724"/>
              <a:gd name="connsiteY99" fmla="*/ 249797 h 283575"/>
              <a:gd name="connsiteX100" fmla="*/ 287107 w 344724"/>
              <a:gd name="connsiteY100" fmla="*/ 270498 h 283575"/>
              <a:gd name="connsiteX101" fmla="*/ 265771 w 344724"/>
              <a:gd name="connsiteY101" fmla="*/ 260084 h 283575"/>
              <a:gd name="connsiteX102" fmla="*/ 213574 w 344724"/>
              <a:gd name="connsiteY102" fmla="*/ 218555 h 283575"/>
              <a:gd name="connsiteX103" fmla="*/ 174077 w 344724"/>
              <a:gd name="connsiteY103" fmla="*/ 175756 h 283575"/>
              <a:gd name="connsiteX104" fmla="*/ 174077 w 344724"/>
              <a:gd name="connsiteY104" fmla="*/ 174994 h 283575"/>
              <a:gd name="connsiteX105" fmla="*/ 185126 w 344724"/>
              <a:gd name="connsiteY105" fmla="*/ 174994 h 283575"/>
              <a:gd name="connsiteX106" fmla="*/ 189698 w 344724"/>
              <a:gd name="connsiteY106" fmla="*/ 167374 h 283575"/>
              <a:gd name="connsiteX107" fmla="*/ 189698 w 344724"/>
              <a:gd name="connsiteY107" fmla="*/ 167374 h 283575"/>
              <a:gd name="connsiteX108" fmla="*/ 230719 w 344724"/>
              <a:gd name="connsiteY108" fmla="*/ 200140 h 283575"/>
              <a:gd name="connsiteX109" fmla="*/ 310729 w 344724"/>
              <a:gd name="connsiteY109" fmla="*/ 124956 h 283575"/>
              <a:gd name="connsiteX110" fmla="*/ 247229 w 344724"/>
              <a:gd name="connsiteY110" fmla="*/ 144768 h 283575"/>
              <a:gd name="connsiteX111" fmla="*/ 247229 w 344724"/>
              <a:gd name="connsiteY111" fmla="*/ 144768 h 283575"/>
              <a:gd name="connsiteX112" fmla="*/ 200112 w 344724"/>
              <a:gd name="connsiteY112" fmla="*/ 152515 h 283575"/>
              <a:gd name="connsiteX113" fmla="*/ 194016 w 344724"/>
              <a:gd name="connsiteY113" fmla="*/ 142609 h 283575"/>
              <a:gd name="connsiteX114" fmla="*/ 203414 w 344724"/>
              <a:gd name="connsiteY114" fmla="*/ 130671 h 283575"/>
              <a:gd name="connsiteX115" fmla="*/ 241514 w 344724"/>
              <a:gd name="connsiteY115" fmla="*/ 120384 h 283575"/>
              <a:gd name="connsiteX116" fmla="*/ 241514 w 344724"/>
              <a:gd name="connsiteY116" fmla="*/ 120384 h 283575"/>
              <a:gd name="connsiteX117" fmla="*/ 307681 w 344724"/>
              <a:gd name="connsiteY117" fmla="*/ 111367 h 283575"/>
              <a:gd name="connsiteX118" fmla="*/ 331303 w 344724"/>
              <a:gd name="connsiteY118" fmla="*/ 113399 h 283575"/>
              <a:gd name="connsiteX119" fmla="*/ 310729 w 344724"/>
              <a:gd name="connsiteY119" fmla="*/ 124829 h 283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</a:cxnLst>
            <a:rect l="l" t="t" r="r" b="b"/>
            <a:pathLst>
              <a:path w="344724" h="283575">
                <a:moveTo>
                  <a:pt x="344511" y="110224"/>
                </a:moveTo>
                <a:cubicBezTo>
                  <a:pt x="342606" y="101461"/>
                  <a:pt x="328509" y="97524"/>
                  <a:pt x="307427" y="97524"/>
                </a:cubicBezTo>
                <a:cubicBezTo>
                  <a:pt x="284280" y="98489"/>
                  <a:pt x="261276" y="101635"/>
                  <a:pt x="238720" y="106922"/>
                </a:cubicBezTo>
                <a:lnTo>
                  <a:pt x="238720" y="106922"/>
                </a:lnTo>
                <a:cubicBezTo>
                  <a:pt x="230719" y="108700"/>
                  <a:pt x="223226" y="110605"/>
                  <a:pt x="215987" y="112637"/>
                </a:cubicBezTo>
                <a:lnTo>
                  <a:pt x="223226" y="101842"/>
                </a:lnTo>
                <a:lnTo>
                  <a:pt x="223226" y="101842"/>
                </a:lnTo>
                <a:cubicBezTo>
                  <a:pt x="235884" y="82479"/>
                  <a:pt x="246725" y="61987"/>
                  <a:pt x="255611" y="40628"/>
                </a:cubicBezTo>
                <a:cubicBezTo>
                  <a:pt x="263104" y="20943"/>
                  <a:pt x="264120" y="6338"/>
                  <a:pt x="256500" y="1512"/>
                </a:cubicBezTo>
                <a:cubicBezTo>
                  <a:pt x="248880" y="-3314"/>
                  <a:pt x="236053" y="3671"/>
                  <a:pt x="221448" y="18784"/>
                </a:cubicBezTo>
                <a:lnTo>
                  <a:pt x="179157" y="74283"/>
                </a:lnTo>
                <a:cubicBezTo>
                  <a:pt x="174204" y="81903"/>
                  <a:pt x="169886" y="89396"/>
                  <a:pt x="166457" y="96635"/>
                </a:cubicBezTo>
                <a:cubicBezTo>
                  <a:pt x="162266" y="89269"/>
                  <a:pt x="157821" y="81776"/>
                  <a:pt x="152995" y="74156"/>
                </a:cubicBezTo>
                <a:lnTo>
                  <a:pt x="152995" y="74156"/>
                </a:lnTo>
                <a:cubicBezTo>
                  <a:pt x="140681" y="54548"/>
                  <a:pt x="126611" y="36100"/>
                  <a:pt x="110958" y="19038"/>
                </a:cubicBezTo>
                <a:cubicBezTo>
                  <a:pt x="96226" y="3925"/>
                  <a:pt x="83399" y="-3060"/>
                  <a:pt x="75779" y="1766"/>
                </a:cubicBezTo>
                <a:cubicBezTo>
                  <a:pt x="68159" y="6592"/>
                  <a:pt x="69175" y="21197"/>
                  <a:pt x="76795" y="40882"/>
                </a:cubicBezTo>
                <a:cubicBezTo>
                  <a:pt x="85553" y="62277"/>
                  <a:pt x="96355" y="82777"/>
                  <a:pt x="109053" y="102096"/>
                </a:cubicBezTo>
                <a:lnTo>
                  <a:pt x="109053" y="102096"/>
                </a:lnTo>
                <a:cubicBezTo>
                  <a:pt x="110831" y="105017"/>
                  <a:pt x="112736" y="107811"/>
                  <a:pt x="114641" y="110605"/>
                </a:cubicBezTo>
                <a:lnTo>
                  <a:pt x="106005" y="108446"/>
                </a:lnTo>
                <a:lnTo>
                  <a:pt x="106005" y="108446"/>
                </a:lnTo>
                <a:cubicBezTo>
                  <a:pt x="83446" y="103174"/>
                  <a:pt x="60444" y="100028"/>
                  <a:pt x="37298" y="99048"/>
                </a:cubicBezTo>
                <a:cubicBezTo>
                  <a:pt x="16089" y="99048"/>
                  <a:pt x="2119" y="102731"/>
                  <a:pt x="214" y="111748"/>
                </a:cubicBezTo>
                <a:cubicBezTo>
                  <a:pt x="-1691" y="120765"/>
                  <a:pt x="9231" y="130163"/>
                  <a:pt x="28535" y="138799"/>
                </a:cubicBezTo>
                <a:cubicBezTo>
                  <a:pt x="49843" y="147714"/>
                  <a:pt x="71958" y="154561"/>
                  <a:pt x="94575" y="159246"/>
                </a:cubicBezTo>
                <a:lnTo>
                  <a:pt x="94575" y="159246"/>
                </a:lnTo>
                <a:cubicBezTo>
                  <a:pt x="104100" y="161405"/>
                  <a:pt x="113244" y="163056"/>
                  <a:pt x="122134" y="164453"/>
                </a:cubicBezTo>
                <a:cubicBezTo>
                  <a:pt x="111566" y="172592"/>
                  <a:pt x="101434" y="181282"/>
                  <a:pt x="91781" y="190488"/>
                </a:cubicBezTo>
                <a:cubicBezTo>
                  <a:pt x="74698" y="206174"/>
                  <a:pt x="59135" y="223438"/>
                  <a:pt x="45299" y="242050"/>
                </a:cubicBezTo>
                <a:cubicBezTo>
                  <a:pt x="32599" y="259322"/>
                  <a:pt x="28535" y="273292"/>
                  <a:pt x="34758" y="280150"/>
                </a:cubicBezTo>
                <a:cubicBezTo>
                  <a:pt x="40981" y="287008"/>
                  <a:pt x="55078" y="283198"/>
                  <a:pt x="72858" y="272022"/>
                </a:cubicBezTo>
                <a:cubicBezTo>
                  <a:pt x="92325" y="259413"/>
                  <a:pt x="110528" y="244953"/>
                  <a:pt x="127214" y="228842"/>
                </a:cubicBezTo>
                <a:cubicBezTo>
                  <a:pt x="141092" y="215979"/>
                  <a:pt x="154037" y="202143"/>
                  <a:pt x="165949" y="187440"/>
                </a:cubicBezTo>
                <a:cubicBezTo>
                  <a:pt x="177693" y="202091"/>
                  <a:pt x="190422" y="215924"/>
                  <a:pt x="204049" y="228842"/>
                </a:cubicBezTo>
                <a:cubicBezTo>
                  <a:pt x="220760" y="244923"/>
                  <a:pt x="238961" y="259382"/>
                  <a:pt x="258405" y="272022"/>
                </a:cubicBezTo>
                <a:cubicBezTo>
                  <a:pt x="276312" y="283198"/>
                  <a:pt x="290536" y="286754"/>
                  <a:pt x="296505" y="280150"/>
                </a:cubicBezTo>
                <a:cubicBezTo>
                  <a:pt x="302474" y="273546"/>
                  <a:pt x="298283" y="259703"/>
                  <a:pt x="285964" y="242050"/>
                </a:cubicBezTo>
                <a:cubicBezTo>
                  <a:pt x="272142" y="223465"/>
                  <a:pt x="256623" y="206204"/>
                  <a:pt x="239609" y="190488"/>
                </a:cubicBezTo>
                <a:cubicBezTo>
                  <a:pt x="229449" y="181090"/>
                  <a:pt x="219416" y="172454"/>
                  <a:pt x="210018" y="165088"/>
                </a:cubicBezTo>
                <a:cubicBezTo>
                  <a:pt x="222718" y="163437"/>
                  <a:pt x="235418" y="161151"/>
                  <a:pt x="249515" y="158103"/>
                </a:cubicBezTo>
                <a:lnTo>
                  <a:pt x="249515" y="158103"/>
                </a:lnTo>
                <a:cubicBezTo>
                  <a:pt x="272158" y="153302"/>
                  <a:pt x="294309" y="146414"/>
                  <a:pt x="315682" y="137529"/>
                </a:cubicBezTo>
                <a:cubicBezTo>
                  <a:pt x="335494" y="128639"/>
                  <a:pt x="346416" y="118987"/>
                  <a:pt x="344511" y="110224"/>
                </a:cubicBezTo>
                <a:close/>
                <a:moveTo>
                  <a:pt x="190714" y="81141"/>
                </a:moveTo>
                <a:lnTo>
                  <a:pt x="190714" y="81141"/>
                </a:lnTo>
                <a:lnTo>
                  <a:pt x="190714" y="81141"/>
                </a:lnTo>
                <a:cubicBezTo>
                  <a:pt x="202496" y="62380"/>
                  <a:pt x="215972" y="44738"/>
                  <a:pt x="230973" y="28436"/>
                </a:cubicBezTo>
                <a:cubicBezTo>
                  <a:pt x="240879" y="18149"/>
                  <a:pt x="247737" y="12180"/>
                  <a:pt x="249134" y="13069"/>
                </a:cubicBezTo>
                <a:cubicBezTo>
                  <a:pt x="250531" y="13958"/>
                  <a:pt x="247991" y="22721"/>
                  <a:pt x="242784" y="35929"/>
                </a:cubicBezTo>
                <a:cubicBezTo>
                  <a:pt x="234353" y="56513"/>
                  <a:pt x="223977" y="76245"/>
                  <a:pt x="211796" y="94857"/>
                </a:cubicBezTo>
                <a:lnTo>
                  <a:pt x="211796" y="94857"/>
                </a:lnTo>
                <a:cubicBezTo>
                  <a:pt x="206081" y="103747"/>
                  <a:pt x="200493" y="111748"/>
                  <a:pt x="194905" y="119368"/>
                </a:cubicBezTo>
                <a:cubicBezTo>
                  <a:pt x="189571" y="121146"/>
                  <a:pt x="184618" y="122924"/>
                  <a:pt x="180046" y="124829"/>
                </a:cubicBezTo>
                <a:cubicBezTo>
                  <a:pt x="178014" y="120384"/>
                  <a:pt x="175855" y="115685"/>
                  <a:pt x="173315" y="110859"/>
                </a:cubicBezTo>
                <a:cubicBezTo>
                  <a:pt x="178395" y="101207"/>
                  <a:pt x="184110" y="91555"/>
                  <a:pt x="190714" y="81141"/>
                </a:cubicBezTo>
                <a:close/>
                <a:moveTo>
                  <a:pt x="167092" y="152007"/>
                </a:moveTo>
                <a:lnTo>
                  <a:pt x="165822" y="153277"/>
                </a:lnTo>
                <a:lnTo>
                  <a:pt x="164298" y="151880"/>
                </a:lnTo>
                <a:lnTo>
                  <a:pt x="165568" y="151118"/>
                </a:lnTo>
                <a:close/>
                <a:moveTo>
                  <a:pt x="166203" y="126607"/>
                </a:moveTo>
                <a:lnTo>
                  <a:pt x="165441" y="126607"/>
                </a:lnTo>
                <a:lnTo>
                  <a:pt x="165441" y="125972"/>
                </a:lnTo>
                <a:close/>
                <a:moveTo>
                  <a:pt x="119975" y="94857"/>
                </a:moveTo>
                <a:lnTo>
                  <a:pt x="119975" y="94857"/>
                </a:lnTo>
                <a:lnTo>
                  <a:pt x="119975" y="94857"/>
                </a:lnTo>
                <a:cubicBezTo>
                  <a:pt x="107760" y="76244"/>
                  <a:pt x="97342" y="56513"/>
                  <a:pt x="88860" y="35929"/>
                </a:cubicBezTo>
                <a:cubicBezTo>
                  <a:pt x="83653" y="23229"/>
                  <a:pt x="81113" y="13831"/>
                  <a:pt x="82510" y="12942"/>
                </a:cubicBezTo>
                <a:cubicBezTo>
                  <a:pt x="83907" y="12053"/>
                  <a:pt x="90765" y="18022"/>
                  <a:pt x="100671" y="28309"/>
                </a:cubicBezTo>
                <a:cubicBezTo>
                  <a:pt x="115816" y="44689"/>
                  <a:pt x="129381" y="62464"/>
                  <a:pt x="141184" y="81395"/>
                </a:cubicBezTo>
                <a:lnTo>
                  <a:pt x="141184" y="81395"/>
                </a:lnTo>
                <a:cubicBezTo>
                  <a:pt x="147661" y="91555"/>
                  <a:pt x="153884" y="101461"/>
                  <a:pt x="158456" y="110732"/>
                </a:cubicBezTo>
                <a:cubicBezTo>
                  <a:pt x="156551" y="114542"/>
                  <a:pt x="154646" y="118225"/>
                  <a:pt x="152995" y="121654"/>
                </a:cubicBezTo>
                <a:cubicBezTo>
                  <a:pt x="147153" y="119622"/>
                  <a:pt x="140295" y="117717"/>
                  <a:pt x="134326" y="115812"/>
                </a:cubicBezTo>
                <a:cubicBezTo>
                  <a:pt x="129373" y="109081"/>
                  <a:pt x="124674" y="102350"/>
                  <a:pt x="119975" y="94984"/>
                </a:cubicBezTo>
                <a:close/>
                <a:moveTo>
                  <a:pt x="97115" y="145657"/>
                </a:moveTo>
                <a:lnTo>
                  <a:pt x="97115" y="145657"/>
                </a:lnTo>
                <a:cubicBezTo>
                  <a:pt x="75374" y="141058"/>
                  <a:pt x="54114" y="134425"/>
                  <a:pt x="33615" y="125845"/>
                </a:cubicBezTo>
                <a:cubicBezTo>
                  <a:pt x="20915" y="120130"/>
                  <a:pt x="12660" y="115685"/>
                  <a:pt x="13041" y="114161"/>
                </a:cubicBezTo>
                <a:cubicBezTo>
                  <a:pt x="13422" y="112637"/>
                  <a:pt x="22439" y="111875"/>
                  <a:pt x="36790" y="112129"/>
                </a:cubicBezTo>
                <a:cubicBezTo>
                  <a:pt x="59033" y="113106"/>
                  <a:pt x="81139" y="116124"/>
                  <a:pt x="102830" y="121146"/>
                </a:cubicBezTo>
                <a:lnTo>
                  <a:pt x="102830" y="121146"/>
                </a:lnTo>
                <a:cubicBezTo>
                  <a:pt x="111085" y="122924"/>
                  <a:pt x="118959" y="124956"/>
                  <a:pt x="126452" y="127115"/>
                </a:cubicBezTo>
                <a:cubicBezTo>
                  <a:pt x="132167" y="134862"/>
                  <a:pt x="137882" y="141974"/>
                  <a:pt x="143216" y="148070"/>
                </a:cubicBezTo>
                <a:cubicBezTo>
                  <a:pt x="143161" y="148364"/>
                  <a:pt x="143161" y="148665"/>
                  <a:pt x="143216" y="148959"/>
                </a:cubicBezTo>
                <a:lnTo>
                  <a:pt x="137882" y="152515"/>
                </a:lnTo>
                <a:cubicBezTo>
                  <a:pt x="124928" y="151245"/>
                  <a:pt x="111339" y="149086"/>
                  <a:pt x="96607" y="145911"/>
                </a:cubicBezTo>
                <a:close/>
                <a:moveTo>
                  <a:pt x="117689" y="218555"/>
                </a:moveTo>
                <a:cubicBezTo>
                  <a:pt x="101566" y="233982"/>
                  <a:pt x="84050" y="247884"/>
                  <a:pt x="65365" y="260084"/>
                </a:cubicBezTo>
                <a:cubicBezTo>
                  <a:pt x="52665" y="267577"/>
                  <a:pt x="45172" y="271641"/>
                  <a:pt x="44029" y="270498"/>
                </a:cubicBezTo>
                <a:cubicBezTo>
                  <a:pt x="42886" y="269355"/>
                  <a:pt x="47458" y="261481"/>
                  <a:pt x="55840" y="249797"/>
                </a:cubicBezTo>
                <a:cubicBezTo>
                  <a:pt x="69086" y="231865"/>
                  <a:pt x="84059" y="215275"/>
                  <a:pt x="100544" y="200267"/>
                </a:cubicBezTo>
                <a:cubicBezTo>
                  <a:pt x="113175" y="188266"/>
                  <a:pt x="126581" y="177108"/>
                  <a:pt x="140676" y="166866"/>
                </a:cubicBezTo>
                <a:lnTo>
                  <a:pt x="140676" y="166866"/>
                </a:lnTo>
                <a:cubicBezTo>
                  <a:pt x="141110" y="169919"/>
                  <a:pt x="142759" y="172666"/>
                  <a:pt x="145248" y="174486"/>
                </a:cubicBezTo>
                <a:cubicBezTo>
                  <a:pt x="148667" y="176091"/>
                  <a:pt x="152624" y="176091"/>
                  <a:pt x="156043" y="174486"/>
                </a:cubicBezTo>
                <a:lnTo>
                  <a:pt x="156043" y="175121"/>
                </a:lnTo>
                <a:cubicBezTo>
                  <a:pt x="144337" y="190517"/>
                  <a:pt x="131518" y="205033"/>
                  <a:pt x="117689" y="218555"/>
                </a:cubicBezTo>
                <a:close/>
                <a:moveTo>
                  <a:pt x="230719" y="200267"/>
                </a:moveTo>
                <a:cubicBezTo>
                  <a:pt x="247136" y="215343"/>
                  <a:pt x="262103" y="231926"/>
                  <a:pt x="275423" y="249797"/>
                </a:cubicBezTo>
                <a:cubicBezTo>
                  <a:pt x="283678" y="261481"/>
                  <a:pt x="288123" y="269228"/>
                  <a:pt x="287107" y="270498"/>
                </a:cubicBezTo>
                <a:cubicBezTo>
                  <a:pt x="286091" y="271768"/>
                  <a:pt x="277963" y="267577"/>
                  <a:pt x="265771" y="260084"/>
                </a:cubicBezTo>
                <a:cubicBezTo>
                  <a:pt x="247107" y="247911"/>
                  <a:pt x="229630" y="234006"/>
                  <a:pt x="213574" y="218555"/>
                </a:cubicBezTo>
                <a:cubicBezTo>
                  <a:pt x="199372" y="205281"/>
                  <a:pt x="186171" y="190975"/>
                  <a:pt x="174077" y="175756"/>
                </a:cubicBezTo>
                <a:lnTo>
                  <a:pt x="174077" y="174994"/>
                </a:lnTo>
                <a:cubicBezTo>
                  <a:pt x="177567" y="176680"/>
                  <a:pt x="181636" y="176680"/>
                  <a:pt x="185126" y="174994"/>
                </a:cubicBezTo>
                <a:cubicBezTo>
                  <a:pt x="187661" y="173217"/>
                  <a:pt x="189323" y="170447"/>
                  <a:pt x="189698" y="167374"/>
                </a:cubicBezTo>
                <a:lnTo>
                  <a:pt x="189698" y="167374"/>
                </a:lnTo>
                <a:cubicBezTo>
                  <a:pt x="204083" y="177374"/>
                  <a:pt x="217787" y="188321"/>
                  <a:pt x="230719" y="200140"/>
                </a:cubicBezTo>
                <a:close/>
                <a:moveTo>
                  <a:pt x="310729" y="124956"/>
                </a:moveTo>
                <a:cubicBezTo>
                  <a:pt x="290240" y="133564"/>
                  <a:pt x="268977" y="140198"/>
                  <a:pt x="247229" y="144768"/>
                </a:cubicBezTo>
                <a:lnTo>
                  <a:pt x="247229" y="144768"/>
                </a:lnTo>
                <a:cubicBezTo>
                  <a:pt x="231691" y="148281"/>
                  <a:pt x="215957" y="150868"/>
                  <a:pt x="200112" y="152515"/>
                </a:cubicBezTo>
                <a:cubicBezTo>
                  <a:pt x="199257" y="148619"/>
                  <a:pt x="197109" y="145127"/>
                  <a:pt x="194016" y="142609"/>
                </a:cubicBezTo>
                <a:cubicBezTo>
                  <a:pt x="197191" y="138799"/>
                  <a:pt x="200239" y="134989"/>
                  <a:pt x="203414" y="130671"/>
                </a:cubicBezTo>
                <a:cubicBezTo>
                  <a:pt x="214971" y="126988"/>
                  <a:pt x="227798" y="123432"/>
                  <a:pt x="241514" y="120384"/>
                </a:cubicBezTo>
                <a:lnTo>
                  <a:pt x="241514" y="120384"/>
                </a:lnTo>
                <a:cubicBezTo>
                  <a:pt x="263248" y="115361"/>
                  <a:pt x="285396" y="112342"/>
                  <a:pt x="307681" y="111367"/>
                </a:cubicBezTo>
                <a:cubicBezTo>
                  <a:pt x="322032" y="111367"/>
                  <a:pt x="331049" y="111367"/>
                  <a:pt x="331303" y="113399"/>
                </a:cubicBezTo>
                <a:cubicBezTo>
                  <a:pt x="331557" y="115431"/>
                  <a:pt x="323810" y="119114"/>
                  <a:pt x="310729" y="124829"/>
                </a:cubicBezTo>
                <a:close/>
              </a:path>
            </a:pathLst>
          </a:custGeom>
          <a:gradFill>
            <a:gsLst>
              <a:gs pos="0">
                <a:srgbClr val="FFDDA3"/>
              </a:gs>
              <a:gs pos="100000">
                <a:srgbClr val="FB7185"/>
              </a:gs>
            </a:gsLst>
            <a:lin ang="10800000" scaled="1"/>
          </a:gra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A4DF7DFA-DE8B-4073-89C9-66868549AEC0}"/>
              </a:ext>
            </a:extLst>
          </p:cNvPr>
          <p:cNvSpPr/>
          <p:nvPr/>
        </p:nvSpPr>
        <p:spPr>
          <a:xfrm>
            <a:off x="449908" y="8040376"/>
            <a:ext cx="1074775" cy="878560"/>
          </a:xfrm>
          <a:custGeom>
            <a:avLst/>
            <a:gdLst>
              <a:gd name="connsiteX0" fmla="*/ 598668 w 599122"/>
              <a:gd name="connsiteY0" fmla="*/ 191354 h 489744"/>
              <a:gd name="connsiteX1" fmla="*/ 534279 w 599122"/>
              <a:gd name="connsiteY1" fmla="*/ 169637 h 489744"/>
              <a:gd name="connsiteX2" fmla="*/ 415026 w 599122"/>
              <a:gd name="connsiteY2" fmla="*/ 185766 h 489744"/>
              <a:gd name="connsiteX3" fmla="*/ 415026 w 599122"/>
              <a:gd name="connsiteY3" fmla="*/ 185766 h 489744"/>
              <a:gd name="connsiteX4" fmla="*/ 375783 w 599122"/>
              <a:gd name="connsiteY4" fmla="*/ 195545 h 489744"/>
              <a:gd name="connsiteX5" fmla="*/ 388483 w 599122"/>
              <a:gd name="connsiteY5" fmla="*/ 176876 h 489744"/>
              <a:gd name="connsiteX6" fmla="*/ 388483 w 599122"/>
              <a:gd name="connsiteY6" fmla="*/ 176876 h 489744"/>
              <a:gd name="connsiteX7" fmla="*/ 388483 w 599122"/>
              <a:gd name="connsiteY7" fmla="*/ 176876 h 489744"/>
              <a:gd name="connsiteX8" fmla="*/ 388483 w 599122"/>
              <a:gd name="connsiteY8" fmla="*/ 176876 h 489744"/>
              <a:gd name="connsiteX9" fmla="*/ 444490 w 599122"/>
              <a:gd name="connsiteY9" fmla="*/ 70450 h 489744"/>
              <a:gd name="connsiteX10" fmla="*/ 446141 w 599122"/>
              <a:gd name="connsiteY10" fmla="*/ 2632 h 489744"/>
              <a:gd name="connsiteX11" fmla="*/ 385308 w 599122"/>
              <a:gd name="connsiteY11" fmla="*/ 32731 h 489744"/>
              <a:gd name="connsiteX12" fmla="*/ 311902 w 599122"/>
              <a:gd name="connsiteY12" fmla="*/ 128870 h 489744"/>
              <a:gd name="connsiteX13" fmla="*/ 288788 w 599122"/>
              <a:gd name="connsiteY13" fmla="*/ 167732 h 489744"/>
              <a:gd name="connsiteX14" fmla="*/ 265420 w 599122"/>
              <a:gd name="connsiteY14" fmla="*/ 128616 h 489744"/>
              <a:gd name="connsiteX15" fmla="*/ 265420 w 599122"/>
              <a:gd name="connsiteY15" fmla="*/ 128616 h 489744"/>
              <a:gd name="connsiteX16" fmla="*/ 192268 w 599122"/>
              <a:gd name="connsiteY16" fmla="*/ 32604 h 489744"/>
              <a:gd name="connsiteX17" fmla="*/ 131435 w 599122"/>
              <a:gd name="connsiteY17" fmla="*/ 2505 h 489744"/>
              <a:gd name="connsiteX18" fmla="*/ 133086 w 599122"/>
              <a:gd name="connsiteY18" fmla="*/ 70450 h 489744"/>
              <a:gd name="connsiteX19" fmla="*/ 189093 w 599122"/>
              <a:gd name="connsiteY19" fmla="*/ 176622 h 489744"/>
              <a:gd name="connsiteX20" fmla="*/ 189093 w 599122"/>
              <a:gd name="connsiteY20" fmla="*/ 176622 h 489744"/>
              <a:gd name="connsiteX21" fmla="*/ 198872 w 599122"/>
              <a:gd name="connsiteY21" fmla="*/ 191100 h 489744"/>
              <a:gd name="connsiteX22" fmla="*/ 184013 w 599122"/>
              <a:gd name="connsiteY22" fmla="*/ 187544 h 489744"/>
              <a:gd name="connsiteX23" fmla="*/ 184013 w 599122"/>
              <a:gd name="connsiteY23" fmla="*/ 187544 h 489744"/>
              <a:gd name="connsiteX24" fmla="*/ 64760 w 599122"/>
              <a:gd name="connsiteY24" fmla="*/ 171288 h 489744"/>
              <a:gd name="connsiteX25" fmla="*/ 371 w 599122"/>
              <a:gd name="connsiteY25" fmla="*/ 193005 h 489744"/>
              <a:gd name="connsiteX26" fmla="*/ 49520 w 599122"/>
              <a:gd name="connsiteY26" fmla="*/ 239868 h 489744"/>
              <a:gd name="connsiteX27" fmla="*/ 163820 w 599122"/>
              <a:gd name="connsiteY27" fmla="*/ 275555 h 489744"/>
              <a:gd name="connsiteX28" fmla="*/ 164582 w 599122"/>
              <a:gd name="connsiteY28" fmla="*/ 275555 h 489744"/>
              <a:gd name="connsiteX29" fmla="*/ 212334 w 599122"/>
              <a:gd name="connsiteY29" fmla="*/ 284445 h 489744"/>
              <a:gd name="connsiteX30" fmla="*/ 159629 w 599122"/>
              <a:gd name="connsiteY30" fmla="*/ 329784 h 489744"/>
              <a:gd name="connsiteX31" fmla="*/ 79111 w 599122"/>
              <a:gd name="connsiteY31" fmla="*/ 418684 h 489744"/>
              <a:gd name="connsiteX32" fmla="*/ 60696 w 599122"/>
              <a:gd name="connsiteY32" fmla="*/ 484089 h 489744"/>
              <a:gd name="connsiteX33" fmla="*/ 127117 w 599122"/>
              <a:gd name="connsiteY33" fmla="*/ 469865 h 489744"/>
              <a:gd name="connsiteX34" fmla="*/ 221478 w 599122"/>
              <a:gd name="connsiteY34" fmla="*/ 395062 h 489744"/>
              <a:gd name="connsiteX35" fmla="*/ 288661 w 599122"/>
              <a:gd name="connsiteY35" fmla="*/ 323180 h 489744"/>
              <a:gd name="connsiteX36" fmla="*/ 355717 w 599122"/>
              <a:gd name="connsiteY36" fmla="*/ 395062 h 489744"/>
              <a:gd name="connsiteX37" fmla="*/ 450078 w 599122"/>
              <a:gd name="connsiteY37" fmla="*/ 469865 h 489744"/>
              <a:gd name="connsiteX38" fmla="*/ 516499 w 599122"/>
              <a:gd name="connsiteY38" fmla="*/ 484089 h 489744"/>
              <a:gd name="connsiteX39" fmla="*/ 498211 w 599122"/>
              <a:gd name="connsiteY39" fmla="*/ 418684 h 489744"/>
              <a:gd name="connsiteX40" fmla="*/ 417566 w 599122"/>
              <a:gd name="connsiteY40" fmla="*/ 329784 h 489744"/>
              <a:gd name="connsiteX41" fmla="*/ 366766 w 599122"/>
              <a:gd name="connsiteY41" fmla="*/ 285461 h 489744"/>
              <a:gd name="connsiteX42" fmla="*/ 435219 w 599122"/>
              <a:gd name="connsiteY42" fmla="*/ 273523 h 489744"/>
              <a:gd name="connsiteX43" fmla="*/ 435219 w 599122"/>
              <a:gd name="connsiteY43" fmla="*/ 273523 h 489744"/>
              <a:gd name="connsiteX44" fmla="*/ 549519 w 599122"/>
              <a:gd name="connsiteY44" fmla="*/ 237836 h 489744"/>
              <a:gd name="connsiteX45" fmla="*/ 598668 w 599122"/>
              <a:gd name="connsiteY45" fmla="*/ 191354 h 489744"/>
              <a:gd name="connsiteX46" fmla="*/ 331968 w 599122"/>
              <a:gd name="connsiteY46" fmla="*/ 140554 h 489744"/>
              <a:gd name="connsiteX47" fmla="*/ 331968 w 599122"/>
              <a:gd name="connsiteY47" fmla="*/ 140554 h 489744"/>
              <a:gd name="connsiteX48" fmla="*/ 331968 w 599122"/>
              <a:gd name="connsiteY48" fmla="*/ 140554 h 489744"/>
              <a:gd name="connsiteX49" fmla="*/ 401818 w 599122"/>
              <a:gd name="connsiteY49" fmla="*/ 49114 h 489744"/>
              <a:gd name="connsiteX50" fmla="*/ 433187 w 599122"/>
              <a:gd name="connsiteY50" fmla="*/ 22571 h 489744"/>
              <a:gd name="connsiteX51" fmla="*/ 422265 w 599122"/>
              <a:gd name="connsiteY51" fmla="*/ 62195 h 489744"/>
              <a:gd name="connsiteX52" fmla="*/ 368417 w 599122"/>
              <a:gd name="connsiteY52" fmla="*/ 163795 h 489744"/>
              <a:gd name="connsiteX53" fmla="*/ 368417 w 599122"/>
              <a:gd name="connsiteY53" fmla="*/ 163795 h 489744"/>
              <a:gd name="connsiteX54" fmla="*/ 339080 w 599122"/>
              <a:gd name="connsiteY54" fmla="*/ 206340 h 489744"/>
              <a:gd name="connsiteX55" fmla="*/ 313680 w 599122"/>
              <a:gd name="connsiteY55" fmla="*/ 215738 h 489744"/>
              <a:gd name="connsiteX56" fmla="*/ 302123 w 599122"/>
              <a:gd name="connsiteY56" fmla="*/ 191608 h 489744"/>
              <a:gd name="connsiteX57" fmla="*/ 331968 w 599122"/>
              <a:gd name="connsiteY57" fmla="*/ 140808 h 489744"/>
              <a:gd name="connsiteX58" fmla="*/ 291201 w 599122"/>
              <a:gd name="connsiteY58" fmla="*/ 263744 h 489744"/>
              <a:gd name="connsiteX59" fmla="*/ 288915 w 599122"/>
              <a:gd name="connsiteY59" fmla="*/ 266030 h 489744"/>
              <a:gd name="connsiteX60" fmla="*/ 286502 w 599122"/>
              <a:gd name="connsiteY60" fmla="*/ 263617 h 489744"/>
              <a:gd name="connsiteX61" fmla="*/ 288661 w 599122"/>
              <a:gd name="connsiteY61" fmla="*/ 262347 h 489744"/>
              <a:gd name="connsiteX62" fmla="*/ 289804 w 599122"/>
              <a:gd name="connsiteY62" fmla="*/ 219929 h 489744"/>
              <a:gd name="connsiteX63" fmla="*/ 288407 w 599122"/>
              <a:gd name="connsiteY63" fmla="*/ 219929 h 489744"/>
              <a:gd name="connsiteX64" fmla="*/ 288407 w 599122"/>
              <a:gd name="connsiteY64" fmla="*/ 218786 h 489744"/>
              <a:gd name="connsiteX65" fmla="*/ 209413 w 599122"/>
              <a:gd name="connsiteY65" fmla="*/ 164938 h 489744"/>
              <a:gd name="connsiteX66" fmla="*/ 209413 w 599122"/>
              <a:gd name="connsiteY66" fmla="*/ 164938 h 489744"/>
              <a:gd name="connsiteX67" fmla="*/ 209413 w 599122"/>
              <a:gd name="connsiteY67" fmla="*/ 164938 h 489744"/>
              <a:gd name="connsiteX68" fmla="*/ 155438 w 599122"/>
              <a:gd name="connsiteY68" fmla="*/ 62576 h 489744"/>
              <a:gd name="connsiteX69" fmla="*/ 144516 w 599122"/>
              <a:gd name="connsiteY69" fmla="*/ 22952 h 489744"/>
              <a:gd name="connsiteX70" fmla="*/ 175885 w 599122"/>
              <a:gd name="connsiteY70" fmla="*/ 49495 h 489744"/>
              <a:gd name="connsiteX71" fmla="*/ 246116 w 599122"/>
              <a:gd name="connsiteY71" fmla="*/ 141443 h 489744"/>
              <a:gd name="connsiteX72" fmla="*/ 246116 w 599122"/>
              <a:gd name="connsiteY72" fmla="*/ 141443 h 489744"/>
              <a:gd name="connsiteX73" fmla="*/ 246116 w 599122"/>
              <a:gd name="connsiteY73" fmla="*/ 141443 h 489744"/>
              <a:gd name="connsiteX74" fmla="*/ 246116 w 599122"/>
              <a:gd name="connsiteY74" fmla="*/ 141443 h 489744"/>
              <a:gd name="connsiteX75" fmla="*/ 275961 w 599122"/>
              <a:gd name="connsiteY75" fmla="*/ 192243 h 489744"/>
              <a:gd name="connsiteX76" fmla="*/ 266563 w 599122"/>
              <a:gd name="connsiteY76" fmla="*/ 211166 h 489744"/>
              <a:gd name="connsiteX77" fmla="*/ 234305 w 599122"/>
              <a:gd name="connsiteY77" fmla="*/ 200879 h 489744"/>
              <a:gd name="connsiteX78" fmla="*/ 209413 w 599122"/>
              <a:gd name="connsiteY78" fmla="*/ 164938 h 489744"/>
              <a:gd name="connsiteX79" fmla="*/ 169789 w 599122"/>
              <a:gd name="connsiteY79" fmla="*/ 253203 h 489744"/>
              <a:gd name="connsiteX80" fmla="*/ 169789 w 599122"/>
              <a:gd name="connsiteY80" fmla="*/ 253203 h 489744"/>
              <a:gd name="connsiteX81" fmla="*/ 59299 w 599122"/>
              <a:gd name="connsiteY81" fmla="*/ 218786 h 489744"/>
              <a:gd name="connsiteX82" fmla="*/ 23612 w 599122"/>
              <a:gd name="connsiteY82" fmla="*/ 198466 h 489744"/>
              <a:gd name="connsiteX83" fmla="*/ 64633 w 599122"/>
              <a:gd name="connsiteY83" fmla="*/ 195164 h 489744"/>
              <a:gd name="connsiteX84" fmla="*/ 178933 w 599122"/>
              <a:gd name="connsiteY84" fmla="*/ 210785 h 489744"/>
              <a:gd name="connsiteX85" fmla="*/ 178933 w 599122"/>
              <a:gd name="connsiteY85" fmla="*/ 210785 h 489744"/>
              <a:gd name="connsiteX86" fmla="*/ 219827 w 599122"/>
              <a:gd name="connsiteY86" fmla="*/ 221199 h 489744"/>
              <a:gd name="connsiteX87" fmla="*/ 248783 w 599122"/>
              <a:gd name="connsiteY87" fmla="*/ 257648 h 489744"/>
              <a:gd name="connsiteX88" fmla="*/ 248783 w 599122"/>
              <a:gd name="connsiteY88" fmla="*/ 259172 h 489744"/>
              <a:gd name="connsiteX89" fmla="*/ 239639 w 599122"/>
              <a:gd name="connsiteY89" fmla="*/ 265268 h 489744"/>
              <a:gd name="connsiteX90" fmla="*/ 169789 w 599122"/>
              <a:gd name="connsiteY90" fmla="*/ 253203 h 489744"/>
              <a:gd name="connsiteX91" fmla="*/ 205349 w 599122"/>
              <a:gd name="connsiteY91" fmla="*/ 378933 h 489744"/>
              <a:gd name="connsiteX92" fmla="*/ 114798 w 599122"/>
              <a:gd name="connsiteY92" fmla="*/ 451069 h 489744"/>
              <a:gd name="connsiteX93" fmla="*/ 77841 w 599122"/>
              <a:gd name="connsiteY93" fmla="*/ 469103 h 489744"/>
              <a:gd name="connsiteX94" fmla="*/ 98161 w 599122"/>
              <a:gd name="connsiteY94" fmla="*/ 433289 h 489744"/>
              <a:gd name="connsiteX95" fmla="*/ 175631 w 599122"/>
              <a:gd name="connsiteY95" fmla="*/ 347310 h 489744"/>
              <a:gd name="connsiteX96" fmla="*/ 245354 w 599122"/>
              <a:gd name="connsiteY96" fmla="*/ 289144 h 489744"/>
              <a:gd name="connsiteX97" fmla="*/ 246497 w 599122"/>
              <a:gd name="connsiteY97" fmla="*/ 289144 h 489744"/>
              <a:gd name="connsiteX98" fmla="*/ 254498 w 599122"/>
              <a:gd name="connsiteY98" fmla="*/ 301844 h 489744"/>
              <a:gd name="connsiteX99" fmla="*/ 273167 w 599122"/>
              <a:gd name="connsiteY99" fmla="*/ 302860 h 489744"/>
              <a:gd name="connsiteX100" fmla="*/ 273929 w 599122"/>
              <a:gd name="connsiteY100" fmla="*/ 304003 h 489744"/>
              <a:gd name="connsiteX101" fmla="*/ 204968 w 599122"/>
              <a:gd name="connsiteY101" fmla="*/ 378933 h 489744"/>
              <a:gd name="connsiteX102" fmla="*/ 401564 w 599122"/>
              <a:gd name="connsiteY102" fmla="*/ 347310 h 489744"/>
              <a:gd name="connsiteX103" fmla="*/ 479034 w 599122"/>
              <a:gd name="connsiteY103" fmla="*/ 433289 h 489744"/>
              <a:gd name="connsiteX104" fmla="*/ 499354 w 599122"/>
              <a:gd name="connsiteY104" fmla="*/ 469103 h 489744"/>
              <a:gd name="connsiteX105" fmla="*/ 462397 w 599122"/>
              <a:gd name="connsiteY105" fmla="*/ 451069 h 489744"/>
              <a:gd name="connsiteX106" fmla="*/ 371846 w 599122"/>
              <a:gd name="connsiteY106" fmla="*/ 378933 h 489744"/>
              <a:gd name="connsiteX107" fmla="*/ 303266 w 599122"/>
              <a:gd name="connsiteY107" fmla="*/ 304765 h 489744"/>
              <a:gd name="connsiteX108" fmla="*/ 304155 w 599122"/>
              <a:gd name="connsiteY108" fmla="*/ 303495 h 489744"/>
              <a:gd name="connsiteX109" fmla="*/ 323332 w 599122"/>
              <a:gd name="connsiteY109" fmla="*/ 302606 h 489744"/>
              <a:gd name="connsiteX110" fmla="*/ 331968 w 599122"/>
              <a:gd name="connsiteY110" fmla="*/ 289144 h 489744"/>
              <a:gd name="connsiteX111" fmla="*/ 331968 w 599122"/>
              <a:gd name="connsiteY111" fmla="*/ 289144 h 489744"/>
              <a:gd name="connsiteX112" fmla="*/ 401564 w 599122"/>
              <a:gd name="connsiteY112" fmla="*/ 347310 h 489744"/>
              <a:gd name="connsiteX113" fmla="*/ 540502 w 599122"/>
              <a:gd name="connsiteY113" fmla="*/ 216754 h 489744"/>
              <a:gd name="connsiteX114" fmla="*/ 430012 w 599122"/>
              <a:gd name="connsiteY114" fmla="*/ 251044 h 489744"/>
              <a:gd name="connsiteX115" fmla="*/ 430012 w 599122"/>
              <a:gd name="connsiteY115" fmla="*/ 251044 h 489744"/>
              <a:gd name="connsiteX116" fmla="*/ 348097 w 599122"/>
              <a:gd name="connsiteY116" fmla="*/ 264379 h 489744"/>
              <a:gd name="connsiteX117" fmla="*/ 337683 w 599122"/>
              <a:gd name="connsiteY117" fmla="*/ 247234 h 489744"/>
              <a:gd name="connsiteX118" fmla="*/ 353939 w 599122"/>
              <a:gd name="connsiteY118" fmla="*/ 226533 h 489744"/>
              <a:gd name="connsiteX119" fmla="*/ 420360 w 599122"/>
              <a:gd name="connsiteY119" fmla="*/ 208626 h 489744"/>
              <a:gd name="connsiteX120" fmla="*/ 420360 w 599122"/>
              <a:gd name="connsiteY120" fmla="*/ 208626 h 489744"/>
              <a:gd name="connsiteX121" fmla="*/ 534660 w 599122"/>
              <a:gd name="connsiteY121" fmla="*/ 193005 h 489744"/>
              <a:gd name="connsiteX122" fmla="*/ 575681 w 599122"/>
              <a:gd name="connsiteY122" fmla="*/ 196434 h 489744"/>
              <a:gd name="connsiteX123" fmla="*/ 540502 w 599122"/>
              <a:gd name="connsiteY123" fmla="*/ 216754 h 489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</a:cxnLst>
            <a:rect l="l" t="t" r="r" b="b"/>
            <a:pathLst>
              <a:path w="599122" h="489744">
                <a:moveTo>
                  <a:pt x="598668" y="191354"/>
                </a:moveTo>
                <a:cubicBezTo>
                  <a:pt x="595239" y="176114"/>
                  <a:pt x="570855" y="168875"/>
                  <a:pt x="534279" y="169637"/>
                </a:cubicBezTo>
                <a:cubicBezTo>
                  <a:pt x="494113" y="171290"/>
                  <a:pt x="454188" y="176690"/>
                  <a:pt x="415026" y="185766"/>
                </a:cubicBezTo>
                <a:lnTo>
                  <a:pt x="415026" y="185766"/>
                </a:lnTo>
                <a:cubicBezTo>
                  <a:pt x="401310" y="188814"/>
                  <a:pt x="388356" y="192116"/>
                  <a:pt x="375783" y="195545"/>
                </a:cubicBezTo>
                <a:cubicBezTo>
                  <a:pt x="379974" y="189449"/>
                  <a:pt x="384165" y="182845"/>
                  <a:pt x="388483" y="176876"/>
                </a:cubicBezTo>
                <a:lnTo>
                  <a:pt x="388483" y="176876"/>
                </a:lnTo>
                <a:lnTo>
                  <a:pt x="388483" y="176876"/>
                </a:lnTo>
                <a:lnTo>
                  <a:pt x="388483" y="176876"/>
                </a:lnTo>
                <a:cubicBezTo>
                  <a:pt x="410468" y="143248"/>
                  <a:pt x="429221" y="107613"/>
                  <a:pt x="444490" y="70450"/>
                </a:cubicBezTo>
                <a:cubicBezTo>
                  <a:pt x="457190" y="36414"/>
                  <a:pt x="459349" y="11014"/>
                  <a:pt x="446141" y="2632"/>
                </a:cubicBezTo>
                <a:cubicBezTo>
                  <a:pt x="432933" y="-5750"/>
                  <a:pt x="410708" y="6315"/>
                  <a:pt x="385308" y="32731"/>
                </a:cubicBezTo>
                <a:lnTo>
                  <a:pt x="311902" y="128870"/>
                </a:lnTo>
                <a:cubicBezTo>
                  <a:pt x="303520" y="141570"/>
                  <a:pt x="295900" y="155159"/>
                  <a:pt x="288788" y="167732"/>
                </a:cubicBezTo>
                <a:cubicBezTo>
                  <a:pt x="281676" y="155032"/>
                  <a:pt x="274056" y="142332"/>
                  <a:pt x="265420" y="128616"/>
                </a:cubicBezTo>
                <a:lnTo>
                  <a:pt x="265420" y="128616"/>
                </a:lnTo>
                <a:cubicBezTo>
                  <a:pt x="244140" y="94362"/>
                  <a:pt x="219645" y="62213"/>
                  <a:pt x="192268" y="32604"/>
                </a:cubicBezTo>
                <a:cubicBezTo>
                  <a:pt x="166868" y="6188"/>
                  <a:pt x="144516" y="-5496"/>
                  <a:pt x="131435" y="2505"/>
                </a:cubicBezTo>
                <a:cubicBezTo>
                  <a:pt x="118354" y="10506"/>
                  <a:pt x="119878" y="36287"/>
                  <a:pt x="133086" y="70450"/>
                </a:cubicBezTo>
                <a:cubicBezTo>
                  <a:pt x="148337" y="107541"/>
                  <a:pt x="167091" y="143093"/>
                  <a:pt x="189093" y="176622"/>
                </a:cubicBezTo>
                <a:lnTo>
                  <a:pt x="189093" y="176622"/>
                </a:lnTo>
                <a:lnTo>
                  <a:pt x="198872" y="191100"/>
                </a:lnTo>
                <a:lnTo>
                  <a:pt x="184013" y="187544"/>
                </a:lnTo>
                <a:lnTo>
                  <a:pt x="184013" y="187544"/>
                </a:lnTo>
                <a:cubicBezTo>
                  <a:pt x="144863" y="178379"/>
                  <a:pt x="104935" y="172937"/>
                  <a:pt x="64760" y="171288"/>
                </a:cubicBezTo>
                <a:cubicBezTo>
                  <a:pt x="28057" y="170653"/>
                  <a:pt x="3673" y="177765"/>
                  <a:pt x="371" y="193005"/>
                </a:cubicBezTo>
                <a:cubicBezTo>
                  <a:pt x="-2931" y="208245"/>
                  <a:pt x="15992" y="225136"/>
                  <a:pt x="49520" y="239868"/>
                </a:cubicBezTo>
                <a:cubicBezTo>
                  <a:pt x="86393" y="255387"/>
                  <a:pt x="124668" y="267337"/>
                  <a:pt x="163820" y="275555"/>
                </a:cubicBezTo>
                <a:lnTo>
                  <a:pt x="164582" y="275555"/>
                </a:lnTo>
                <a:cubicBezTo>
                  <a:pt x="181092" y="279238"/>
                  <a:pt x="196967" y="282032"/>
                  <a:pt x="212334" y="284445"/>
                </a:cubicBezTo>
                <a:cubicBezTo>
                  <a:pt x="195443" y="297145"/>
                  <a:pt x="177663" y="312766"/>
                  <a:pt x="159629" y="329784"/>
                </a:cubicBezTo>
                <a:cubicBezTo>
                  <a:pt x="130015" y="356781"/>
                  <a:pt x="103053" y="386550"/>
                  <a:pt x="79111" y="418684"/>
                </a:cubicBezTo>
                <a:cubicBezTo>
                  <a:pt x="57775" y="448529"/>
                  <a:pt x="50028" y="472786"/>
                  <a:pt x="60696" y="484089"/>
                </a:cubicBezTo>
                <a:cubicBezTo>
                  <a:pt x="71364" y="495392"/>
                  <a:pt x="96129" y="489296"/>
                  <a:pt x="127117" y="469865"/>
                </a:cubicBezTo>
                <a:cubicBezTo>
                  <a:pt x="160895" y="448011"/>
                  <a:pt x="192494" y="422962"/>
                  <a:pt x="221478" y="395062"/>
                </a:cubicBezTo>
                <a:cubicBezTo>
                  <a:pt x="245499" y="372675"/>
                  <a:pt x="267946" y="348657"/>
                  <a:pt x="288661" y="323180"/>
                </a:cubicBezTo>
                <a:cubicBezTo>
                  <a:pt x="309294" y="348689"/>
                  <a:pt x="331701" y="372709"/>
                  <a:pt x="355717" y="395062"/>
                </a:cubicBezTo>
                <a:cubicBezTo>
                  <a:pt x="384702" y="422962"/>
                  <a:pt x="416301" y="448011"/>
                  <a:pt x="450078" y="469865"/>
                </a:cubicBezTo>
                <a:cubicBezTo>
                  <a:pt x="481193" y="489296"/>
                  <a:pt x="505704" y="495265"/>
                  <a:pt x="516499" y="484089"/>
                </a:cubicBezTo>
                <a:cubicBezTo>
                  <a:pt x="527294" y="472913"/>
                  <a:pt x="519420" y="448529"/>
                  <a:pt x="498211" y="418684"/>
                </a:cubicBezTo>
                <a:cubicBezTo>
                  <a:pt x="474184" y="386582"/>
                  <a:pt x="447183" y="356816"/>
                  <a:pt x="417566" y="329784"/>
                </a:cubicBezTo>
                <a:cubicBezTo>
                  <a:pt x="400040" y="313274"/>
                  <a:pt x="382768" y="298415"/>
                  <a:pt x="366766" y="285461"/>
                </a:cubicBezTo>
                <a:cubicBezTo>
                  <a:pt x="387975" y="282794"/>
                  <a:pt x="411089" y="278857"/>
                  <a:pt x="435219" y="273523"/>
                </a:cubicBezTo>
                <a:lnTo>
                  <a:pt x="435219" y="273523"/>
                </a:lnTo>
                <a:cubicBezTo>
                  <a:pt x="474366" y="265286"/>
                  <a:pt x="512639" y="253336"/>
                  <a:pt x="549519" y="237836"/>
                </a:cubicBezTo>
                <a:cubicBezTo>
                  <a:pt x="583428" y="223358"/>
                  <a:pt x="602351" y="206594"/>
                  <a:pt x="598668" y="191354"/>
                </a:cubicBezTo>
                <a:close/>
                <a:moveTo>
                  <a:pt x="331968" y="140554"/>
                </a:moveTo>
                <a:lnTo>
                  <a:pt x="331968" y="140554"/>
                </a:lnTo>
                <a:lnTo>
                  <a:pt x="331968" y="140554"/>
                </a:lnTo>
                <a:cubicBezTo>
                  <a:pt x="352293" y="107924"/>
                  <a:pt x="375682" y="77305"/>
                  <a:pt x="401818" y="49114"/>
                </a:cubicBezTo>
                <a:cubicBezTo>
                  <a:pt x="418963" y="31207"/>
                  <a:pt x="430901" y="21047"/>
                  <a:pt x="433187" y="22571"/>
                </a:cubicBezTo>
                <a:cubicBezTo>
                  <a:pt x="435473" y="24095"/>
                  <a:pt x="431282" y="39081"/>
                  <a:pt x="422265" y="62195"/>
                </a:cubicBezTo>
                <a:cubicBezTo>
                  <a:pt x="407557" y="97683"/>
                  <a:pt x="389528" y="131701"/>
                  <a:pt x="368417" y="163795"/>
                </a:cubicBezTo>
                <a:lnTo>
                  <a:pt x="368417" y="163795"/>
                </a:lnTo>
                <a:cubicBezTo>
                  <a:pt x="358638" y="179162"/>
                  <a:pt x="348859" y="193132"/>
                  <a:pt x="339080" y="206340"/>
                </a:cubicBezTo>
                <a:cubicBezTo>
                  <a:pt x="329936" y="209388"/>
                  <a:pt x="321427" y="212563"/>
                  <a:pt x="313680" y="215738"/>
                </a:cubicBezTo>
                <a:cubicBezTo>
                  <a:pt x="310251" y="207991"/>
                  <a:pt x="306314" y="199990"/>
                  <a:pt x="302123" y="191608"/>
                </a:cubicBezTo>
                <a:cubicBezTo>
                  <a:pt x="310759" y="175860"/>
                  <a:pt x="320792" y="158588"/>
                  <a:pt x="331968" y="140808"/>
                </a:cubicBezTo>
                <a:close/>
                <a:moveTo>
                  <a:pt x="291201" y="263744"/>
                </a:moveTo>
                <a:lnTo>
                  <a:pt x="288915" y="266030"/>
                </a:lnTo>
                <a:lnTo>
                  <a:pt x="286502" y="263617"/>
                </a:lnTo>
                <a:cubicBezTo>
                  <a:pt x="287178" y="263124"/>
                  <a:pt x="287901" y="262698"/>
                  <a:pt x="288661" y="262347"/>
                </a:cubicBezTo>
                <a:close/>
                <a:moveTo>
                  <a:pt x="289804" y="219929"/>
                </a:moveTo>
                <a:lnTo>
                  <a:pt x="288407" y="219929"/>
                </a:lnTo>
                <a:lnTo>
                  <a:pt x="288407" y="218786"/>
                </a:lnTo>
                <a:close/>
                <a:moveTo>
                  <a:pt x="209413" y="164938"/>
                </a:moveTo>
                <a:lnTo>
                  <a:pt x="209413" y="164938"/>
                </a:lnTo>
                <a:lnTo>
                  <a:pt x="209413" y="164938"/>
                </a:lnTo>
                <a:cubicBezTo>
                  <a:pt x="188233" y="132596"/>
                  <a:pt x="170161" y="98323"/>
                  <a:pt x="155438" y="62576"/>
                </a:cubicBezTo>
                <a:cubicBezTo>
                  <a:pt x="146421" y="39462"/>
                  <a:pt x="142738" y="24476"/>
                  <a:pt x="144516" y="22952"/>
                </a:cubicBezTo>
                <a:cubicBezTo>
                  <a:pt x="146294" y="21428"/>
                  <a:pt x="158740" y="31588"/>
                  <a:pt x="175885" y="49495"/>
                </a:cubicBezTo>
                <a:cubicBezTo>
                  <a:pt x="202140" y="77864"/>
                  <a:pt x="225654" y="108650"/>
                  <a:pt x="246116" y="141443"/>
                </a:cubicBezTo>
                <a:lnTo>
                  <a:pt x="246116" y="141443"/>
                </a:lnTo>
                <a:lnTo>
                  <a:pt x="246116" y="141443"/>
                </a:lnTo>
                <a:lnTo>
                  <a:pt x="246116" y="141443"/>
                </a:lnTo>
                <a:cubicBezTo>
                  <a:pt x="257419" y="158969"/>
                  <a:pt x="267325" y="176114"/>
                  <a:pt x="275961" y="192243"/>
                </a:cubicBezTo>
                <a:cubicBezTo>
                  <a:pt x="272659" y="198720"/>
                  <a:pt x="269484" y="204943"/>
                  <a:pt x="266563" y="211166"/>
                </a:cubicBezTo>
                <a:cubicBezTo>
                  <a:pt x="256530" y="207610"/>
                  <a:pt x="245735" y="204181"/>
                  <a:pt x="234305" y="200879"/>
                </a:cubicBezTo>
                <a:cubicBezTo>
                  <a:pt x="225796" y="189449"/>
                  <a:pt x="217668" y="177638"/>
                  <a:pt x="209413" y="164938"/>
                </a:cubicBezTo>
                <a:close/>
                <a:moveTo>
                  <a:pt x="169789" y="253203"/>
                </a:moveTo>
                <a:lnTo>
                  <a:pt x="169789" y="253203"/>
                </a:lnTo>
                <a:cubicBezTo>
                  <a:pt x="131958" y="245233"/>
                  <a:pt x="94964" y="233710"/>
                  <a:pt x="59299" y="218786"/>
                </a:cubicBezTo>
                <a:cubicBezTo>
                  <a:pt x="36693" y="208880"/>
                  <a:pt x="22977" y="201260"/>
                  <a:pt x="23612" y="198466"/>
                </a:cubicBezTo>
                <a:cubicBezTo>
                  <a:pt x="24247" y="195672"/>
                  <a:pt x="39868" y="194656"/>
                  <a:pt x="64633" y="195164"/>
                </a:cubicBezTo>
                <a:cubicBezTo>
                  <a:pt x="103142" y="196733"/>
                  <a:pt x="141415" y="201963"/>
                  <a:pt x="178933" y="210785"/>
                </a:cubicBezTo>
                <a:lnTo>
                  <a:pt x="178933" y="210785"/>
                </a:lnTo>
                <a:cubicBezTo>
                  <a:pt x="193284" y="213960"/>
                  <a:pt x="206746" y="217516"/>
                  <a:pt x="219827" y="221199"/>
                </a:cubicBezTo>
                <a:cubicBezTo>
                  <a:pt x="229860" y="234661"/>
                  <a:pt x="239512" y="246599"/>
                  <a:pt x="248783" y="257648"/>
                </a:cubicBezTo>
                <a:lnTo>
                  <a:pt x="248783" y="259172"/>
                </a:lnTo>
                <a:lnTo>
                  <a:pt x="239639" y="265268"/>
                </a:lnTo>
                <a:cubicBezTo>
                  <a:pt x="217668" y="262601"/>
                  <a:pt x="194554" y="258664"/>
                  <a:pt x="169789" y="253203"/>
                </a:cubicBezTo>
                <a:close/>
                <a:moveTo>
                  <a:pt x="205349" y="378933"/>
                </a:moveTo>
                <a:cubicBezTo>
                  <a:pt x="177534" y="405810"/>
                  <a:pt x="147212" y="429965"/>
                  <a:pt x="114798" y="451069"/>
                </a:cubicBezTo>
                <a:cubicBezTo>
                  <a:pt x="93716" y="463769"/>
                  <a:pt x="79746" y="471135"/>
                  <a:pt x="77841" y="469103"/>
                </a:cubicBezTo>
                <a:cubicBezTo>
                  <a:pt x="75936" y="467071"/>
                  <a:pt x="83810" y="453482"/>
                  <a:pt x="98161" y="433289"/>
                </a:cubicBezTo>
                <a:cubicBezTo>
                  <a:pt x="121269" y="402295"/>
                  <a:pt x="147204" y="373511"/>
                  <a:pt x="175631" y="347310"/>
                </a:cubicBezTo>
                <a:cubicBezTo>
                  <a:pt x="197573" y="326416"/>
                  <a:pt x="220864" y="306985"/>
                  <a:pt x="245354" y="289144"/>
                </a:cubicBezTo>
                <a:lnTo>
                  <a:pt x="246497" y="289144"/>
                </a:lnTo>
                <a:cubicBezTo>
                  <a:pt x="247369" y="294273"/>
                  <a:pt x="250248" y="298844"/>
                  <a:pt x="254498" y="301844"/>
                </a:cubicBezTo>
                <a:cubicBezTo>
                  <a:pt x="260217" y="305094"/>
                  <a:pt x="267130" y="305470"/>
                  <a:pt x="273167" y="302860"/>
                </a:cubicBezTo>
                <a:lnTo>
                  <a:pt x="273929" y="304003"/>
                </a:lnTo>
                <a:cubicBezTo>
                  <a:pt x="252954" y="330759"/>
                  <a:pt x="229895" y="355814"/>
                  <a:pt x="204968" y="378933"/>
                </a:cubicBezTo>
                <a:close/>
                <a:moveTo>
                  <a:pt x="401564" y="347310"/>
                </a:moveTo>
                <a:cubicBezTo>
                  <a:pt x="430025" y="373478"/>
                  <a:pt x="455963" y="402265"/>
                  <a:pt x="479034" y="433289"/>
                </a:cubicBezTo>
                <a:cubicBezTo>
                  <a:pt x="493385" y="453482"/>
                  <a:pt x="501386" y="467071"/>
                  <a:pt x="499354" y="469103"/>
                </a:cubicBezTo>
                <a:cubicBezTo>
                  <a:pt x="497322" y="471135"/>
                  <a:pt x="483479" y="464150"/>
                  <a:pt x="462397" y="451069"/>
                </a:cubicBezTo>
                <a:cubicBezTo>
                  <a:pt x="430006" y="429933"/>
                  <a:pt x="399688" y="405780"/>
                  <a:pt x="371846" y="378933"/>
                </a:cubicBezTo>
                <a:cubicBezTo>
                  <a:pt x="347082" y="356042"/>
                  <a:pt x="324151" y="331243"/>
                  <a:pt x="303266" y="304765"/>
                </a:cubicBezTo>
                <a:lnTo>
                  <a:pt x="304155" y="303495"/>
                </a:lnTo>
                <a:cubicBezTo>
                  <a:pt x="310335" y="306213"/>
                  <a:pt x="317430" y="305885"/>
                  <a:pt x="323332" y="302606"/>
                </a:cubicBezTo>
                <a:cubicBezTo>
                  <a:pt x="327963" y="299520"/>
                  <a:pt x="331094" y="294640"/>
                  <a:pt x="331968" y="289144"/>
                </a:cubicBezTo>
                <a:lnTo>
                  <a:pt x="331968" y="289144"/>
                </a:lnTo>
                <a:cubicBezTo>
                  <a:pt x="356404" y="307003"/>
                  <a:pt x="379652" y="326433"/>
                  <a:pt x="401564" y="347310"/>
                </a:cubicBezTo>
                <a:close/>
                <a:moveTo>
                  <a:pt x="540502" y="216754"/>
                </a:moveTo>
                <a:cubicBezTo>
                  <a:pt x="504852" y="231686"/>
                  <a:pt x="467853" y="243169"/>
                  <a:pt x="430012" y="251044"/>
                </a:cubicBezTo>
                <a:lnTo>
                  <a:pt x="430012" y="251044"/>
                </a:lnTo>
                <a:cubicBezTo>
                  <a:pt x="402996" y="257109"/>
                  <a:pt x="375642" y="261562"/>
                  <a:pt x="348097" y="264379"/>
                </a:cubicBezTo>
                <a:cubicBezTo>
                  <a:pt x="346669" y="257649"/>
                  <a:pt x="342997" y="251604"/>
                  <a:pt x="337683" y="247234"/>
                </a:cubicBezTo>
                <a:cubicBezTo>
                  <a:pt x="343017" y="240757"/>
                  <a:pt x="348478" y="233899"/>
                  <a:pt x="353939" y="226533"/>
                </a:cubicBezTo>
                <a:cubicBezTo>
                  <a:pt x="374005" y="220056"/>
                  <a:pt x="396230" y="213833"/>
                  <a:pt x="420360" y="208626"/>
                </a:cubicBezTo>
                <a:lnTo>
                  <a:pt x="420360" y="208626"/>
                </a:lnTo>
                <a:cubicBezTo>
                  <a:pt x="457894" y="199891"/>
                  <a:pt x="496159" y="194662"/>
                  <a:pt x="534660" y="193005"/>
                </a:cubicBezTo>
                <a:cubicBezTo>
                  <a:pt x="560060" y="193005"/>
                  <a:pt x="575046" y="193005"/>
                  <a:pt x="575681" y="196434"/>
                </a:cubicBezTo>
                <a:cubicBezTo>
                  <a:pt x="576316" y="199863"/>
                  <a:pt x="563108" y="206721"/>
                  <a:pt x="540502" y="216754"/>
                </a:cubicBezTo>
                <a:close/>
              </a:path>
            </a:pathLst>
          </a:custGeom>
          <a:gradFill>
            <a:gsLst>
              <a:gs pos="0">
                <a:srgbClr val="FFDDA3"/>
              </a:gs>
              <a:gs pos="100000">
                <a:srgbClr val="FB7185"/>
              </a:gs>
            </a:gsLst>
            <a:lin ang="10800000" scaled="1"/>
          </a:gra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06EB07D3-5225-4538-93B0-8E1F645167D0}"/>
              </a:ext>
            </a:extLst>
          </p:cNvPr>
          <p:cNvSpPr/>
          <p:nvPr/>
        </p:nvSpPr>
        <p:spPr>
          <a:xfrm>
            <a:off x="6356217" y="6552681"/>
            <a:ext cx="1873383" cy="3962919"/>
          </a:xfrm>
          <a:custGeom>
            <a:avLst/>
            <a:gdLst>
              <a:gd name="connsiteX0" fmla="*/ 1873384 w 1873383"/>
              <a:gd name="connsiteY0" fmla="*/ 0 h 3962919"/>
              <a:gd name="connsiteX1" fmla="*/ 1873384 w 1873383"/>
              <a:gd name="connsiteY1" fmla="*/ 2368042 h 3962919"/>
              <a:gd name="connsiteX2" fmla="*/ 1798962 w 1873383"/>
              <a:gd name="connsiteY2" fmla="*/ 2393442 h 3962919"/>
              <a:gd name="connsiteX3" fmla="*/ 1083190 w 1873383"/>
              <a:gd name="connsiteY3" fmla="*/ 2635504 h 3962919"/>
              <a:gd name="connsiteX4" fmla="*/ 727590 w 1873383"/>
              <a:gd name="connsiteY4" fmla="*/ 2895219 h 3962919"/>
              <a:gd name="connsiteX5" fmla="*/ 580015 w 1873383"/>
              <a:gd name="connsiteY5" fmla="*/ 3333496 h 3962919"/>
              <a:gd name="connsiteX6" fmla="*/ 428632 w 1873383"/>
              <a:gd name="connsiteY6" fmla="*/ 3888613 h 3962919"/>
              <a:gd name="connsiteX7" fmla="*/ 311791 w 1873383"/>
              <a:gd name="connsiteY7" fmla="*/ 3910076 h 3962919"/>
              <a:gd name="connsiteX8" fmla="*/ 158629 w 1873383"/>
              <a:gd name="connsiteY8" fmla="*/ 3661537 h 3962919"/>
              <a:gd name="connsiteX9" fmla="*/ 49283 w 1873383"/>
              <a:gd name="connsiteY9" fmla="*/ 3279394 h 3962919"/>
              <a:gd name="connsiteX10" fmla="*/ 4452 w 1873383"/>
              <a:gd name="connsiteY10" fmla="*/ 2683129 h 3962919"/>
              <a:gd name="connsiteX11" fmla="*/ 132340 w 1873383"/>
              <a:gd name="connsiteY11" fmla="*/ 2090801 h 3962919"/>
              <a:gd name="connsiteX12" fmla="*/ 235211 w 1873383"/>
              <a:gd name="connsiteY12" fmla="*/ 1807591 h 3962919"/>
              <a:gd name="connsiteX13" fmla="*/ 243592 w 1873383"/>
              <a:gd name="connsiteY13" fmla="*/ 1625473 h 3962919"/>
              <a:gd name="connsiteX14" fmla="*/ 362338 w 1873383"/>
              <a:gd name="connsiteY14" fmla="*/ 1240409 h 3962919"/>
              <a:gd name="connsiteX15" fmla="*/ 741687 w 1873383"/>
              <a:gd name="connsiteY15" fmla="*/ 602234 h 3962919"/>
              <a:gd name="connsiteX16" fmla="*/ 1313187 w 1873383"/>
              <a:gd name="connsiteY16" fmla="*/ 177038 h 3962919"/>
              <a:gd name="connsiteX17" fmla="*/ 1839983 w 1873383"/>
              <a:gd name="connsiteY17" fmla="*/ 4445 h 3962919"/>
              <a:gd name="connsiteX18" fmla="*/ 1873384 w 1873383"/>
              <a:gd name="connsiteY18" fmla="*/ 0 h 3962919"/>
              <a:gd name="connsiteX19" fmla="*/ 347860 w 1873383"/>
              <a:gd name="connsiteY19" fmla="*/ 1752600 h 3962919"/>
              <a:gd name="connsiteX20" fmla="*/ 620655 w 1873383"/>
              <a:gd name="connsiteY20" fmla="*/ 1506855 h 3962919"/>
              <a:gd name="connsiteX21" fmla="*/ 929012 w 1873383"/>
              <a:gd name="connsiteY21" fmla="*/ 1266698 h 3962919"/>
              <a:gd name="connsiteX22" fmla="*/ 1209809 w 1873383"/>
              <a:gd name="connsiteY22" fmla="*/ 1114933 h 3962919"/>
              <a:gd name="connsiteX23" fmla="*/ 1214508 w 1873383"/>
              <a:gd name="connsiteY23" fmla="*/ 1089533 h 3962919"/>
              <a:gd name="connsiteX24" fmla="*/ 1013086 w 1873383"/>
              <a:gd name="connsiteY24" fmla="*/ 1137666 h 3962919"/>
              <a:gd name="connsiteX25" fmla="*/ 694442 w 1873383"/>
              <a:gd name="connsiteY25" fmla="*/ 1308100 h 3962919"/>
              <a:gd name="connsiteX26" fmla="*/ 432823 w 1873383"/>
              <a:gd name="connsiteY26" fmla="*/ 1524889 h 3962919"/>
              <a:gd name="connsiteX27" fmla="*/ 302013 w 1873383"/>
              <a:gd name="connsiteY27" fmla="*/ 1696847 h 3962919"/>
              <a:gd name="connsiteX28" fmla="*/ 273946 w 1873383"/>
              <a:gd name="connsiteY28" fmla="*/ 1801876 h 3962919"/>
              <a:gd name="connsiteX29" fmla="*/ 347860 w 1873383"/>
              <a:gd name="connsiteY29" fmla="*/ 1751965 h 3962919"/>
              <a:gd name="connsiteX30" fmla="*/ 90430 w 1873383"/>
              <a:gd name="connsiteY30" fmla="*/ 3133217 h 3962919"/>
              <a:gd name="connsiteX31" fmla="*/ 96018 w 1873383"/>
              <a:gd name="connsiteY31" fmla="*/ 3164078 h 3962919"/>
              <a:gd name="connsiteX32" fmla="*/ 172218 w 1873383"/>
              <a:gd name="connsiteY32" fmla="*/ 2990342 h 3962919"/>
              <a:gd name="connsiteX33" fmla="*/ 386595 w 1873383"/>
              <a:gd name="connsiteY33" fmla="*/ 2674493 h 3962919"/>
              <a:gd name="connsiteX34" fmla="*/ 615195 w 1873383"/>
              <a:gd name="connsiteY34" fmla="*/ 2441321 h 3962919"/>
              <a:gd name="connsiteX35" fmla="*/ 621799 w 1873383"/>
              <a:gd name="connsiteY35" fmla="*/ 2419350 h 3962919"/>
              <a:gd name="connsiteX36" fmla="*/ 382530 w 1873383"/>
              <a:gd name="connsiteY36" fmla="*/ 2580513 h 3962919"/>
              <a:gd name="connsiteX37" fmla="*/ 206382 w 1873383"/>
              <a:gd name="connsiteY37" fmla="*/ 2813685 h 3962919"/>
              <a:gd name="connsiteX38" fmla="*/ 90430 w 1873383"/>
              <a:gd name="connsiteY38" fmla="*/ 3133217 h 3962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1873383" h="3962919">
                <a:moveTo>
                  <a:pt x="1873384" y="0"/>
                </a:moveTo>
                <a:lnTo>
                  <a:pt x="1873384" y="2368042"/>
                </a:lnTo>
                <a:cubicBezTo>
                  <a:pt x="1849635" y="2376170"/>
                  <a:pt x="1824997" y="2384552"/>
                  <a:pt x="1798962" y="2393442"/>
                </a:cubicBezTo>
                <a:cubicBezTo>
                  <a:pt x="1583951" y="2464562"/>
                  <a:pt x="1281183" y="2554224"/>
                  <a:pt x="1083190" y="2635504"/>
                </a:cubicBezTo>
                <a:cubicBezTo>
                  <a:pt x="885197" y="2716784"/>
                  <a:pt x="791090" y="2789682"/>
                  <a:pt x="727590" y="2895219"/>
                </a:cubicBezTo>
                <a:cubicBezTo>
                  <a:pt x="664090" y="3000756"/>
                  <a:pt x="627640" y="3139186"/>
                  <a:pt x="580015" y="3333496"/>
                </a:cubicBezTo>
                <a:cubicBezTo>
                  <a:pt x="532390" y="3527806"/>
                  <a:pt x="472574" y="3777996"/>
                  <a:pt x="428632" y="3888613"/>
                </a:cubicBezTo>
                <a:cubicBezTo>
                  <a:pt x="384690" y="3999230"/>
                  <a:pt x="356623" y="3968877"/>
                  <a:pt x="311791" y="3910076"/>
                </a:cubicBezTo>
                <a:cubicBezTo>
                  <a:pt x="251864" y="3833037"/>
                  <a:pt x="200507" y="3749700"/>
                  <a:pt x="158629" y="3661537"/>
                </a:cubicBezTo>
                <a:cubicBezTo>
                  <a:pt x="111893" y="3559937"/>
                  <a:pt x="80143" y="3443732"/>
                  <a:pt x="49283" y="3279394"/>
                </a:cubicBezTo>
                <a:cubicBezTo>
                  <a:pt x="18422" y="3115056"/>
                  <a:pt x="-11550" y="2901823"/>
                  <a:pt x="4452" y="2683129"/>
                </a:cubicBezTo>
                <a:cubicBezTo>
                  <a:pt x="20453" y="2464435"/>
                  <a:pt x="81922" y="2240280"/>
                  <a:pt x="132340" y="2090801"/>
                </a:cubicBezTo>
                <a:cubicBezTo>
                  <a:pt x="182760" y="1941322"/>
                  <a:pt x="222129" y="1866519"/>
                  <a:pt x="235211" y="1807591"/>
                </a:cubicBezTo>
                <a:cubicBezTo>
                  <a:pt x="248291" y="1748663"/>
                  <a:pt x="235211" y="1705991"/>
                  <a:pt x="243592" y="1625473"/>
                </a:cubicBezTo>
                <a:cubicBezTo>
                  <a:pt x="251975" y="1544955"/>
                  <a:pt x="281692" y="1427353"/>
                  <a:pt x="362338" y="1240409"/>
                </a:cubicBezTo>
                <a:cubicBezTo>
                  <a:pt x="442983" y="1053465"/>
                  <a:pt x="573412" y="797560"/>
                  <a:pt x="741687" y="602234"/>
                </a:cubicBezTo>
                <a:cubicBezTo>
                  <a:pt x="909962" y="406908"/>
                  <a:pt x="1115448" y="272034"/>
                  <a:pt x="1313187" y="177038"/>
                </a:cubicBezTo>
                <a:cubicBezTo>
                  <a:pt x="1510926" y="82042"/>
                  <a:pt x="1701679" y="25400"/>
                  <a:pt x="1839983" y="4445"/>
                </a:cubicBezTo>
                <a:cubicBezTo>
                  <a:pt x="1851540" y="2667"/>
                  <a:pt x="1862589" y="1270"/>
                  <a:pt x="1873384" y="0"/>
                </a:cubicBezTo>
                <a:close/>
                <a:moveTo>
                  <a:pt x="347860" y="1752600"/>
                </a:moveTo>
                <a:cubicBezTo>
                  <a:pt x="408058" y="1697482"/>
                  <a:pt x="517404" y="1597406"/>
                  <a:pt x="620655" y="1506855"/>
                </a:cubicBezTo>
                <a:cubicBezTo>
                  <a:pt x="723907" y="1416304"/>
                  <a:pt x="821062" y="1334897"/>
                  <a:pt x="929012" y="1266698"/>
                </a:cubicBezTo>
                <a:cubicBezTo>
                  <a:pt x="1036962" y="1198499"/>
                  <a:pt x="1155579" y="1143000"/>
                  <a:pt x="1209809" y="1114933"/>
                </a:cubicBezTo>
                <a:cubicBezTo>
                  <a:pt x="1264038" y="1086866"/>
                  <a:pt x="1253751" y="1085977"/>
                  <a:pt x="1214508" y="1089533"/>
                </a:cubicBezTo>
                <a:cubicBezTo>
                  <a:pt x="1145439" y="1096032"/>
                  <a:pt x="1077631" y="1112236"/>
                  <a:pt x="1013086" y="1137666"/>
                </a:cubicBezTo>
                <a:cubicBezTo>
                  <a:pt x="901126" y="1183013"/>
                  <a:pt x="794310" y="1240146"/>
                  <a:pt x="694442" y="1308100"/>
                </a:cubicBezTo>
                <a:cubicBezTo>
                  <a:pt x="600352" y="1371628"/>
                  <a:pt x="512725" y="1444239"/>
                  <a:pt x="432823" y="1524889"/>
                </a:cubicBezTo>
                <a:cubicBezTo>
                  <a:pt x="366910" y="1592199"/>
                  <a:pt x="325889" y="1648206"/>
                  <a:pt x="302013" y="1696847"/>
                </a:cubicBezTo>
                <a:cubicBezTo>
                  <a:pt x="278137" y="1745488"/>
                  <a:pt x="271660" y="1786509"/>
                  <a:pt x="273946" y="1801876"/>
                </a:cubicBezTo>
                <a:cubicBezTo>
                  <a:pt x="276232" y="1817243"/>
                  <a:pt x="287535" y="1807083"/>
                  <a:pt x="347860" y="1751965"/>
                </a:cubicBezTo>
                <a:close/>
                <a:moveTo>
                  <a:pt x="90430" y="3133217"/>
                </a:moveTo>
                <a:cubicBezTo>
                  <a:pt x="71762" y="3202432"/>
                  <a:pt x="82938" y="3194939"/>
                  <a:pt x="96018" y="3164078"/>
                </a:cubicBezTo>
                <a:cubicBezTo>
                  <a:pt x="117172" y="3104395"/>
                  <a:pt x="142640" y="3046330"/>
                  <a:pt x="172218" y="2990342"/>
                </a:cubicBezTo>
                <a:cubicBezTo>
                  <a:pt x="233671" y="2878605"/>
                  <a:pt x="305443" y="2772861"/>
                  <a:pt x="386595" y="2674493"/>
                </a:cubicBezTo>
                <a:cubicBezTo>
                  <a:pt x="457251" y="2591522"/>
                  <a:pt x="533638" y="2513606"/>
                  <a:pt x="615195" y="2441321"/>
                </a:cubicBezTo>
                <a:cubicBezTo>
                  <a:pt x="665233" y="2395982"/>
                  <a:pt x="672726" y="2389505"/>
                  <a:pt x="621799" y="2419350"/>
                </a:cubicBezTo>
                <a:cubicBezTo>
                  <a:pt x="538354" y="2467381"/>
                  <a:pt x="458399" y="2521235"/>
                  <a:pt x="382530" y="2580513"/>
                </a:cubicBezTo>
                <a:cubicBezTo>
                  <a:pt x="303537" y="2645537"/>
                  <a:pt x="255530" y="2709037"/>
                  <a:pt x="206382" y="2813685"/>
                </a:cubicBezTo>
                <a:cubicBezTo>
                  <a:pt x="160216" y="2917317"/>
                  <a:pt x="121468" y="3024096"/>
                  <a:pt x="90430" y="3133217"/>
                </a:cubicBezTo>
                <a:close/>
              </a:path>
            </a:pathLst>
          </a:custGeom>
          <a:gradFill>
            <a:gsLst>
              <a:gs pos="0">
                <a:srgbClr val="FFDDA3"/>
              </a:gs>
              <a:gs pos="85000">
                <a:srgbClr val="FB7185"/>
              </a:gs>
            </a:gsLst>
            <a:lin ang="10800000" scaled="1"/>
          </a:gra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1814710"/>
      </p:ext>
    </p:ext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+1 23 456 789">
            <a:extLst>
              <a:ext uri="{FF2B5EF4-FFF2-40B4-BE49-F238E27FC236}">
                <a16:creationId xmlns:a16="http://schemas.microsoft.com/office/drawing/2014/main" id="{49109716-B30F-4A8A-AB47-7F146E9E61E0}"/>
              </a:ext>
            </a:extLst>
          </p:cNvPr>
          <p:cNvSpPr txBox="1"/>
          <p:nvPr/>
        </p:nvSpPr>
        <p:spPr>
          <a:xfrm>
            <a:off x="5616532" y="535710"/>
            <a:ext cx="1278754" cy="203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r">
              <a:defRPr sz="800"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t>+1 23 456 789</a:t>
            </a:r>
          </a:p>
        </p:txBody>
      </p:sp>
      <p:sp>
        <p:nvSpPr>
          <p:cNvPr id="3" name="Your address here St.">
            <a:extLst>
              <a:ext uri="{FF2B5EF4-FFF2-40B4-BE49-F238E27FC236}">
                <a16:creationId xmlns:a16="http://schemas.microsoft.com/office/drawing/2014/main" id="{27F14181-48F6-4A46-90D3-870BAEABB1F2}"/>
              </a:ext>
            </a:extLst>
          </p:cNvPr>
          <p:cNvSpPr txBox="1"/>
          <p:nvPr/>
        </p:nvSpPr>
        <p:spPr>
          <a:xfrm>
            <a:off x="5549720" y="947749"/>
            <a:ext cx="1345566" cy="228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>
              <a:defRPr sz="800"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t>Your address here St.</a:t>
            </a:r>
          </a:p>
        </p:txBody>
      </p:sp>
      <p:sp>
        <p:nvSpPr>
          <p:cNvPr id="4" name="www.yourwebsite.com">
            <a:extLst>
              <a:ext uri="{FF2B5EF4-FFF2-40B4-BE49-F238E27FC236}">
                <a16:creationId xmlns:a16="http://schemas.microsoft.com/office/drawing/2014/main" id="{D628527B-3DE0-495D-A4A9-0A6E2389B5BA}"/>
              </a:ext>
            </a:extLst>
          </p:cNvPr>
          <p:cNvSpPr txBox="1"/>
          <p:nvPr/>
        </p:nvSpPr>
        <p:spPr>
          <a:xfrm>
            <a:off x="5409577" y="1313868"/>
            <a:ext cx="1485709" cy="330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r">
              <a:defRPr sz="800"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rPr dirty="0"/>
              <a:t>www.yourwebsite.com</a:t>
            </a:r>
          </a:p>
        </p:txBody>
      </p:sp>
      <p:sp>
        <p:nvSpPr>
          <p:cNvPr id="5" name="Shape">
            <a:extLst>
              <a:ext uri="{FF2B5EF4-FFF2-40B4-BE49-F238E27FC236}">
                <a16:creationId xmlns:a16="http://schemas.microsoft.com/office/drawing/2014/main" id="{3DAEC120-209D-440D-A05A-A795C6C69A49}"/>
              </a:ext>
            </a:extLst>
          </p:cNvPr>
          <p:cNvSpPr/>
          <p:nvPr/>
        </p:nvSpPr>
        <p:spPr>
          <a:xfrm>
            <a:off x="6979593" y="869644"/>
            <a:ext cx="251463" cy="384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gradFill>
            <a:gsLst>
              <a:gs pos="0">
                <a:srgbClr val="FFA9D4"/>
              </a:gs>
              <a:gs pos="100000">
                <a:srgbClr val="F472AE"/>
              </a:gs>
            </a:gsLst>
            <a:lin ang="540000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6" name="Shape">
            <a:extLst>
              <a:ext uri="{FF2B5EF4-FFF2-40B4-BE49-F238E27FC236}">
                <a16:creationId xmlns:a16="http://schemas.microsoft.com/office/drawing/2014/main" id="{A9D69655-3164-41EE-A59D-6804D60FC7FC}"/>
              </a:ext>
            </a:extLst>
          </p:cNvPr>
          <p:cNvSpPr/>
          <p:nvPr/>
        </p:nvSpPr>
        <p:spPr>
          <a:xfrm>
            <a:off x="6979593" y="450544"/>
            <a:ext cx="251463" cy="384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gradFill>
            <a:gsLst>
              <a:gs pos="0">
                <a:srgbClr val="FFA9D4"/>
              </a:gs>
              <a:gs pos="100000">
                <a:srgbClr val="F472AE"/>
              </a:gs>
            </a:gsLst>
            <a:lin ang="540000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7" name="Shape">
            <a:extLst>
              <a:ext uri="{FF2B5EF4-FFF2-40B4-BE49-F238E27FC236}">
                <a16:creationId xmlns:a16="http://schemas.microsoft.com/office/drawing/2014/main" id="{F5A880B4-8956-45A1-9948-9D296C4C7D92}"/>
              </a:ext>
            </a:extLst>
          </p:cNvPr>
          <p:cNvSpPr/>
          <p:nvPr/>
        </p:nvSpPr>
        <p:spPr>
          <a:xfrm>
            <a:off x="6979593" y="1288745"/>
            <a:ext cx="251463" cy="384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gradFill>
            <a:gsLst>
              <a:gs pos="0">
                <a:srgbClr val="FFA9D4"/>
              </a:gs>
              <a:gs pos="100000">
                <a:srgbClr val="F472AE"/>
              </a:gs>
            </a:gsLst>
            <a:lin ang="540000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8" name="Shape">
            <a:extLst>
              <a:ext uri="{FF2B5EF4-FFF2-40B4-BE49-F238E27FC236}">
                <a16:creationId xmlns:a16="http://schemas.microsoft.com/office/drawing/2014/main" id="{1E3E04CE-FD75-4E38-9C01-C41F320A0EB3}"/>
              </a:ext>
            </a:extLst>
          </p:cNvPr>
          <p:cNvSpPr/>
          <p:nvPr/>
        </p:nvSpPr>
        <p:spPr>
          <a:xfrm>
            <a:off x="7030393" y="564843"/>
            <a:ext cx="153910" cy="152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11" h="20618" extrusionOk="0">
                <a:moveTo>
                  <a:pt x="15805" y="4835"/>
                </a:moveTo>
                <a:cubicBezTo>
                  <a:pt x="17846" y="6893"/>
                  <a:pt x="18696" y="9121"/>
                  <a:pt x="18356" y="11007"/>
                </a:cubicBezTo>
                <a:cubicBezTo>
                  <a:pt x="18356" y="11007"/>
                  <a:pt x="18186" y="11521"/>
                  <a:pt x="18696" y="12035"/>
                </a:cubicBezTo>
                <a:cubicBezTo>
                  <a:pt x="19206" y="12550"/>
                  <a:pt x="19887" y="12378"/>
                  <a:pt x="20227" y="12035"/>
                </a:cubicBezTo>
                <a:cubicBezTo>
                  <a:pt x="20567" y="11693"/>
                  <a:pt x="20567" y="11350"/>
                  <a:pt x="20567" y="11350"/>
                </a:cubicBezTo>
                <a:cubicBezTo>
                  <a:pt x="20737" y="9807"/>
                  <a:pt x="20567" y="6550"/>
                  <a:pt x="17335" y="3293"/>
                </a:cubicBezTo>
                <a:cubicBezTo>
                  <a:pt x="14274" y="207"/>
                  <a:pt x="11042" y="-136"/>
                  <a:pt x="9342" y="35"/>
                </a:cubicBezTo>
                <a:cubicBezTo>
                  <a:pt x="9342" y="35"/>
                  <a:pt x="9002" y="35"/>
                  <a:pt x="8661" y="378"/>
                </a:cubicBezTo>
                <a:cubicBezTo>
                  <a:pt x="8321" y="721"/>
                  <a:pt x="8151" y="1407"/>
                  <a:pt x="8661" y="1921"/>
                </a:cubicBezTo>
                <a:cubicBezTo>
                  <a:pt x="9002" y="2264"/>
                  <a:pt x="9682" y="2264"/>
                  <a:pt x="9682" y="2264"/>
                </a:cubicBezTo>
                <a:cubicBezTo>
                  <a:pt x="11553" y="1921"/>
                  <a:pt x="13764" y="2778"/>
                  <a:pt x="15805" y="4835"/>
                </a:cubicBezTo>
                <a:cubicBezTo>
                  <a:pt x="15805" y="4835"/>
                  <a:pt x="15805" y="4835"/>
                  <a:pt x="15805" y="4835"/>
                </a:cubicBezTo>
                <a:close/>
                <a:moveTo>
                  <a:pt x="10702" y="3978"/>
                </a:moveTo>
                <a:cubicBezTo>
                  <a:pt x="10702" y="3978"/>
                  <a:pt x="10192" y="3807"/>
                  <a:pt x="9682" y="4321"/>
                </a:cubicBezTo>
                <a:cubicBezTo>
                  <a:pt x="9342" y="4664"/>
                  <a:pt x="9342" y="5350"/>
                  <a:pt x="9682" y="5864"/>
                </a:cubicBezTo>
                <a:cubicBezTo>
                  <a:pt x="9852" y="6035"/>
                  <a:pt x="10362" y="6207"/>
                  <a:pt x="10362" y="6207"/>
                </a:cubicBezTo>
                <a:cubicBezTo>
                  <a:pt x="11043" y="6378"/>
                  <a:pt x="12063" y="6550"/>
                  <a:pt x="13254" y="7750"/>
                </a:cubicBezTo>
                <a:cubicBezTo>
                  <a:pt x="14274" y="8778"/>
                  <a:pt x="14614" y="9978"/>
                  <a:pt x="14784" y="10664"/>
                </a:cubicBezTo>
                <a:cubicBezTo>
                  <a:pt x="14784" y="10664"/>
                  <a:pt x="14784" y="11007"/>
                  <a:pt x="15125" y="11350"/>
                </a:cubicBezTo>
                <a:cubicBezTo>
                  <a:pt x="15465" y="11693"/>
                  <a:pt x="16315" y="11693"/>
                  <a:pt x="16655" y="11350"/>
                </a:cubicBezTo>
                <a:cubicBezTo>
                  <a:pt x="16995" y="11007"/>
                  <a:pt x="16995" y="10321"/>
                  <a:pt x="16995" y="10321"/>
                </a:cubicBezTo>
                <a:cubicBezTo>
                  <a:pt x="16825" y="8950"/>
                  <a:pt x="16145" y="7407"/>
                  <a:pt x="14954" y="6207"/>
                </a:cubicBezTo>
                <a:cubicBezTo>
                  <a:pt x="13424" y="4835"/>
                  <a:pt x="12063" y="4150"/>
                  <a:pt x="10702" y="3978"/>
                </a:cubicBezTo>
                <a:cubicBezTo>
                  <a:pt x="10702" y="3978"/>
                  <a:pt x="10702" y="3978"/>
                  <a:pt x="10702" y="3978"/>
                </a:cubicBezTo>
                <a:close/>
                <a:moveTo>
                  <a:pt x="7981" y="12721"/>
                </a:moveTo>
                <a:cubicBezTo>
                  <a:pt x="9852" y="14607"/>
                  <a:pt x="11893" y="16321"/>
                  <a:pt x="12743" y="15464"/>
                </a:cubicBezTo>
                <a:cubicBezTo>
                  <a:pt x="13934" y="14264"/>
                  <a:pt x="14614" y="13235"/>
                  <a:pt x="17335" y="15293"/>
                </a:cubicBezTo>
                <a:cubicBezTo>
                  <a:pt x="20057" y="17521"/>
                  <a:pt x="18016" y="18893"/>
                  <a:pt x="16825" y="20093"/>
                </a:cubicBezTo>
                <a:cubicBezTo>
                  <a:pt x="15465" y="21464"/>
                  <a:pt x="10532" y="20264"/>
                  <a:pt x="5430" y="15121"/>
                </a:cubicBezTo>
                <a:cubicBezTo>
                  <a:pt x="498" y="10150"/>
                  <a:pt x="-863" y="5007"/>
                  <a:pt x="498" y="3635"/>
                </a:cubicBezTo>
                <a:cubicBezTo>
                  <a:pt x="1688" y="2435"/>
                  <a:pt x="3049" y="378"/>
                  <a:pt x="5260" y="3121"/>
                </a:cubicBezTo>
                <a:cubicBezTo>
                  <a:pt x="7471" y="5864"/>
                  <a:pt x="6280" y="6550"/>
                  <a:pt x="5090" y="7750"/>
                </a:cubicBezTo>
                <a:cubicBezTo>
                  <a:pt x="4409" y="8778"/>
                  <a:pt x="6110" y="11007"/>
                  <a:pt x="7981" y="12721"/>
                </a:cubicBezTo>
                <a:cubicBezTo>
                  <a:pt x="7981" y="12721"/>
                  <a:pt x="7981" y="12721"/>
                  <a:pt x="7981" y="12721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9" name="Shape">
            <a:extLst>
              <a:ext uri="{FF2B5EF4-FFF2-40B4-BE49-F238E27FC236}">
                <a16:creationId xmlns:a16="http://schemas.microsoft.com/office/drawing/2014/main" id="{0BC4D026-7F7D-4F8F-AF20-59D0EB55DD10}"/>
              </a:ext>
            </a:extLst>
          </p:cNvPr>
          <p:cNvSpPr/>
          <p:nvPr/>
        </p:nvSpPr>
        <p:spPr>
          <a:xfrm>
            <a:off x="7043095" y="983943"/>
            <a:ext cx="114301" cy="1714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0080"/>
                </a:moveTo>
                <a:cubicBezTo>
                  <a:pt x="8400" y="10080"/>
                  <a:pt x="6480" y="8800"/>
                  <a:pt x="6480" y="7200"/>
                </a:cubicBezTo>
                <a:cubicBezTo>
                  <a:pt x="6480" y="5600"/>
                  <a:pt x="8400" y="4320"/>
                  <a:pt x="10800" y="4320"/>
                </a:cubicBezTo>
                <a:cubicBezTo>
                  <a:pt x="13200" y="4320"/>
                  <a:pt x="15120" y="5600"/>
                  <a:pt x="15120" y="7200"/>
                </a:cubicBezTo>
                <a:cubicBezTo>
                  <a:pt x="15120" y="8800"/>
                  <a:pt x="13200" y="10080"/>
                  <a:pt x="10800" y="10080"/>
                </a:cubicBezTo>
                <a:close/>
                <a:moveTo>
                  <a:pt x="10800" y="0"/>
                </a:moveTo>
                <a:cubicBezTo>
                  <a:pt x="4800" y="0"/>
                  <a:pt x="0" y="3200"/>
                  <a:pt x="0" y="7200"/>
                </a:cubicBezTo>
                <a:cubicBezTo>
                  <a:pt x="0" y="7520"/>
                  <a:pt x="0" y="8000"/>
                  <a:pt x="240" y="8320"/>
                </a:cubicBezTo>
                <a:cubicBezTo>
                  <a:pt x="720" y="11520"/>
                  <a:pt x="5040" y="17760"/>
                  <a:pt x="10800" y="21600"/>
                </a:cubicBezTo>
                <a:cubicBezTo>
                  <a:pt x="17280" y="16800"/>
                  <a:pt x="19920" y="12000"/>
                  <a:pt x="20880" y="9920"/>
                </a:cubicBezTo>
                <a:cubicBezTo>
                  <a:pt x="21360" y="9120"/>
                  <a:pt x="21600" y="8160"/>
                  <a:pt x="21600" y="7360"/>
                </a:cubicBezTo>
                <a:cubicBezTo>
                  <a:pt x="21600" y="3200"/>
                  <a:pt x="16800" y="0"/>
                  <a:pt x="10800" y="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" name="Shape">
            <a:extLst>
              <a:ext uri="{FF2B5EF4-FFF2-40B4-BE49-F238E27FC236}">
                <a16:creationId xmlns:a16="http://schemas.microsoft.com/office/drawing/2014/main" id="{4FE09D78-BC34-4C33-8E3C-208FBD1638D5}"/>
              </a:ext>
            </a:extLst>
          </p:cNvPr>
          <p:cNvSpPr/>
          <p:nvPr/>
        </p:nvSpPr>
        <p:spPr>
          <a:xfrm>
            <a:off x="7030393" y="1403045"/>
            <a:ext cx="153673" cy="1600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031" y="12343"/>
                </a:moveTo>
                <a:cubicBezTo>
                  <a:pt x="11603" y="11314"/>
                  <a:pt x="10354" y="9943"/>
                  <a:pt x="9461" y="8229"/>
                </a:cubicBezTo>
                <a:cubicBezTo>
                  <a:pt x="12139" y="6686"/>
                  <a:pt x="14459" y="4800"/>
                  <a:pt x="15709" y="3257"/>
                </a:cubicBezTo>
                <a:cubicBezTo>
                  <a:pt x="16959" y="4114"/>
                  <a:pt x="18030" y="5314"/>
                  <a:pt x="18744" y="6686"/>
                </a:cubicBezTo>
                <a:cubicBezTo>
                  <a:pt x="17851" y="8571"/>
                  <a:pt x="15888" y="10629"/>
                  <a:pt x="13031" y="12343"/>
                </a:cubicBezTo>
                <a:close/>
                <a:moveTo>
                  <a:pt x="3927" y="16457"/>
                </a:moveTo>
                <a:cubicBezTo>
                  <a:pt x="2678" y="15086"/>
                  <a:pt x="1785" y="13371"/>
                  <a:pt x="1607" y="11486"/>
                </a:cubicBezTo>
                <a:cubicBezTo>
                  <a:pt x="3570" y="10971"/>
                  <a:pt x="5712" y="10114"/>
                  <a:pt x="8033" y="8914"/>
                </a:cubicBezTo>
                <a:cubicBezTo>
                  <a:pt x="8926" y="10629"/>
                  <a:pt x="10175" y="12000"/>
                  <a:pt x="11603" y="13200"/>
                </a:cubicBezTo>
                <a:cubicBezTo>
                  <a:pt x="9283" y="14571"/>
                  <a:pt x="6783" y="15600"/>
                  <a:pt x="3927" y="16457"/>
                </a:cubicBezTo>
                <a:close/>
                <a:moveTo>
                  <a:pt x="3213" y="5486"/>
                </a:moveTo>
                <a:cubicBezTo>
                  <a:pt x="3927" y="6000"/>
                  <a:pt x="4641" y="6171"/>
                  <a:pt x="5534" y="6000"/>
                </a:cubicBezTo>
                <a:cubicBezTo>
                  <a:pt x="5891" y="6000"/>
                  <a:pt x="6248" y="5829"/>
                  <a:pt x="6783" y="5657"/>
                </a:cubicBezTo>
                <a:cubicBezTo>
                  <a:pt x="6962" y="6343"/>
                  <a:pt x="7141" y="6857"/>
                  <a:pt x="7319" y="7371"/>
                </a:cubicBezTo>
                <a:cubicBezTo>
                  <a:pt x="5355" y="8400"/>
                  <a:pt x="3392" y="9257"/>
                  <a:pt x="1607" y="9771"/>
                </a:cubicBezTo>
                <a:cubicBezTo>
                  <a:pt x="1785" y="8229"/>
                  <a:pt x="2321" y="6857"/>
                  <a:pt x="3213" y="5486"/>
                </a:cubicBezTo>
                <a:close/>
                <a:moveTo>
                  <a:pt x="7855" y="2057"/>
                </a:moveTo>
                <a:cubicBezTo>
                  <a:pt x="8033" y="2400"/>
                  <a:pt x="8033" y="2571"/>
                  <a:pt x="7855" y="2743"/>
                </a:cubicBezTo>
                <a:cubicBezTo>
                  <a:pt x="7498" y="3600"/>
                  <a:pt x="6427" y="4286"/>
                  <a:pt x="5355" y="4286"/>
                </a:cubicBezTo>
                <a:cubicBezTo>
                  <a:pt x="4998" y="4286"/>
                  <a:pt x="4641" y="4286"/>
                  <a:pt x="4284" y="4114"/>
                </a:cubicBezTo>
                <a:cubicBezTo>
                  <a:pt x="5355" y="3257"/>
                  <a:pt x="6605" y="2571"/>
                  <a:pt x="7855" y="2057"/>
                </a:cubicBezTo>
                <a:close/>
                <a:moveTo>
                  <a:pt x="9461" y="3600"/>
                </a:moveTo>
                <a:cubicBezTo>
                  <a:pt x="9640" y="3086"/>
                  <a:pt x="9640" y="2400"/>
                  <a:pt x="9640" y="1886"/>
                </a:cubicBezTo>
                <a:cubicBezTo>
                  <a:pt x="9997" y="1886"/>
                  <a:pt x="10354" y="1714"/>
                  <a:pt x="10711" y="1714"/>
                </a:cubicBezTo>
                <a:cubicBezTo>
                  <a:pt x="11960" y="1714"/>
                  <a:pt x="13210" y="2057"/>
                  <a:pt x="14281" y="2400"/>
                </a:cubicBezTo>
                <a:cubicBezTo>
                  <a:pt x="13031" y="3771"/>
                  <a:pt x="11246" y="5314"/>
                  <a:pt x="8926" y="6686"/>
                </a:cubicBezTo>
                <a:cubicBezTo>
                  <a:pt x="8747" y="6171"/>
                  <a:pt x="8568" y="5486"/>
                  <a:pt x="8390" y="4971"/>
                </a:cubicBezTo>
                <a:cubicBezTo>
                  <a:pt x="8926" y="4457"/>
                  <a:pt x="9283" y="3943"/>
                  <a:pt x="9461" y="3600"/>
                </a:cubicBezTo>
                <a:close/>
                <a:moveTo>
                  <a:pt x="10711" y="0"/>
                </a:moveTo>
                <a:cubicBezTo>
                  <a:pt x="4820" y="0"/>
                  <a:pt x="0" y="4800"/>
                  <a:pt x="0" y="10457"/>
                </a:cubicBezTo>
                <a:cubicBezTo>
                  <a:pt x="0" y="16286"/>
                  <a:pt x="4820" y="20914"/>
                  <a:pt x="10711" y="20914"/>
                </a:cubicBezTo>
                <a:cubicBezTo>
                  <a:pt x="11068" y="20914"/>
                  <a:pt x="11425" y="20914"/>
                  <a:pt x="11603" y="20914"/>
                </a:cubicBezTo>
                <a:lnTo>
                  <a:pt x="11782" y="20914"/>
                </a:lnTo>
                <a:lnTo>
                  <a:pt x="11782" y="20743"/>
                </a:lnTo>
                <a:lnTo>
                  <a:pt x="11603" y="19543"/>
                </a:lnTo>
                <a:lnTo>
                  <a:pt x="11603" y="19371"/>
                </a:lnTo>
                <a:lnTo>
                  <a:pt x="11425" y="19371"/>
                </a:lnTo>
                <a:cubicBezTo>
                  <a:pt x="11246" y="19371"/>
                  <a:pt x="11246" y="19371"/>
                  <a:pt x="11068" y="19371"/>
                </a:cubicBezTo>
                <a:cubicBezTo>
                  <a:pt x="10889" y="19371"/>
                  <a:pt x="10711" y="19371"/>
                  <a:pt x="10711" y="19371"/>
                </a:cubicBezTo>
                <a:cubicBezTo>
                  <a:pt x="8747" y="19371"/>
                  <a:pt x="6962" y="18686"/>
                  <a:pt x="5355" y="17657"/>
                </a:cubicBezTo>
                <a:cubicBezTo>
                  <a:pt x="12139" y="15257"/>
                  <a:pt x="17137" y="12000"/>
                  <a:pt x="19458" y="8571"/>
                </a:cubicBezTo>
                <a:cubicBezTo>
                  <a:pt x="19636" y="9257"/>
                  <a:pt x="19815" y="9943"/>
                  <a:pt x="19815" y="10457"/>
                </a:cubicBezTo>
                <a:cubicBezTo>
                  <a:pt x="19815" y="12514"/>
                  <a:pt x="19101" y="14743"/>
                  <a:pt x="17494" y="16286"/>
                </a:cubicBezTo>
                <a:lnTo>
                  <a:pt x="17316" y="16457"/>
                </a:lnTo>
                <a:lnTo>
                  <a:pt x="17494" y="16629"/>
                </a:lnTo>
                <a:lnTo>
                  <a:pt x="18565" y="17314"/>
                </a:lnTo>
                <a:lnTo>
                  <a:pt x="18744" y="17486"/>
                </a:lnTo>
                <a:lnTo>
                  <a:pt x="18922" y="17314"/>
                </a:lnTo>
                <a:cubicBezTo>
                  <a:pt x="20529" y="15429"/>
                  <a:pt x="21600" y="13029"/>
                  <a:pt x="21600" y="10457"/>
                </a:cubicBezTo>
                <a:cubicBezTo>
                  <a:pt x="21422" y="4800"/>
                  <a:pt x="16602" y="0"/>
                  <a:pt x="10711" y="0"/>
                </a:cubicBezTo>
                <a:close/>
                <a:moveTo>
                  <a:pt x="13031" y="16114"/>
                </a:moveTo>
                <a:lnTo>
                  <a:pt x="12674" y="15943"/>
                </a:lnTo>
                <a:lnTo>
                  <a:pt x="12674" y="16286"/>
                </a:lnTo>
                <a:lnTo>
                  <a:pt x="12674" y="21086"/>
                </a:lnTo>
                <a:lnTo>
                  <a:pt x="12674" y="21600"/>
                </a:lnTo>
                <a:lnTo>
                  <a:pt x="13031" y="21257"/>
                </a:lnTo>
                <a:lnTo>
                  <a:pt x="14281" y="19714"/>
                </a:lnTo>
                <a:lnTo>
                  <a:pt x="15174" y="20914"/>
                </a:lnTo>
                <a:lnTo>
                  <a:pt x="15174" y="20914"/>
                </a:lnTo>
                <a:lnTo>
                  <a:pt x="16602" y="20914"/>
                </a:lnTo>
                <a:lnTo>
                  <a:pt x="16423" y="20571"/>
                </a:lnTo>
                <a:lnTo>
                  <a:pt x="15352" y="18857"/>
                </a:lnTo>
                <a:lnTo>
                  <a:pt x="17316" y="18343"/>
                </a:lnTo>
                <a:lnTo>
                  <a:pt x="17851" y="18171"/>
                </a:lnTo>
                <a:lnTo>
                  <a:pt x="17494" y="18000"/>
                </a:lnTo>
                <a:cubicBezTo>
                  <a:pt x="17494" y="18000"/>
                  <a:pt x="13031" y="16114"/>
                  <a:pt x="13031" y="16114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793B4D5-1648-4C66-B780-17C8A2E59ACB}"/>
              </a:ext>
            </a:extLst>
          </p:cNvPr>
          <p:cNvSpPr txBox="1"/>
          <p:nvPr/>
        </p:nvSpPr>
        <p:spPr>
          <a:xfrm>
            <a:off x="977653" y="2791324"/>
            <a:ext cx="6274295" cy="34881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just"/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dolore magna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exercitation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ullamco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nisi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Duis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irure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reprehenderit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cillum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fugiat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pariatur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Excepteur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occaecat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cupidatat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proident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culpa qui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officia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deserunt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mollit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laborum</a:t>
            </a: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b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dolore magna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exercitation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ullamco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nisi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Duis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irure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reprehenderit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cillum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fugiat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pariatur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Excepteur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occaecat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cupidatat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proident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culpa qui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officia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deserunt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mollit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laborum</a:t>
            </a: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b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dolore magna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exercitation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ullamco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nisi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Duis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irure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reprehenderit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cillum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fugiat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pariatur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Excepteur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occaecat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cupidatat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proident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culpa qui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officia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deserunt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mollit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laborum</a:t>
            </a: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indent="0" algn="just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1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Gill San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0A1BF53-9592-4DB6-8E9E-0805671EE1B0}"/>
              </a:ext>
            </a:extLst>
          </p:cNvPr>
          <p:cNvSpPr txBox="1"/>
          <p:nvPr/>
        </p:nvSpPr>
        <p:spPr>
          <a:xfrm>
            <a:off x="977653" y="6747068"/>
            <a:ext cx="6274295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en-ID" sz="12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John Day</a:t>
            </a:r>
            <a:endParaRPr lang="en-ID" sz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/>
            <a:r>
              <a:rPr lang="en-ID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Your Tittle Here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A09FFC3-4E19-478F-829D-87BFCEB05E3F}"/>
              </a:ext>
            </a:extLst>
          </p:cNvPr>
          <p:cNvSpPr txBox="1"/>
          <p:nvPr/>
        </p:nvSpPr>
        <p:spPr>
          <a:xfrm>
            <a:off x="1045534" y="1422096"/>
            <a:ext cx="1300480" cy="2819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spc="0" normalizeH="0" baseline="0" dirty="0">
                <a:ln>
                  <a:noFill/>
                </a:ln>
                <a:solidFill>
                  <a:srgbClr val="F4579E"/>
                </a:solidFill>
                <a:effectLst/>
                <a:uFillTx/>
                <a:latin typeface="Montserrat"/>
                <a:ea typeface="+mn-ea"/>
                <a:cs typeface="+mn-cs"/>
                <a:sym typeface="Montserrat"/>
                <a:rtl val="0"/>
              </a:rPr>
              <a:t>BRAND NAME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59DB087-0665-461E-AD5B-CA1D6027E10A}"/>
              </a:ext>
            </a:extLst>
          </p:cNvPr>
          <p:cNvSpPr txBox="1"/>
          <p:nvPr/>
        </p:nvSpPr>
        <p:spPr>
          <a:xfrm>
            <a:off x="1338305" y="1622269"/>
            <a:ext cx="714939" cy="17953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500" b="0" i="0" u="none" strike="noStrike" cap="none" spc="10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ontserrat"/>
                <a:ea typeface="+mn-ea"/>
                <a:cs typeface="+mn-cs"/>
                <a:sym typeface="Montserrat"/>
                <a:rtl val="0"/>
              </a:rPr>
              <a:t>DATING LOGO</a:t>
            </a:r>
          </a:p>
        </p:txBody>
      </p:sp>
      <p:grpSp>
        <p:nvGrpSpPr>
          <p:cNvPr id="17" name="Group">
            <a:extLst>
              <a:ext uri="{FF2B5EF4-FFF2-40B4-BE49-F238E27FC236}">
                <a16:creationId xmlns:a16="http://schemas.microsoft.com/office/drawing/2014/main" id="{0830FC20-81A0-48A5-BB12-17C1E5B14044}"/>
              </a:ext>
            </a:extLst>
          </p:cNvPr>
          <p:cNvGrpSpPr/>
          <p:nvPr/>
        </p:nvGrpSpPr>
        <p:grpSpPr>
          <a:xfrm>
            <a:off x="1246066" y="635955"/>
            <a:ext cx="899416" cy="793573"/>
            <a:chOff x="0" y="0"/>
            <a:chExt cx="6713084" cy="5923094"/>
          </a:xfrm>
        </p:grpSpPr>
        <p:sp>
          <p:nvSpPr>
            <p:cNvPr id="18" name="Shape">
              <a:extLst>
                <a:ext uri="{FF2B5EF4-FFF2-40B4-BE49-F238E27FC236}">
                  <a16:creationId xmlns:a16="http://schemas.microsoft.com/office/drawing/2014/main" id="{EB94E5FA-59C1-4FF9-883A-656164C95398}"/>
                </a:ext>
              </a:extLst>
            </p:cNvPr>
            <p:cNvSpPr/>
            <p:nvPr/>
          </p:nvSpPr>
          <p:spPr>
            <a:xfrm>
              <a:off x="1397000" y="368299"/>
              <a:ext cx="2920540" cy="36315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87" h="21600" extrusionOk="0">
                  <a:moveTo>
                    <a:pt x="20619" y="14940"/>
                  </a:moveTo>
                  <a:cubicBezTo>
                    <a:pt x="20635" y="14910"/>
                    <a:pt x="20653" y="14879"/>
                    <a:pt x="20669" y="14849"/>
                  </a:cubicBezTo>
                  <a:cubicBezTo>
                    <a:pt x="20740" y="14719"/>
                    <a:pt x="20808" y="14587"/>
                    <a:pt x="20874" y="14453"/>
                  </a:cubicBezTo>
                  <a:cubicBezTo>
                    <a:pt x="20890" y="14420"/>
                    <a:pt x="20905" y="14389"/>
                    <a:pt x="20920" y="14358"/>
                  </a:cubicBezTo>
                  <a:cubicBezTo>
                    <a:pt x="20971" y="14252"/>
                    <a:pt x="21014" y="14157"/>
                    <a:pt x="21055" y="14063"/>
                  </a:cubicBezTo>
                  <a:cubicBezTo>
                    <a:pt x="21066" y="14037"/>
                    <a:pt x="21078" y="14008"/>
                    <a:pt x="21090" y="13980"/>
                  </a:cubicBezTo>
                  <a:cubicBezTo>
                    <a:pt x="21098" y="13960"/>
                    <a:pt x="21106" y="13942"/>
                    <a:pt x="21114" y="13921"/>
                  </a:cubicBezTo>
                  <a:cubicBezTo>
                    <a:pt x="21122" y="13903"/>
                    <a:pt x="21128" y="13884"/>
                    <a:pt x="21135" y="13866"/>
                  </a:cubicBezTo>
                  <a:cubicBezTo>
                    <a:pt x="21188" y="13731"/>
                    <a:pt x="21236" y="13593"/>
                    <a:pt x="21281" y="13455"/>
                  </a:cubicBezTo>
                  <a:cubicBezTo>
                    <a:pt x="21502" y="12758"/>
                    <a:pt x="21600" y="12046"/>
                    <a:pt x="21586" y="11339"/>
                  </a:cubicBezTo>
                  <a:cubicBezTo>
                    <a:pt x="21542" y="9084"/>
                    <a:pt x="20357" y="6884"/>
                    <a:pt x="18395" y="5385"/>
                  </a:cubicBezTo>
                  <a:cubicBezTo>
                    <a:pt x="17708" y="4860"/>
                    <a:pt x="16927" y="4420"/>
                    <a:pt x="16065" y="4095"/>
                  </a:cubicBezTo>
                  <a:cubicBezTo>
                    <a:pt x="14869" y="3643"/>
                    <a:pt x="13592" y="3440"/>
                    <a:pt x="12343" y="3500"/>
                  </a:cubicBezTo>
                  <a:cubicBezTo>
                    <a:pt x="12160" y="3509"/>
                    <a:pt x="11978" y="3523"/>
                    <a:pt x="11796" y="3543"/>
                  </a:cubicBezTo>
                  <a:lnTo>
                    <a:pt x="10892" y="3641"/>
                  </a:lnTo>
                  <a:lnTo>
                    <a:pt x="10442" y="3109"/>
                  </a:lnTo>
                  <a:lnTo>
                    <a:pt x="10442" y="3109"/>
                  </a:lnTo>
                  <a:cubicBezTo>
                    <a:pt x="10424" y="3087"/>
                    <a:pt x="10366" y="3021"/>
                    <a:pt x="10348" y="3001"/>
                  </a:cubicBezTo>
                  <a:cubicBezTo>
                    <a:pt x="10348" y="3000"/>
                    <a:pt x="10347" y="2999"/>
                    <a:pt x="10346" y="2999"/>
                  </a:cubicBezTo>
                  <a:cubicBezTo>
                    <a:pt x="10339" y="2991"/>
                    <a:pt x="10331" y="2983"/>
                    <a:pt x="10324" y="2975"/>
                  </a:cubicBezTo>
                  <a:cubicBezTo>
                    <a:pt x="9383" y="1934"/>
                    <a:pt x="8171" y="1115"/>
                    <a:pt x="6809" y="601"/>
                  </a:cubicBezTo>
                  <a:cubicBezTo>
                    <a:pt x="6760" y="583"/>
                    <a:pt x="6711" y="566"/>
                    <a:pt x="6662" y="549"/>
                  </a:cubicBezTo>
                  <a:cubicBezTo>
                    <a:pt x="6597" y="526"/>
                    <a:pt x="6533" y="502"/>
                    <a:pt x="6468" y="480"/>
                  </a:cubicBezTo>
                  <a:cubicBezTo>
                    <a:pt x="6411" y="461"/>
                    <a:pt x="6353" y="444"/>
                    <a:pt x="6295" y="426"/>
                  </a:cubicBezTo>
                  <a:cubicBezTo>
                    <a:pt x="6234" y="406"/>
                    <a:pt x="6172" y="387"/>
                    <a:pt x="6110" y="369"/>
                  </a:cubicBezTo>
                  <a:cubicBezTo>
                    <a:pt x="6052" y="352"/>
                    <a:pt x="5995" y="337"/>
                    <a:pt x="5937" y="321"/>
                  </a:cubicBezTo>
                  <a:cubicBezTo>
                    <a:pt x="5874" y="304"/>
                    <a:pt x="5810" y="288"/>
                    <a:pt x="5747" y="272"/>
                  </a:cubicBezTo>
                  <a:cubicBezTo>
                    <a:pt x="5692" y="258"/>
                    <a:pt x="5636" y="245"/>
                    <a:pt x="5581" y="232"/>
                  </a:cubicBezTo>
                  <a:cubicBezTo>
                    <a:pt x="5511" y="216"/>
                    <a:pt x="5442" y="202"/>
                    <a:pt x="5372" y="188"/>
                  </a:cubicBezTo>
                  <a:cubicBezTo>
                    <a:pt x="5323" y="177"/>
                    <a:pt x="5273" y="167"/>
                    <a:pt x="5223" y="157"/>
                  </a:cubicBezTo>
                  <a:cubicBezTo>
                    <a:pt x="5114" y="137"/>
                    <a:pt x="5004" y="118"/>
                    <a:pt x="4894" y="102"/>
                  </a:cubicBezTo>
                  <a:cubicBezTo>
                    <a:pt x="4859" y="97"/>
                    <a:pt x="4823" y="92"/>
                    <a:pt x="4788" y="87"/>
                  </a:cubicBezTo>
                  <a:cubicBezTo>
                    <a:pt x="4698" y="75"/>
                    <a:pt x="4607" y="63"/>
                    <a:pt x="4517" y="53"/>
                  </a:cubicBezTo>
                  <a:cubicBezTo>
                    <a:pt x="4471" y="48"/>
                    <a:pt x="4425" y="45"/>
                    <a:pt x="4379" y="40"/>
                  </a:cubicBezTo>
                  <a:cubicBezTo>
                    <a:pt x="4304" y="33"/>
                    <a:pt x="4229" y="27"/>
                    <a:pt x="4154" y="22"/>
                  </a:cubicBezTo>
                  <a:cubicBezTo>
                    <a:pt x="4107" y="18"/>
                    <a:pt x="4059" y="16"/>
                    <a:pt x="4011" y="13"/>
                  </a:cubicBezTo>
                  <a:cubicBezTo>
                    <a:pt x="3936" y="9"/>
                    <a:pt x="3862" y="6"/>
                    <a:pt x="3787" y="4"/>
                  </a:cubicBezTo>
                  <a:cubicBezTo>
                    <a:pt x="3742" y="3"/>
                    <a:pt x="3697" y="2"/>
                    <a:pt x="3651" y="1"/>
                  </a:cubicBezTo>
                  <a:cubicBezTo>
                    <a:pt x="3568" y="0"/>
                    <a:pt x="3484" y="1"/>
                    <a:pt x="3401" y="2"/>
                  </a:cubicBezTo>
                  <a:cubicBezTo>
                    <a:pt x="3366" y="2"/>
                    <a:pt x="3331" y="2"/>
                    <a:pt x="3296" y="3"/>
                  </a:cubicBezTo>
                  <a:cubicBezTo>
                    <a:pt x="3178" y="6"/>
                    <a:pt x="3060" y="11"/>
                    <a:pt x="2943" y="19"/>
                  </a:cubicBezTo>
                  <a:cubicBezTo>
                    <a:pt x="2925" y="20"/>
                    <a:pt x="2908" y="22"/>
                    <a:pt x="2890" y="23"/>
                  </a:cubicBezTo>
                  <a:cubicBezTo>
                    <a:pt x="2790" y="30"/>
                    <a:pt x="2690" y="39"/>
                    <a:pt x="2591" y="49"/>
                  </a:cubicBezTo>
                  <a:cubicBezTo>
                    <a:pt x="2554" y="53"/>
                    <a:pt x="2517" y="58"/>
                    <a:pt x="2480" y="62"/>
                  </a:cubicBezTo>
                  <a:cubicBezTo>
                    <a:pt x="2399" y="72"/>
                    <a:pt x="2319" y="82"/>
                    <a:pt x="2239" y="94"/>
                  </a:cubicBezTo>
                  <a:cubicBezTo>
                    <a:pt x="2199" y="99"/>
                    <a:pt x="2160" y="106"/>
                    <a:pt x="2120" y="112"/>
                  </a:cubicBezTo>
                  <a:cubicBezTo>
                    <a:pt x="2040" y="125"/>
                    <a:pt x="1961" y="139"/>
                    <a:pt x="1882" y="153"/>
                  </a:cubicBezTo>
                  <a:cubicBezTo>
                    <a:pt x="1846" y="160"/>
                    <a:pt x="1810" y="167"/>
                    <a:pt x="1774" y="174"/>
                  </a:cubicBezTo>
                  <a:cubicBezTo>
                    <a:pt x="1156" y="298"/>
                    <a:pt x="561" y="488"/>
                    <a:pt x="0" y="739"/>
                  </a:cubicBezTo>
                  <a:cubicBezTo>
                    <a:pt x="1080" y="740"/>
                    <a:pt x="2189" y="933"/>
                    <a:pt x="3267" y="1340"/>
                  </a:cubicBezTo>
                  <a:cubicBezTo>
                    <a:pt x="4640" y="1858"/>
                    <a:pt x="5861" y="2685"/>
                    <a:pt x="6805" y="3738"/>
                  </a:cubicBezTo>
                  <a:cubicBezTo>
                    <a:pt x="6822" y="3757"/>
                    <a:pt x="6882" y="3825"/>
                    <a:pt x="6901" y="3847"/>
                  </a:cubicBezTo>
                  <a:lnTo>
                    <a:pt x="6901" y="3847"/>
                  </a:lnTo>
                  <a:lnTo>
                    <a:pt x="7350" y="4381"/>
                  </a:lnTo>
                  <a:lnTo>
                    <a:pt x="8255" y="4281"/>
                  </a:lnTo>
                  <a:lnTo>
                    <a:pt x="8812" y="4165"/>
                  </a:lnTo>
                  <a:lnTo>
                    <a:pt x="8254" y="4281"/>
                  </a:lnTo>
                  <a:cubicBezTo>
                    <a:pt x="9675" y="4125"/>
                    <a:pt x="11152" y="4315"/>
                    <a:pt x="12524" y="4833"/>
                  </a:cubicBezTo>
                  <a:cubicBezTo>
                    <a:pt x="16622" y="6380"/>
                    <a:pt x="18913" y="10491"/>
                    <a:pt x="17740" y="14194"/>
                  </a:cubicBezTo>
                  <a:cubicBezTo>
                    <a:pt x="17689" y="14350"/>
                    <a:pt x="17634" y="14508"/>
                    <a:pt x="17573" y="14659"/>
                  </a:cubicBezTo>
                  <a:cubicBezTo>
                    <a:pt x="17553" y="14709"/>
                    <a:pt x="17533" y="14757"/>
                    <a:pt x="17514" y="14801"/>
                  </a:cubicBezTo>
                  <a:cubicBezTo>
                    <a:pt x="17461" y="14923"/>
                    <a:pt x="17405" y="15044"/>
                    <a:pt x="17332" y="15192"/>
                  </a:cubicBezTo>
                  <a:cubicBezTo>
                    <a:pt x="16441" y="17021"/>
                    <a:pt x="15055" y="18506"/>
                    <a:pt x="13127" y="19669"/>
                  </a:cubicBezTo>
                  <a:cubicBezTo>
                    <a:pt x="12901" y="19805"/>
                    <a:pt x="12666" y="19938"/>
                    <a:pt x="12425" y="20066"/>
                  </a:cubicBezTo>
                  <a:cubicBezTo>
                    <a:pt x="12304" y="20130"/>
                    <a:pt x="12181" y="20192"/>
                    <a:pt x="12056" y="20254"/>
                  </a:cubicBezTo>
                  <a:cubicBezTo>
                    <a:pt x="11183" y="20686"/>
                    <a:pt x="10217" y="21064"/>
                    <a:pt x="9155" y="21389"/>
                  </a:cubicBezTo>
                  <a:cubicBezTo>
                    <a:pt x="9003" y="21436"/>
                    <a:pt x="8849" y="21481"/>
                    <a:pt x="8693" y="21526"/>
                  </a:cubicBezTo>
                  <a:cubicBezTo>
                    <a:pt x="8604" y="21551"/>
                    <a:pt x="8513" y="21575"/>
                    <a:pt x="8422" y="21600"/>
                  </a:cubicBezTo>
                  <a:cubicBezTo>
                    <a:pt x="9160" y="21486"/>
                    <a:pt x="9864" y="21356"/>
                    <a:pt x="10538" y="21210"/>
                  </a:cubicBezTo>
                  <a:cubicBezTo>
                    <a:pt x="10591" y="21198"/>
                    <a:pt x="10644" y="21187"/>
                    <a:pt x="10697" y="21175"/>
                  </a:cubicBezTo>
                  <a:cubicBezTo>
                    <a:pt x="10902" y="21129"/>
                    <a:pt x="11104" y="21082"/>
                    <a:pt x="11303" y="21033"/>
                  </a:cubicBezTo>
                  <a:cubicBezTo>
                    <a:pt x="11336" y="21025"/>
                    <a:pt x="11367" y="21017"/>
                    <a:pt x="11400" y="21009"/>
                  </a:cubicBezTo>
                  <a:cubicBezTo>
                    <a:pt x="11566" y="20967"/>
                    <a:pt x="11731" y="20924"/>
                    <a:pt x="11894" y="20881"/>
                  </a:cubicBezTo>
                  <a:cubicBezTo>
                    <a:pt x="11953" y="20865"/>
                    <a:pt x="12012" y="20848"/>
                    <a:pt x="12071" y="20832"/>
                  </a:cubicBezTo>
                  <a:cubicBezTo>
                    <a:pt x="12219" y="20791"/>
                    <a:pt x="12364" y="20749"/>
                    <a:pt x="12508" y="20706"/>
                  </a:cubicBezTo>
                  <a:cubicBezTo>
                    <a:pt x="12555" y="20693"/>
                    <a:pt x="12602" y="20679"/>
                    <a:pt x="12648" y="20665"/>
                  </a:cubicBezTo>
                  <a:cubicBezTo>
                    <a:pt x="12830" y="20610"/>
                    <a:pt x="13010" y="20553"/>
                    <a:pt x="13187" y="20494"/>
                  </a:cubicBezTo>
                  <a:cubicBezTo>
                    <a:pt x="13232" y="20479"/>
                    <a:pt x="13275" y="20464"/>
                    <a:pt x="13320" y="20449"/>
                  </a:cubicBezTo>
                  <a:cubicBezTo>
                    <a:pt x="13456" y="20403"/>
                    <a:pt x="13590" y="20356"/>
                    <a:pt x="13722" y="20309"/>
                  </a:cubicBezTo>
                  <a:cubicBezTo>
                    <a:pt x="13778" y="20288"/>
                    <a:pt x="13834" y="20268"/>
                    <a:pt x="13890" y="20247"/>
                  </a:cubicBezTo>
                  <a:cubicBezTo>
                    <a:pt x="14027" y="20196"/>
                    <a:pt x="14161" y="20145"/>
                    <a:pt x="14294" y="20092"/>
                  </a:cubicBezTo>
                  <a:cubicBezTo>
                    <a:pt x="14330" y="20078"/>
                    <a:pt x="14366" y="20064"/>
                    <a:pt x="14401" y="20050"/>
                  </a:cubicBezTo>
                  <a:cubicBezTo>
                    <a:pt x="14564" y="19985"/>
                    <a:pt x="14723" y="19917"/>
                    <a:pt x="14880" y="19849"/>
                  </a:cubicBezTo>
                  <a:cubicBezTo>
                    <a:pt x="14928" y="19828"/>
                    <a:pt x="14974" y="19807"/>
                    <a:pt x="15021" y="19786"/>
                  </a:cubicBezTo>
                  <a:cubicBezTo>
                    <a:pt x="15136" y="19734"/>
                    <a:pt x="15250" y="19682"/>
                    <a:pt x="15362" y="19628"/>
                  </a:cubicBezTo>
                  <a:cubicBezTo>
                    <a:pt x="15413" y="19604"/>
                    <a:pt x="15463" y="19581"/>
                    <a:pt x="15512" y="19556"/>
                  </a:cubicBezTo>
                  <a:cubicBezTo>
                    <a:pt x="15646" y="19491"/>
                    <a:pt x="15778" y="19425"/>
                    <a:pt x="15907" y="19357"/>
                  </a:cubicBezTo>
                  <a:cubicBezTo>
                    <a:pt x="15926" y="19348"/>
                    <a:pt x="15945" y="19338"/>
                    <a:pt x="15963" y="19328"/>
                  </a:cubicBezTo>
                  <a:cubicBezTo>
                    <a:pt x="16108" y="19252"/>
                    <a:pt x="16248" y="19174"/>
                    <a:pt x="16387" y="19095"/>
                  </a:cubicBezTo>
                  <a:cubicBezTo>
                    <a:pt x="16432" y="19069"/>
                    <a:pt x="16476" y="19043"/>
                    <a:pt x="16520" y="19017"/>
                  </a:cubicBezTo>
                  <a:cubicBezTo>
                    <a:pt x="16621" y="18958"/>
                    <a:pt x="16720" y="18898"/>
                    <a:pt x="16818" y="18837"/>
                  </a:cubicBezTo>
                  <a:cubicBezTo>
                    <a:pt x="16860" y="18811"/>
                    <a:pt x="16903" y="18785"/>
                    <a:pt x="16945" y="18758"/>
                  </a:cubicBezTo>
                  <a:cubicBezTo>
                    <a:pt x="17076" y="18674"/>
                    <a:pt x="17206" y="18589"/>
                    <a:pt x="17332" y="18502"/>
                  </a:cubicBezTo>
                  <a:cubicBezTo>
                    <a:pt x="17351" y="18490"/>
                    <a:pt x="17368" y="18477"/>
                    <a:pt x="17386" y="18464"/>
                  </a:cubicBezTo>
                  <a:cubicBezTo>
                    <a:pt x="17497" y="18387"/>
                    <a:pt x="17605" y="18309"/>
                    <a:pt x="17711" y="18230"/>
                  </a:cubicBezTo>
                  <a:cubicBezTo>
                    <a:pt x="17750" y="18200"/>
                    <a:pt x="17789" y="18170"/>
                    <a:pt x="17828" y="18141"/>
                  </a:cubicBezTo>
                  <a:cubicBezTo>
                    <a:pt x="17918" y="18072"/>
                    <a:pt x="18007" y="18002"/>
                    <a:pt x="18094" y="17931"/>
                  </a:cubicBezTo>
                  <a:cubicBezTo>
                    <a:pt x="18127" y="17904"/>
                    <a:pt x="18160" y="17878"/>
                    <a:pt x="18192" y="17851"/>
                  </a:cubicBezTo>
                  <a:cubicBezTo>
                    <a:pt x="18306" y="17756"/>
                    <a:pt x="18418" y="17659"/>
                    <a:pt x="18527" y="17561"/>
                  </a:cubicBezTo>
                  <a:cubicBezTo>
                    <a:pt x="18551" y="17540"/>
                    <a:pt x="18573" y="17518"/>
                    <a:pt x="18596" y="17497"/>
                  </a:cubicBezTo>
                  <a:cubicBezTo>
                    <a:pt x="18684" y="17416"/>
                    <a:pt x="18770" y="17334"/>
                    <a:pt x="18855" y="17252"/>
                  </a:cubicBezTo>
                  <a:cubicBezTo>
                    <a:pt x="18887" y="17219"/>
                    <a:pt x="18920" y="17187"/>
                    <a:pt x="18952" y="17155"/>
                  </a:cubicBezTo>
                  <a:cubicBezTo>
                    <a:pt x="19034" y="17072"/>
                    <a:pt x="19115" y="16988"/>
                    <a:pt x="19194" y="16903"/>
                  </a:cubicBezTo>
                  <a:cubicBezTo>
                    <a:pt x="19215" y="16879"/>
                    <a:pt x="19238" y="16857"/>
                    <a:pt x="19259" y="16833"/>
                  </a:cubicBezTo>
                  <a:cubicBezTo>
                    <a:pt x="19357" y="16725"/>
                    <a:pt x="19453" y="16616"/>
                    <a:pt x="19545" y="16505"/>
                  </a:cubicBezTo>
                  <a:cubicBezTo>
                    <a:pt x="19567" y="16479"/>
                    <a:pt x="19588" y="16453"/>
                    <a:pt x="19609" y="16427"/>
                  </a:cubicBezTo>
                  <a:cubicBezTo>
                    <a:pt x="19682" y="16338"/>
                    <a:pt x="19753" y="16248"/>
                    <a:pt x="19823" y="16156"/>
                  </a:cubicBezTo>
                  <a:cubicBezTo>
                    <a:pt x="19848" y="16124"/>
                    <a:pt x="19873" y="16091"/>
                    <a:pt x="19897" y="16058"/>
                  </a:cubicBezTo>
                  <a:cubicBezTo>
                    <a:pt x="19975" y="15953"/>
                    <a:pt x="20052" y="15847"/>
                    <a:pt x="20126" y="15739"/>
                  </a:cubicBezTo>
                  <a:cubicBezTo>
                    <a:pt x="20134" y="15727"/>
                    <a:pt x="20142" y="15716"/>
                    <a:pt x="20150" y="15704"/>
                  </a:cubicBezTo>
                  <a:cubicBezTo>
                    <a:pt x="20233" y="15582"/>
                    <a:pt x="20312" y="15458"/>
                    <a:pt x="20389" y="15333"/>
                  </a:cubicBezTo>
                  <a:cubicBezTo>
                    <a:pt x="20407" y="15305"/>
                    <a:pt x="20424" y="15276"/>
                    <a:pt x="20441" y="15247"/>
                  </a:cubicBezTo>
                  <a:cubicBezTo>
                    <a:pt x="20502" y="15146"/>
                    <a:pt x="20561" y="15044"/>
                    <a:pt x="20619" y="1494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A9D4"/>
                </a:gs>
                <a:gs pos="100000">
                  <a:srgbClr val="F472AE"/>
                </a:gs>
              </a:gsLst>
              <a:lin ang="108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9" name="Shape">
              <a:extLst>
                <a:ext uri="{FF2B5EF4-FFF2-40B4-BE49-F238E27FC236}">
                  <a16:creationId xmlns:a16="http://schemas.microsoft.com/office/drawing/2014/main" id="{AD16D085-E559-4DDF-9E0B-4D3933C91D4F}"/>
                </a:ext>
              </a:extLst>
            </p:cNvPr>
            <p:cNvSpPr/>
            <p:nvPr/>
          </p:nvSpPr>
          <p:spPr>
            <a:xfrm>
              <a:off x="482603" y="0"/>
              <a:ext cx="4167822" cy="44532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33" h="20650" extrusionOk="0">
                  <a:moveTo>
                    <a:pt x="6932" y="18916"/>
                  </a:moveTo>
                  <a:cubicBezTo>
                    <a:pt x="2464" y="13734"/>
                    <a:pt x="872" y="9515"/>
                    <a:pt x="1931" y="5637"/>
                  </a:cubicBezTo>
                  <a:cubicBezTo>
                    <a:pt x="1959" y="5539"/>
                    <a:pt x="1988" y="5439"/>
                    <a:pt x="2016" y="5345"/>
                  </a:cubicBezTo>
                  <a:cubicBezTo>
                    <a:pt x="2029" y="5306"/>
                    <a:pt x="2042" y="5269"/>
                    <a:pt x="2056" y="5230"/>
                  </a:cubicBezTo>
                  <a:cubicBezTo>
                    <a:pt x="2096" y="5112"/>
                    <a:pt x="2141" y="4993"/>
                    <a:pt x="2190" y="4877"/>
                  </a:cubicBezTo>
                  <a:cubicBezTo>
                    <a:pt x="3336" y="2149"/>
                    <a:pt x="6383" y="956"/>
                    <a:pt x="9128" y="2161"/>
                  </a:cubicBezTo>
                  <a:cubicBezTo>
                    <a:pt x="10047" y="2565"/>
                    <a:pt x="10865" y="3211"/>
                    <a:pt x="11497" y="4031"/>
                  </a:cubicBezTo>
                  <a:cubicBezTo>
                    <a:pt x="11508" y="4046"/>
                    <a:pt x="11548" y="4099"/>
                    <a:pt x="11561" y="4116"/>
                  </a:cubicBezTo>
                  <a:lnTo>
                    <a:pt x="11862" y="4532"/>
                  </a:lnTo>
                  <a:lnTo>
                    <a:pt x="12468" y="4455"/>
                  </a:lnTo>
                  <a:cubicBezTo>
                    <a:pt x="13419" y="4333"/>
                    <a:pt x="14408" y="4481"/>
                    <a:pt x="15327" y="4885"/>
                  </a:cubicBezTo>
                  <a:cubicBezTo>
                    <a:pt x="18071" y="6091"/>
                    <a:pt x="19606" y="9297"/>
                    <a:pt x="18820" y="12184"/>
                  </a:cubicBezTo>
                  <a:cubicBezTo>
                    <a:pt x="18786" y="12305"/>
                    <a:pt x="18749" y="12428"/>
                    <a:pt x="18708" y="12546"/>
                  </a:cubicBezTo>
                  <a:cubicBezTo>
                    <a:pt x="18695" y="12585"/>
                    <a:pt x="18682" y="12623"/>
                    <a:pt x="18669" y="12657"/>
                  </a:cubicBezTo>
                  <a:cubicBezTo>
                    <a:pt x="18634" y="12751"/>
                    <a:pt x="18596" y="12846"/>
                    <a:pt x="18547" y="12961"/>
                  </a:cubicBezTo>
                  <a:cubicBezTo>
                    <a:pt x="17020" y="16609"/>
                    <a:pt x="13324" y="18506"/>
                    <a:pt x="6932" y="18916"/>
                  </a:cubicBezTo>
                  <a:close/>
                  <a:moveTo>
                    <a:pt x="20036" y="13703"/>
                  </a:moveTo>
                  <a:cubicBezTo>
                    <a:pt x="20082" y="13591"/>
                    <a:pt x="20127" y="13479"/>
                    <a:pt x="20170" y="13364"/>
                  </a:cubicBezTo>
                  <a:cubicBezTo>
                    <a:pt x="20189" y="13314"/>
                    <a:pt x="20207" y="13263"/>
                    <a:pt x="20225" y="13212"/>
                  </a:cubicBezTo>
                  <a:cubicBezTo>
                    <a:pt x="20277" y="13059"/>
                    <a:pt x="20325" y="12902"/>
                    <a:pt x="20368" y="12746"/>
                  </a:cubicBezTo>
                  <a:cubicBezTo>
                    <a:pt x="21382" y="9020"/>
                    <a:pt x="19403" y="4885"/>
                    <a:pt x="15862" y="3329"/>
                  </a:cubicBezTo>
                  <a:cubicBezTo>
                    <a:pt x="14781" y="2854"/>
                    <a:pt x="13624" y="2653"/>
                    <a:pt x="12497" y="2741"/>
                  </a:cubicBezTo>
                  <a:cubicBezTo>
                    <a:pt x="11717" y="1816"/>
                    <a:pt x="10744" y="1081"/>
                    <a:pt x="9662" y="605"/>
                  </a:cubicBezTo>
                  <a:cubicBezTo>
                    <a:pt x="6121" y="-950"/>
                    <a:pt x="2190" y="589"/>
                    <a:pt x="712" y="4111"/>
                  </a:cubicBezTo>
                  <a:cubicBezTo>
                    <a:pt x="649" y="4259"/>
                    <a:pt x="591" y="4412"/>
                    <a:pt x="539" y="4564"/>
                  </a:cubicBezTo>
                  <a:cubicBezTo>
                    <a:pt x="522" y="4615"/>
                    <a:pt x="504" y="4666"/>
                    <a:pt x="487" y="4722"/>
                  </a:cubicBezTo>
                  <a:cubicBezTo>
                    <a:pt x="450" y="4837"/>
                    <a:pt x="416" y="4956"/>
                    <a:pt x="375" y="5106"/>
                  </a:cubicBezTo>
                  <a:cubicBezTo>
                    <a:pt x="-218" y="7284"/>
                    <a:pt x="-109" y="9498"/>
                    <a:pt x="711" y="11875"/>
                  </a:cubicBezTo>
                  <a:cubicBezTo>
                    <a:pt x="1615" y="14500"/>
                    <a:pt x="3364" y="17267"/>
                    <a:pt x="6060" y="20336"/>
                  </a:cubicBezTo>
                  <a:lnTo>
                    <a:pt x="6336" y="20650"/>
                  </a:lnTo>
                  <a:lnTo>
                    <a:pt x="6726" y="20629"/>
                  </a:lnTo>
                  <a:cubicBezTo>
                    <a:pt x="10548" y="20423"/>
                    <a:pt x="13492" y="19718"/>
                    <a:pt x="15728" y="18473"/>
                  </a:cubicBezTo>
                  <a:cubicBezTo>
                    <a:pt x="17751" y="17344"/>
                    <a:pt x="19156" y="15796"/>
                    <a:pt x="20036" y="1370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A9D4"/>
                </a:gs>
                <a:gs pos="100000">
                  <a:srgbClr val="F472A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0" name="Shape">
              <a:extLst>
                <a:ext uri="{FF2B5EF4-FFF2-40B4-BE49-F238E27FC236}">
                  <a16:creationId xmlns:a16="http://schemas.microsoft.com/office/drawing/2014/main" id="{B2952592-4F58-4AE6-A82B-3031C7F83EF0}"/>
                </a:ext>
              </a:extLst>
            </p:cNvPr>
            <p:cNvSpPr/>
            <p:nvPr/>
          </p:nvSpPr>
          <p:spPr>
            <a:xfrm>
              <a:off x="2578099" y="2222500"/>
              <a:ext cx="1267376" cy="7460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43" h="21560" extrusionOk="0">
                  <a:moveTo>
                    <a:pt x="21340" y="456"/>
                  </a:moveTo>
                  <a:cubicBezTo>
                    <a:pt x="21548" y="3178"/>
                    <a:pt x="21600" y="5942"/>
                    <a:pt x="21478" y="8699"/>
                  </a:cubicBezTo>
                  <a:cubicBezTo>
                    <a:pt x="21148" y="9313"/>
                    <a:pt x="20839" y="9957"/>
                    <a:pt x="20548" y="10618"/>
                  </a:cubicBezTo>
                  <a:lnTo>
                    <a:pt x="20537" y="10648"/>
                  </a:lnTo>
                  <a:lnTo>
                    <a:pt x="19280" y="13506"/>
                  </a:lnTo>
                  <a:lnTo>
                    <a:pt x="17467" y="12939"/>
                  </a:lnTo>
                  <a:cubicBezTo>
                    <a:pt x="17394" y="12915"/>
                    <a:pt x="17158" y="12850"/>
                    <a:pt x="17092" y="12833"/>
                  </a:cubicBezTo>
                  <a:cubicBezTo>
                    <a:pt x="13424" y="11870"/>
                    <a:pt x="9770" y="12449"/>
                    <a:pt x="6498" y="14510"/>
                  </a:cubicBezTo>
                  <a:cubicBezTo>
                    <a:pt x="3932" y="16122"/>
                    <a:pt x="1747" y="18554"/>
                    <a:pt x="0" y="21560"/>
                  </a:cubicBezTo>
                  <a:cubicBezTo>
                    <a:pt x="49" y="21259"/>
                    <a:pt x="101" y="20958"/>
                    <a:pt x="156" y="20657"/>
                  </a:cubicBezTo>
                  <a:cubicBezTo>
                    <a:pt x="208" y="20355"/>
                    <a:pt x="267" y="20060"/>
                    <a:pt x="330" y="19771"/>
                  </a:cubicBezTo>
                  <a:cubicBezTo>
                    <a:pt x="445" y="19216"/>
                    <a:pt x="570" y="18667"/>
                    <a:pt x="702" y="18123"/>
                  </a:cubicBezTo>
                  <a:cubicBezTo>
                    <a:pt x="715" y="18064"/>
                    <a:pt x="726" y="18011"/>
                    <a:pt x="743" y="17958"/>
                  </a:cubicBezTo>
                  <a:cubicBezTo>
                    <a:pt x="792" y="17763"/>
                    <a:pt x="841" y="17568"/>
                    <a:pt x="896" y="17379"/>
                  </a:cubicBezTo>
                  <a:cubicBezTo>
                    <a:pt x="966" y="17102"/>
                    <a:pt x="1042" y="16830"/>
                    <a:pt x="1122" y="16559"/>
                  </a:cubicBezTo>
                  <a:cubicBezTo>
                    <a:pt x="1167" y="16399"/>
                    <a:pt x="1212" y="16246"/>
                    <a:pt x="1264" y="16086"/>
                  </a:cubicBezTo>
                  <a:cubicBezTo>
                    <a:pt x="1316" y="15903"/>
                    <a:pt x="1375" y="15714"/>
                    <a:pt x="1434" y="15531"/>
                  </a:cubicBezTo>
                  <a:cubicBezTo>
                    <a:pt x="1445" y="15490"/>
                    <a:pt x="1459" y="15448"/>
                    <a:pt x="1476" y="15413"/>
                  </a:cubicBezTo>
                  <a:cubicBezTo>
                    <a:pt x="1553" y="15171"/>
                    <a:pt x="1632" y="14929"/>
                    <a:pt x="1716" y="14693"/>
                  </a:cubicBezTo>
                  <a:cubicBezTo>
                    <a:pt x="1757" y="14569"/>
                    <a:pt x="1799" y="14445"/>
                    <a:pt x="1848" y="14321"/>
                  </a:cubicBezTo>
                  <a:cubicBezTo>
                    <a:pt x="1945" y="14049"/>
                    <a:pt x="2046" y="13783"/>
                    <a:pt x="2146" y="13518"/>
                  </a:cubicBezTo>
                  <a:cubicBezTo>
                    <a:pt x="2199" y="13388"/>
                    <a:pt x="2251" y="13258"/>
                    <a:pt x="2303" y="13128"/>
                  </a:cubicBezTo>
                  <a:cubicBezTo>
                    <a:pt x="2390" y="12909"/>
                    <a:pt x="2476" y="12691"/>
                    <a:pt x="2570" y="12478"/>
                  </a:cubicBezTo>
                  <a:cubicBezTo>
                    <a:pt x="2636" y="12313"/>
                    <a:pt x="2706" y="12154"/>
                    <a:pt x="2779" y="11994"/>
                  </a:cubicBezTo>
                  <a:cubicBezTo>
                    <a:pt x="2890" y="11740"/>
                    <a:pt x="3004" y="11486"/>
                    <a:pt x="3126" y="11244"/>
                  </a:cubicBezTo>
                  <a:cubicBezTo>
                    <a:pt x="3154" y="11185"/>
                    <a:pt x="3181" y="11126"/>
                    <a:pt x="3209" y="11067"/>
                  </a:cubicBezTo>
                  <a:cubicBezTo>
                    <a:pt x="3234" y="11014"/>
                    <a:pt x="3258" y="10961"/>
                    <a:pt x="3286" y="10908"/>
                  </a:cubicBezTo>
                  <a:cubicBezTo>
                    <a:pt x="3369" y="10736"/>
                    <a:pt x="3452" y="10571"/>
                    <a:pt x="3539" y="10406"/>
                  </a:cubicBezTo>
                  <a:cubicBezTo>
                    <a:pt x="3543" y="10394"/>
                    <a:pt x="3550" y="10388"/>
                    <a:pt x="3550" y="10382"/>
                  </a:cubicBezTo>
                  <a:cubicBezTo>
                    <a:pt x="3640" y="10211"/>
                    <a:pt x="3734" y="10040"/>
                    <a:pt x="3824" y="9868"/>
                  </a:cubicBezTo>
                  <a:cubicBezTo>
                    <a:pt x="3848" y="9821"/>
                    <a:pt x="3873" y="9780"/>
                    <a:pt x="3900" y="9733"/>
                  </a:cubicBezTo>
                  <a:cubicBezTo>
                    <a:pt x="3900" y="9727"/>
                    <a:pt x="3904" y="9727"/>
                    <a:pt x="3907" y="9721"/>
                  </a:cubicBezTo>
                  <a:cubicBezTo>
                    <a:pt x="3935" y="9673"/>
                    <a:pt x="3963" y="9626"/>
                    <a:pt x="3991" y="9573"/>
                  </a:cubicBezTo>
                  <a:cubicBezTo>
                    <a:pt x="4053" y="9461"/>
                    <a:pt x="4112" y="9355"/>
                    <a:pt x="4178" y="9248"/>
                  </a:cubicBezTo>
                  <a:cubicBezTo>
                    <a:pt x="4244" y="9118"/>
                    <a:pt x="4317" y="8994"/>
                    <a:pt x="4394" y="8876"/>
                  </a:cubicBezTo>
                  <a:cubicBezTo>
                    <a:pt x="4467" y="8752"/>
                    <a:pt x="4543" y="8628"/>
                    <a:pt x="4619" y="8510"/>
                  </a:cubicBezTo>
                  <a:cubicBezTo>
                    <a:pt x="4682" y="8398"/>
                    <a:pt x="4744" y="8298"/>
                    <a:pt x="4807" y="8209"/>
                  </a:cubicBezTo>
                  <a:cubicBezTo>
                    <a:pt x="4869" y="8109"/>
                    <a:pt x="4935" y="8008"/>
                    <a:pt x="4998" y="7914"/>
                  </a:cubicBezTo>
                  <a:cubicBezTo>
                    <a:pt x="5099" y="7754"/>
                    <a:pt x="5203" y="7601"/>
                    <a:pt x="5307" y="7453"/>
                  </a:cubicBezTo>
                  <a:cubicBezTo>
                    <a:pt x="5418" y="7294"/>
                    <a:pt x="5533" y="7134"/>
                    <a:pt x="5647" y="6981"/>
                  </a:cubicBezTo>
                  <a:cubicBezTo>
                    <a:pt x="6099" y="6355"/>
                    <a:pt x="6575" y="5764"/>
                    <a:pt x="7075" y="5215"/>
                  </a:cubicBezTo>
                  <a:cubicBezTo>
                    <a:pt x="7134" y="5150"/>
                    <a:pt x="7190" y="5091"/>
                    <a:pt x="7249" y="5026"/>
                  </a:cubicBezTo>
                  <a:cubicBezTo>
                    <a:pt x="7297" y="4973"/>
                    <a:pt x="7346" y="4920"/>
                    <a:pt x="7398" y="4873"/>
                  </a:cubicBezTo>
                  <a:cubicBezTo>
                    <a:pt x="7398" y="4873"/>
                    <a:pt x="7398" y="4867"/>
                    <a:pt x="7401" y="4873"/>
                  </a:cubicBezTo>
                  <a:cubicBezTo>
                    <a:pt x="7450" y="4820"/>
                    <a:pt x="7502" y="4767"/>
                    <a:pt x="7551" y="4719"/>
                  </a:cubicBezTo>
                  <a:cubicBezTo>
                    <a:pt x="7655" y="4613"/>
                    <a:pt x="7759" y="4507"/>
                    <a:pt x="7863" y="4400"/>
                  </a:cubicBezTo>
                  <a:cubicBezTo>
                    <a:pt x="7926" y="4335"/>
                    <a:pt x="7988" y="4271"/>
                    <a:pt x="8051" y="4217"/>
                  </a:cubicBezTo>
                  <a:cubicBezTo>
                    <a:pt x="8141" y="4129"/>
                    <a:pt x="8232" y="4046"/>
                    <a:pt x="8325" y="3963"/>
                  </a:cubicBezTo>
                  <a:cubicBezTo>
                    <a:pt x="8461" y="3840"/>
                    <a:pt x="8596" y="3715"/>
                    <a:pt x="8735" y="3597"/>
                  </a:cubicBezTo>
                  <a:cubicBezTo>
                    <a:pt x="8857" y="3491"/>
                    <a:pt x="8982" y="3385"/>
                    <a:pt x="9110" y="3284"/>
                  </a:cubicBezTo>
                  <a:cubicBezTo>
                    <a:pt x="9246" y="3172"/>
                    <a:pt x="9385" y="3066"/>
                    <a:pt x="9524" y="2960"/>
                  </a:cubicBezTo>
                  <a:cubicBezTo>
                    <a:pt x="9617" y="2889"/>
                    <a:pt x="9711" y="2812"/>
                    <a:pt x="9805" y="2747"/>
                  </a:cubicBezTo>
                  <a:cubicBezTo>
                    <a:pt x="9854" y="2706"/>
                    <a:pt x="9906" y="2664"/>
                    <a:pt x="9958" y="2635"/>
                  </a:cubicBezTo>
                  <a:cubicBezTo>
                    <a:pt x="10093" y="2540"/>
                    <a:pt x="10229" y="2446"/>
                    <a:pt x="10364" y="2357"/>
                  </a:cubicBezTo>
                  <a:cubicBezTo>
                    <a:pt x="10475" y="2275"/>
                    <a:pt x="10593" y="2198"/>
                    <a:pt x="10708" y="2127"/>
                  </a:cubicBezTo>
                  <a:cubicBezTo>
                    <a:pt x="11271" y="1773"/>
                    <a:pt x="11840" y="1466"/>
                    <a:pt x="12424" y="1200"/>
                  </a:cubicBezTo>
                  <a:cubicBezTo>
                    <a:pt x="12715" y="1070"/>
                    <a:pt x="13007" y="946"/>
                    <a:pt x="13302" y="834"/>
                  </a:cubicBezTo>
                  <a:cubicBezTo>
                    <a:pt x="13747" y="663"/>
                    <a:pt x="14195" y="521"/>
                    <a:pt x="14647" y="409"/>
                  </a:cubicBezTo>
                  <a:cubicBezTo>
                    <a:pt x="14949" y="332"/>
                    <a:pt x="15251" y="267"/>
                    <a:pt x="15553" y="208"/>
                  </a:cubicBezTo>
                  <a:lnTo>
                    <a:pt x="15557" y="208"/>
                  </a:lnTo>
                  <a:cubicBezTo>
                    <a:pt x="16588" y="19"/>
                    <a:pt x="17641" y="-40"/>
                    <a:pt x="18700" y="25"/>
                  </a:cubicBezTo>
                  <a:cubicBezTo>
                    <a:pt x="18839" y="31"/>
                    <a:pt x="18978" y="43"/>
                    <a:pt x="19117" y="60"/>
                  </a:cubicBezTo>
                  <a:cubicBezTo>
                    <a:pt x="19395" y="90"/>
                    <a:pt x="19676" y="125"/>
                    <a:pt x="19954" y="167"/>
                  </a:cubicBezTo>
                  <a:cubicBezTo>
                    <a:pt x="20093" y="190"/>
                    <a:pt x="20232" y="214"/>
                    <a:pt x="20370" y="238"/>
                  </a:cubicBezTo>
                  <a:cubicBezTo>
                    <a:pt x="20680" y="297"/>
                    <a:pt x="20989" y="367"/>
                    <a:pt x="21301" y="450"/>
                  </a:cubicBezTo>
                  <a:cubicBezTo>
                    <a:pt x="21312" y="450"/>
                    <a:pt x="21326" y="456"/>
                    <a:pt x="21340" y="45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FF9FF"/>
                </a:gs>
                <a:gs pos="100000">
                  <a:srgbClr val="29B7FE"/>
                </a:gs>
              </a:gsLst>
              <a:lin ang="13289789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dirty="0"/>
            </a:p>
          </p:txBody>
        </p:sp>
        <p:sp>
          <p:nvSpPr>
            <p:cNvPr id="21" name="Shape">
              <a:extLst>
                <a:ext uri="{FF2B5EF4-FFF2-40B4-BE49-F238E27FC236}">
                  <a16:creationId xmlns:a16="http://schemas.microsoft.com/office/drawing/2014/main" id="{F9E018D7-46A7-4311-8970-406E8DB0CC01}"/>
                </a:ext>
              </a:extLst>
            </p:cNvPr>
            <p:cNvSpPr/>
            <p:nvPr/>
          </p:nvSpPr>
          <p:spPr>
            <a:xfrm>
              <a:off x="4571999" y="1739899"/>
              <a:ext cx="1783885" cy="28753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9" h="21599" extrusionOk="0">
                  <a:moveTo>
                    <a:pt x="21598" y="11345"/>
                  </a:moveTo>
                  <a:cubicBezTo>
                    <a:pt x="21600" y="11470"/>
                    <a:pt x="21598" y="11596"/>
                    <a:pt x="21595" y="11722"/>
                  </a:cubicBezTo>
                  <a:cubicBezTo>
                    <a:pt x="21593" y="11777"/>
                    <a:pt x="21593" y="11833"/>
                    <a:pt x="21590" y="11886"/>
                  </a:cubicBezTo>
                  <a:cubicBezTo>
                    <a:pt x="21583" y="12034"/>
                    <a:pt x="21573" y="12181"/>
                    <a:pt x="21555" y="12328"/>
                  </a:cubicBezTo>
                  <a:cubicBezTo>
                    <a:pt x="21553" y="12353"/>
                    <a:pt x="21553" y="12378"/>
                    <a:pt x="21551" y="12402"/>
                  </a:cubicBezTo>
                  <a:cubicBezTo>
                    <a:pt x="21541" y="12487"/>
                    <a:pt x="21531" y="12571"/>
                    <a:pt x="21516" y="12655"/>
                  </a:cubicBezTo>
                  <a:cubicBezTo>
                    <a:pt x="21506" y="12729"/>
                    <a:pt x="21494" y="12804"/>
                    <a:pt x="21481" y="12878"/>
                  </a:cubicBezTo>
                  <a:cubicBezTo>
                    <a:pt x="21481" y="12898"/>
                    <a:pt x="21476" y="12918"/>
                    <a:pt x="21471" y="12938"/>
                  </a:cubicBezTo>
                  <a:cubicBezTo>
                    <a:pt x="21461" y="12982"/>
                    <a:pt x="21452" y="13027"/>
                    <a:pt x="21444" y="13071"/>
                  </a:cubicBezTo>
                  <a:cubicBezTo>
                    <a:pt x="21419" y="13196"/>
                    <a:pt x="21392" y="13322"/>
                    <a:pt x="21362" y="13447"/>
                  </a:cubicBezTo>
                  <a:cubicBezTo>
                    <a:pt x="21350" y="13501"/>
                    <a:pt x="21338" y="13556"/>
                    <a:pt x="21323" y="13612"/>
                  </a:cubicBezTo>
                  <a:cubicBezTo>
                    <a:pt x="21303" y="13696"/>
                    <a:pt x="21278" y="13782"/>
                    <a:pt x="21254" y="13868"/>
                  </a:cubicBezTo>
                  <a:cubicBezTo>
                    <a:pt x="21226" y="13965"/>
                    <a:pt x="21197" y="14061"/>
                    <a:pt x="21165" y="14160"/>
                  </a:cubicBezTo>
                  <a:cubicBezTo>
                    <a:pt x="21135" y="14250"/>
                    <a:pt x="21105" y="14341"/>
                    <a:pt x="21071" y="14433"/>
                  </a:cubicBezTo>
                  <a:cubicBezTo>
                    <a:pt x="21043" y="14506"/>
                    <a:pt x="21016" y="14580"/>
                    <a:pt x="20986" y="14654"/>
                  </a:cubicBezTo>
                  <a:cubicBezTo>
                    <a:pt x="20964" y="14712"/>
                    <a:pt x="20942" y="14769"/>
                    <a:pt x="20917" y="14827"/>
                  </a:cubicBezTo>
                  <a:cubicBezTo>
                    <a:pt x="20868" y="14955"/>
                    <a:pt x="20811" y="15084"/>
                    <a:pt x="20754" y="15214"/>
                  </a:cubicBezTo>
                  <a:lnTo>
                    <a:pt x="20702" y="15329"/>
                  </a:lnTo>
                  <a:cubicBezTo>
                    <a:pt x="20618" y="15518"/>
                    <a:pt x="20526" y="15707"/>
                    <a:pt x="20425" y="15895"/>
                  </a:cubicBezTo>
                  <a:cubicBezTo>
                    <a:pt x="20405" y="15934"/>
                    <a:pt x="20383" y="15972"/>
                    <a:pt x="20363" y="16011"/>
                  </a:cubicBezTo>
                  <a:cubicBezTo>
                    <a:pt x="20331" y="16072"/>
                    <a:pt x="20296" y="16132"/>
                    <a:pt x="20264" y="16193"/>
                  </a:cubicBezTo>
                  <a:cubicBezTo>
                    <a:pt x="20252" y="16219"/>
                    <a:pt x="20237" y="16245"/>
                    <a:pt x="20222" y="16270"/>
                  </a:cubicBezTo>
                  <a:cubicBezTo>
                    <a:pt x="20190" y="16327"/>
                    <a:pt x="20155" y="16384"/>
                    <a:pt x="20123" y="16440"/>
                  </a:cubicBezTo>
                  <a:cubicBezTo>
                    <a:pt x="20091" y="16499"/>
                    <a:pt x="20056" y="16559"/>
                    <a:pt x="20019" y="16617"/>
                  </a:cubicBezTo>
                  <a:cubicBezTo>
                    <a:pt x="19977" y="16686"/>
                    <a:pt x="19935" y="16755"/>
                    <a:pt x="19893" y="16824"/>
                  </a:cubicBezTo>
                  <a:cubicBezTo>
                    <a:pt x="19824" y="16939"/>
                    <a:pt x="19749" y="17054"/>
                    <a:pt x="19673" y="17169"/>
                  </a:cubicBezTo>
                  <a:cubicBezTo>
                    <a:pt x="19557" y="17349"/>
                    <a:pt x="19433" y="17530"/>
                    <a:pt x="19302" y="17711"/>
                  </a:cubicBezTo>
                  <a:cubicBezTo>
                    <a:pt x="19270" y="17757"/>
                    <a:pt x="19235" y="17802"/>
                    <a:pt x="19200" y="17848"/>
                  </a:cubicBezTo>
                  <a:cubicBezTo>
                    <a:pt x="19096" y="17991"/>
                    <a:pt x="18990" y="18133"/>
                    <a:pt x="18881" y="18276"/>
                  </a:cubicBezTo>
                  <a:cubicBezTo>
                    <a:pt x="18839" y="18334"/>
                    <a:pt x="18795" y="18391"/>
                    <a:pt x="18748" y="18448"/>
                  </a:cubicBezTo>
                  <a:cubicBezTo>
                    <a:pt x="18624" y="18604"/>
                    <a:pt x="18498" y="18761"/>
                    <a:pt x="18364" y="18919"/>
                  </a:cubicBezTo>
                  <a:cubicBezTo>
                    <a:pt x="18339" y="18950"/>
                    <a:pt x="18315" y="18981"/>
                    <a:pt x="18290" y="19011"/>
                  </a:cubicBezTo>
                  <a:cubicBezTo>
                    <a:pt x="18132" y="19198"/>
                    <a:pt x="17968" y="19386"/>
                    <a:pt x="17798" y="19575"/>
                  </a:cubicBezTo>
                  <a:cubicBezTo>
                    <a:pt x="17755" y="19624"/>
                    <a:pt x="17711" y="19673"/>
                    <a:pt x="17666" y="19720"/>
                  </a:cubicBezTo>
                  <a:cubicBezTo>
                    <a:pt x="17320" y="20103"/>
                    <a:pt x="16951" y="20486"/>
                    <a:pt x="16561" y="20873"/>
                  </a:cubicBezTo>
                  <a:cubicBezTo>
                    <a:pt x="16474" y="20957"/>
                    <a:pt x="16390" y="21042"/>
                    <a:pt x="16301" y="21125"/>
                  </a:cubicBezTo>
                  <a:cubicBezTo>
                    <a:pt x="16138" y="21283"/>
                    <a:pt x="15972" y="21441"/>
                    <a:pt x="15799" y="21599"/>
                  </a:cubicBezTo>
                  <a:cubicBezTo>
                    <a:pt x="15868" y="21512"/>
                    <a:pt x="15937" y="21424"/>
                    <a:pt x="16004" y="21337"/>
                  </a:cubicBezTo>
                  <a:cubicBezTo>
                    <a:pt x="16118" y="21185"/>
                    <a:pt x="16229" y="21033"/>
                    <a:pt x="16335" y="20882"/>
                  </a:cubicBezTo>
                  <a:cubicBezTo>
                    <a:pt x="17085" y="19825"/>
                    <a:pt x="17649" y="18790"/>
                    <a:pt x="18025" y="17774"/>
                  </a:cubicBezTo>
                  <a:cubicBezTo>
                    <a:pt x="18080" y="17630"/>
                    <a:pt x="18129" y="17486"/>
                    <a:pt x="18176" y="17341"/>
                  </a:cubicBezTo>
                  <a:cubicBezTo>
                    <a:pt x="18268" y="17053"/>
                    <a:pt x="18344" y="16766"/>
                    <a:pt x="18409" y="16480"/>
                  </a:cubicBezTo>
                  <a:cubicBezTo>
                    <a:pt x="18938" y="14054"/>
                    <a:pt x="18376" y="11734"/>
                    <a:pt x="16749" y="9469"/>
                  </a:cubicBezTo>
                  <a:cubicBezTo>
                    <a:pt x="16617" y="9285"/>
                    <a:pt x="16506" y="9136"/>
                    <a:pt x="16390" y="8990"/>
                  </a:cubicBezTo>
                  <a:cubicBezTo>
                    <a:pt x="16348" y="8938"/>
                    <a:pt x="16303" y="8881"/>
                    <a:pt x="16254" y="8821"/>
                  </a:cubicBezTo>
                  <a:cubicBezTo>
                    <a:pt x="16103" y="8643"/>
                    <a:pt x="15940" y="8464"/>
                    <a:pt x="15771" y="8289"/>
                  </a:cubicBezTo>
                  <a:cubicBezTo>
                    <a:pt x="12617" y="5049"/>
                    <a:pt x="6650" y="3129"/>
                    <a:pt x="866" y="3221"/>
                  </a:cubicBezTo>
                  <a:cubicBezTo>
                    <a:pt x="737" y="2257"/>
                    <a:pt x="445" y="1304"/>
                    <a:pt x="0" y="384"/>
                  </a:cubicBezTo>
                  <a:cubicBezTo>
                    <a:pt x="114" y="361"/>
                    <a:pt x="228" y="341"/>
                    <a:pt x="341" y="323"/>
                  </a:cubicBezTo>
                  <a:cubicBezTo>
                    <a:pt x="423" y="308"/>
                    <a:pt x="507" y="294"/>
                    <a:pt x="591" y="281"/>
                  </a:cubicBezTo>
                  <a:cubicBezTo>
                    <a:pt x="779" y="251"/>
                    <a:pt x="967" y="223"/>
                    <a:pt x="1158" y="200"/>
                  </a:cubicBezTo>
                  <a:cubicBezTo>
                    <a:pt x="1442" y="162"/>
                    <a:pt x="1727" y="129"/>
                    <a:pt x="2014" y="103"/>
                  </a:cubicBezTo>
                  <a:cubicBezTo>
                    <a:pt x="2110" y="94"/>
                    <a:pt x="2204" y="86"/>
                    <a:pt x="2301" y="79"/>
                  </a:cubicBezTo>
                  <a:cubicBezTo>
                    <a:pt x="2311" y="77"/>
                    <a:pt x="2321" y="76"/>
                    <a:pt x="2330" y="76"/>
                  </a:cubicBezTo>
                  <a:cubicBezTo>
                    <a:pt x="2447" y="67"/>
                    <a:pt x="2565" y="57"/>
                    <a:pt x="2684" y="51"/>
                  </a:cubicBezTo>
                  <a:cubicBezTo>
                    <a:pt x="3038" y="30"/>
                    <a:pt x="3392" y="14"/>
                    <a:pt x="3748" y="7"/>
                  </a:cubicBezTo>
                  <a:cubicBezTo>
                    <a:pt x="3817" y="5"/>
                    <a:pt x="3884" y="5"/>
                    <a:pt x="3953" y="4"/>
                  </a:cubicBezTo>
                  <a:cubicBezTo>
                    <a:pt x="4188" y="-1"/>
                    <a:pt x="4421" y="-1"/>
                    <a:pt x="4656" y="4"/>
                  </a:cubicBezTo>
                  <a:cubicBezTo>
                    <a:pt x="4661" y="2"/>
                    <a:pt x="4666" y="2"/>
                    <a:pt x="4673" y="4"/>
                  </a:cubicBezTo>
                  <a:cubicBezTo>
                    <a:pt x="4797" y="5"/>
                    <a:pt x="4918" y="8"/>
                    <a:pt x="5042" y="13"/>
                  </a:cubicBezTo>
                  <a:cubicBezTo>
                    <a:pt x="5054" y="11"/>
                    <a:pt x="5067" y="13"/>
                    <a:pt x="5081" y="13"/>
                  </a:cubicBezTo>
                  <a:cubicBezTo>
                    <a:pt x="5210" y="17"/>
                    <a:pt x="5339" y="24"/>
                    <a:pt x="5467" y="28"/>
                  </a:cubicBezTo>
                  <a:cubicBezTo>
                    <a:pt x="5668" y="39"/>
                    <a:pt x="5868" y="50"/>
                    <a:pt x="6066" y="63"/>
                  </a:cubicBezTo>
                  <a:cubicBezTo>
                    <a:pt x="6267" y="77"/>
                    <a:pt x="6464" y="94"/>
                    <a:pt x="6665" y="113"/>
                  </a:cubicBezTo>
                  <a:cubicBezTo>
                    <a:pt x="6798" y="125"/>
                    <a:pt x="6930" y="139"/>
                    <a:pt x="7063" y="152"/>
                  </a:cubicBezTo>
                  <a:cubicBezTo>
                    <a:pt x="7328" y="182"/>
                    <a:pt x="7593" y="215"/>
                    <a:pt x="7855" y="252"/>
                  </a:cubicBezTo>
                  <a:cubicBezTo>
                    <a:pt x="7966" y="268"/>
                    <a:pt x="8075" y="283"/>
                    <a:pt x="8186" y="300"/>
                  </a:cubicBezTo>
                  <a:cubicBezTo>
                    <a:pt x="8221" y="304"/>
                    <a:pt x="8258" y="311"/>
                    <a:pt x="8293" y="317"/>
                  </a:cubicBezTo>
                  <a:cubicBezTo>
                    <a:pt x="8409" y="335"/>
                    <a:pt x="8523" y="354"/>
                    <a:pt x="8639" y="374"/>
                  </a:cubicBezTo>
                  <a:cubicBezTo>
                    <a:pt x="8770" y="395"/>
                    <a:pt x="8901" y="418"/>
                    <a:pt x="9030" y="443"/>
                  </a:cubicBezTo>
                  <a:cubicBezTo>
                    <a:pt x="9309" y="495"/>
                    <a:pt x="9589" y="552"/>
                    <a:pt x="9866" y="614"/>
                  </a:cubicBezTo>
                  <a:cubicBezTo>
                    <a:pt x="9972" y="638"/>
                    <a:pt x="10076" y="662"/>
                    <a:pt x="10183" y="687"/>
                  </a:cubicBezTo>
                  <a:cubicBezTo>
                    <a:pt x="10309" y="716"/>
                    <a:pt x="10435" y="746"/>
                    <a:pt x="10561" y="779"/>
                  </a:cubicBezTo>
                  <a:cubicBezTo>
                    <a:pt x="10687" y="809"/>
                    <a:pt x="10814" y="842"/>
                    <a:pt x="10937" y="877"/>
                  </a:cubicBezTo>
                  <a:cubicBezTo>
                    <a:pt x="11026" y="900"/>
                    <a:pt x="11115" y="925"/>
                    <a:pt x="11204" y="951"/>
                  </a:cubicBezTo>
                  <a:cubicBezTo>
                    <a:pt x="11266" y="966"/>
                    <a:pt x="11326" y="983"/>
                    <a:pt x="11388" y="1003"/>
                  </a:cubicBezTo>
                  <a:cubicBezTo>
                    <a:pt x="11484" y="1030"/>
                    <a:pt x="11583" y="1060"/>
                    <a:pt x="11679" y="1089"/>
                  </a:cubicBezTo>
                  <a:cubicBezTo>
                    <a:pt x="11679" y="1089"/>
                    <a:pt x="11679" y="1089"/>
                    <a:pt x="11682" y="1089"/>
                  </a:cubicBezTo>
                  <a:cubicBezTo>
                    <a:pt x="11803" y="1126"/>
                    <a:pt x="11924" y="1162"/>
                    <a:pt x="12046" y="1202"/>
                  </a:cubicBezTo>
                  <a:cubicBezTo>
                    <a:pt x="12303" y="1285"/>
                    <a:pt x="12555" y="1371"/>
                    <a:pt x="12805" y="1462"/>
                  </a:cubicBezTo>
                  <a:cubicBezTo>
                    <a:pt x="12909" y="1499"/>
                    <a:pt x="13013" y="1537"/>
                    <a:pt x="13114" y="1577"/>
                  </a:cubicBezTo>
                  <a:cubicBezTo>
                    <a:pt x="13354" y="1666"/>
                    <a:pt x="13589" y="1761"/>
                    <a:pt x="13822" y="1858"/>
                  </a:cubicBezTo>
                  <a:cubicBezTo>
                    <a:pt x="13931" y="1904"/>
                    <a:pt x="14037" y="1950"/>
                    <a:pt x="14144" y="1997"/>
                  </a:cubicBezTo>
                  <a:cubicBezTo>
                    <a:pt x="14245" y="2042"/>
                    <a:pt x="14346" y="2088"/>
                    <a:pt x="14448" y="2134"/>
                  </a:cubicBezTo>
                  <a:cubicBezTo>
                    <a:pt x="14678" y="2240"/>
                    <a:pt x="14903" y="2349"/>
                    <a:pt x="15123" y="2464"/>
                  </a:cubicBezTo>
                  <a:cubicBezTo>
                    <a:pt x="15190" y="2496"/>
                    <a:pt x="15257" y="2532"/>
                    <a:pt x="15324" y="2568"/>
                  </a:cubicBezTo>
                  <a:cubicBezTo>
                    <a:pt x="15388" y="2601"/>
                    <a:pt x="15455" y="2636"/>
                    <a:pt x="15519" y="2673"/>
                  </a:cubicBezTo>
                  <a:cubicBezTo>
                    <a:pt x="15573" y="2702"/>
                    <a:pt x="15628" y="2731"/>
                    <a:pt x="15682" y="2762"/>
                  </a:cubicBezTo>
                  <a:cubicBezTo>
                    <a:pt x="15734" y="2789"/>
                    <a:pt x="15786" y="2819"/>
                    <a:pt x="15838" y="2849"/>
                  </a:cubicBezTo>
                  <a:cubicBezTo>
                    <a:pt x="15910" y="2889"/>
                    <a:pt x="15982" y="2931"/>
                    <a:pt x="16051" y="2974"/>
                  </a:cubicBezTo>
                  <a:cubicBezTo>
                    <a:pt x="16209" y="3067"/>
                    <a:pt x="16368" y="3162"/>
                    <a:pt x="16519" y="3262"/>
                  </a:cubicBezTo>
                  <a:cubicBezTo>
                    <a:pt x="16741" y="3405"/>
                    <a:pt x="16959" y="3552"/>
                    <a:pt x="17169" y="3703"/>
                  </a:cubicBezTo>
                  <a:cubicBezTo>
                    <a:pt x="17288" y="3789"/>
                    <a:pt x="17404" y="3875"/>
                    <a:pt x="17518" y="3962"/>
                  </a:cubicBezTo>
                  <a:cubicBezTo>
                    <a:pt x="17632" y="4049"/>
                    <a:pt x="17743" y="4137"/>
                    <a:pt x="17852" y="4228"/>
                  </a:cubicBezTo>
                  <a:cubicBezTo>
                    <a:pt x="18179" y="4498"/>
                    <a:pt x="18485" y="4779"/>
                    <a:pt x="18770" y="5070"/>
                  </a:cubicBezTo>
                  <a:cubicBezTo>
                    <a:pt x="18918" y="5225"/>
                    <a:pt x="19062" y="5383"/>
                    <a:pt x="19198" y="5540"/>
                  </a:cubicBezTo>
                  <a:cubicBezTo>
                    <a:pt x="19218" y="5561"/>
                    <a:pt x="19237" y="5583"/>
                    <a:pt x="19255" y="5604"/>
                  </a:cubicBezTo>
                  <a:cubicBezTo>
                    <a:pt x="19279" y="5633"/>
                    <a:pt x="19304" y="5663"/>
                    <a:pt x="19326" y="5690"/>
                  </a:cubicBezTo>
                  <a:cubicBezTo>
                    <a:pt x="19349" y="5718"/>
                    <a:pt x="19368" y="5745"/>
                    <a:pt x="19391" y="5772"/>
                  </a:cubicBezTo>
                  <a:cubicBezTo>
                    <a:pt x="19420" y="5808"/>
                    <a:pt x="19448" y="5845"/>
                    <a:pt x="19477" y="5882"/>
                  </a:cubicBezTo>
                  <a:cubicBezTo>
                    <a:pt x="19505" y="5917"/>
                    <a:pt x="19532" y="5953"/>
                    <a:pt x="19559" y="5990"/>
                  </a:cubicBezTo>
                  <a:cubicBezTo>
                    <a:pt x="19594" y="6034"/>
                    <a:pt x="19628" y="6082"/>
                    <a:pt x="19665" y="6132"/>
                  </a:cubicBezTo>
                  <a:cubicBezTo>
                    <a:pt x="19693" y="6171"/>
                    <a:pt x="19720" y="6209"/>
                    <a:pt x="19749" y="6250"/>
                  </a:cubicBezTo>
                  <a:cubicBezTo>
                    <a:pt x="19834" y="6366"/>
                    <a:pt x="19913" y="6482"/>
                    <a:pt x="19989" y="6599"/>
                  </a:cubicBezTo>
                  <a:cubicBezTo>
                    <a:pt x="20044" y="6677"/>
                    <a:pt x="20096" y="6755"/>
                    <a:pt x="20143" y="6835"/>
                  </a:cubicBezTo>
                  <a:cubicBezTo>
                    <a:pt x="20153" y="6844"/>
                    <a:pt x="20158" y="6855"/>
                    <a:pt x="20163" y="6866"/>
                  </a:cubicBezTo>
                  <a:cubicBezTo>
                    <a:pt x="20192" y="6910"/>
                    <a:pt x="20220" y="6955"/>
                    <a:pt x="20244" y="6999"/>
                  </a:cubicBezTo>
                  <a:cubicBezTo>
                    <a:pt x="20269" y="7035"/>
                    <a:pt x="20291" y="7072"/>
                    <a:pt x="20311" y="7108"/>
                  </a:cubicBezTo>
                  <a:cubicBezTo>
                    <a:pt x="20341" y="7162"/>
                    <a:pt x="20373" y="7214"/>
                    <a:pt x="20403" y="7267"/>
                  </a:cubicBezTo>
                  <a:cubicBezTo>
                    <a:pt x="20425" y="7305"/>
                    <a:pt x="20447" y="7343"/>
                    <a:pt x="20467" y="7380"/>
                  </a:cubicBezTo>
                  <a:cubicBezTo>
                    <a:pt x="20514" y="7465"/>
                    <a:pt x="20561" y="7547"/>
                    <a:pt x="20603" y="7630"/>
                  </a:cubicBezTo>
                  <a:cubicBezTo>
                    <a:pt x="20657" y="7730"/>
                    <a:pt x="20707" y="7831"/>
                    <a:pt x="20756" y="7934"/>
                  </a:cubicBezTo>
                  <a:cubicBezTo>
                    <a:pt x="20826" y="8082"/>
                    <a:pt x="20892" y="8230"/>
                    <a:pt x="20954" y="8379"/>
                  </a:cubicBezTo>
                  <a:cubicBezTo>
                    <a:pt x="20974" y="8425"/>
                    <a:pt x="20991" y="8473"/>
                    <a:pt x="21011" y="8521"/>
                  </a:cubicBezTo>
                  <a:cubicBezTo>
                    <a:pt x="21036" y="8585"/>
                    <a:pt x="21063" y="8651"/>
                    <a:pt x="21088" y="8717"/>
                  </a:cubicBezTo>
                  <a:cubicBezTo>
                    <a:pt x="21110" y="8783"/>
                    <a:pt x="21135" y="8849"/>
                    <a:pt x="21157" y="8913"/>
                  </a:cubicBezTo>
                  <a:cubicBezTo>
                    <a:pt x="21172" y="8952"/>
                    <a:pt x="21184" y="8992"/>
                    <a:pt x="21197" y="9030"/>
                  </a:cubicBezTo>
                  <a:cubicBezTo>
                    <a:pt x="21249" y="9188"/>
                    <a:pt x="21296" y="9348"/>
                    <a:pt x="21340" y="9506"/>
                  </a:cubicBezTo>
                  <a:cubicBezTo>
                    <a:pt x="21343" y="9514"/>
                    <a:pt x="21345" y="9521"/>
                    <a:pt x="21345" y="9527"/>
                  </a:cubicBezTo>
                  <a:cubicBezTo>
                    <a:pt x="21353" y="9564"/>
                    <a:pt x="21362" y="9601"/>
                    <a:pt x="21370" y="9636"/>
                  </a:cubicBezTo>
                  <a:cubicBezTo>
                    <a:pt x="21402" y="9770"/>
                    <a:pt x="21432" y="9902"/>
                    <a:pt x="21457" y="10035"/>
                  </a:cubicBezTo>
                  <a:cubicBezTo>
                    <a:pt x="21466" y="10088"/>
                    <a:pt x="21476" y="10140"/>
                    <a:pt x="21486" y="10192"/>
                  </a:cubicBezTo>
                  <a:cubicBezTo>
                    <a:pt x="21508" y="10325"/>
                    <a:pt x="21528" y="10457"/>
                    <a:pt x="21546" y="10593"/>
                  </a:cubicBezTo>
                  <a:cubicBezTo>
                    <a:pt x="21551" y="10629"/>
                    <a:pt x="21555" y="10666"/>
                    <a:pt x="21558" y="10703"/>
                  </a:cubicBezTo>
                  <a:cubicBezTo>
                    <a:pt x="21565" y="10786"/>
                    <a:pt x="21575" y="10869"/>
                    <a:pt x="21580" y="10952"/>
                  </a:cubicBezTo>
                  <a:cubicBezTo>
                    <a:pt x="21585" y="11035"/>
                    <a:pt x="21590" y="11117"/>
                    <a:pt x="21593" y="11202"/>
                  </a:cubicBezTo>
                  <a:cubicBezTo>
                    <a:pt x="21595" y="11249"/>
                    <a:pt x="21595" y="11297"/>
                    <a:pt x="21598" y="1134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FF9FF"/>
                </a:gs>
                <a:gs pos="100000">
                  <a:srgbClr val="29B7FE"/>
                </a:gs>
              </a:gsLst>
              <a:lin ang="13289789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2" name="Shape">
              <a:extLst>
                <a:ext uri="{FF2B5EF4-FFF2-40B4-BE49-F238E27FC236}">
                  <a16:creationId xmlns:a16="http://schemas.microsoft.com/office/drawing/2014/main" id="{AAAA264E-D84E-4A38-B753-D7EF94217AE3}"/>
                </a:ext>
              </a:extLst>
            </p:cNvPr>
            <p:cNvSpPr/>
            <p:nvPr/>
          </p:nvSpPr>
          <p:spPr>
            <a:xfrm>
              <a:off x="0" y="38100"/>
              <a:ext cx="2866570" cy="45369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73" h="21600" extrusionOk="0">
                  <a:moveTo>
                    <a:pt x="21051" y="20317"/>
                  </a:moveTo>
                  <a:cubicBezTo>
                    <a:pt x="21003" y="20324"/>
                    <a:pt x="20955" y="20332"/>
                    <a:pt x="20907" y="20340"/>
                  </a:cubicBezTo>
                  <a:cubicBezTo>
                    <a:pt x="20816" y="20354"/>
                    <a:pt x="20723" y="20368"/>
                    <a:pt x="20631" y="20381"/>
                  </a:cubicBezTo>
                  <a:cubicBezTo>
                    <a:pt x="20578" y="20389"/>
                    <a:pt x="20525" y="20397"/>
                    <a:pt x="20471" y="20405"/>
                  </a:cubicBezTo>
                  <a:cubicBezTo>
                    <a:pt x="20384" y="20418"/>
                    <a:pt x="20296" y="20430"/>
                    <a:pt x="20208" y="20442"/>
                  </a:cubicBezTo>
                  <a:cubicBezTo>
                    <a:pt x="20148" y="20451"/>
                    <a:pt x="20088" y="20459"/>
                    <a:pt x="20028" y="20468"/>
                  </a:cubicBezTo>
                  <a:cubicBezTo>
                    <a:pt x="19945" y="20479"/>
                    <a:pt x="19862" y="20490"/>
                    <a:pt x="19778" y="20500"/>
                  </a:cubicBezTo>
                  <a:cubicBezTo>
                    <a:pt x="19712" y="20509"/>
                    <a:pt x="19645" y="20518"/>
                    <a:pt x="19578" y="20527"/>
                  </a:cubicBezTo>
                  <a:cubicBezTo>
                    <a:pt x="19499" y="20537"/>
                    <a:pt x="19419" y="20546"/>
                    <a:pt x="19339" y="20556"/>
                  </a:cubicBezTo>
                  <a:cubicBezTo>
                    <a:pt x="19267" y="20565"/>
                    <a:pt x="19195" y="20574"/>
                    <a:pt x="19122" y="20582"/>
                  </a:cubicBezTo>
                  <a:cubicBezTo>
                    <a:pt x="19045" y="20591"/>
                    <a:pt x="18967" y="20600"/>
                    <a:pt x="18889" y="20609"/>
                  </a:cubicBezTo>
                  <a:cubicBezTo>
                    <a:pt x="18813" y="20618"/>
                    <a:pt x="18737" y="20626"/>
                    <a:pt x="18660" y="20635"/>
                  </a:cubicBezTo>
                  <a:cubicBezTo>
                    <a:pt x="18585" y="20643"/>
                    <a:pt x="18508" y="20651"/>
                    <a:pt x="18433" y="20659"/>
                  </a:cubicBezTo>
                  <a:cubicBezTo>
                    <a:pt x="18352" y="20667"/>
                    <a:pt x="18272" y="20676"/>
                    <a:pt x="18190" y="20684"/>
                  </a:cubicBezTo>
                  <a:cubicBezTo>
                    <a:pt x="18116" y="20692"/>
                    <a:pt x="18041" y="20699"/>
                    <a:pt x="17966" y="20706"/>
                  </a:cubicBezTo>
                  <a:cubicBezTo>
                    <a:pt x="17882" y="20714"/>
                    <a:pt x="17799" y="20722"/>
                    <a:pt x="17714" y="20730"/>
                  </a:cubicBezTo>
                  <a:cubicBezTo>
                    <a:pt x="17639" y="20737"/>
                    <a:pt x="17563" y="20744"/>
                    <a:pt x="17488" y="20750"/>
                  </a:cubicBezTo>
                  <a:cubicBezTo>
                    <a:pt x="17402" y="20758"/>
                    <a:pt x="17317" y="20766"/>
                    <a:pt x="17231" y="20773"/>
                  </a:cubicBezTo>
                  <a:cubicBezTo>
                    <a:pt x="17150" y="20780"/>
                    <a:pt x="17068" y="20787"/>
                    <a:pt x="16987" y="20793"/>
                  </a:cubicBezTo>
                  <a:cubicBezTo>
                    <a:pt x="16906" y="20800"/>
                    <a:pt x="16825" y="20807"/>
                    <a:pt x="16743" y="20813"/>
                  </a:cubicBezTo>
                  <a:cubicBezTo>
                    <a:pt x="16644" y="20821"/>
                    <a:pt x="16544" y="20828"/>
                    <a:pt x="16445" y="20835"/>
                  </a:cubicBezTo>
                  <a:cubicBezTo>
                    <a:pt x="16379" y="20840"/>
                    <a:pt x="16314" y="20845"/>
                    <a:pt x="16248" y="20849"/>
                  </a:cubicBezTo>
                  <a:cubicBezTo>
                    <a:pt x="16120" y="20858"/>
                    <a:pt x="15991" y="20867"/>
                    <a:pt x="15861" y="20875"/>
                  </a:cubicBezTo>
                  <a:cubicBezTo>
                    <a:pt x="15823" y="20878"/>
                    <a:pt x="15785" y="20881"/>
                    <a:pt x="15746" y="20883"/>
                  </a:cubicBezTo>
                  <a:cubicBezTo>
                    <a:pt x="15064" y="20926"/>
                    <a:pt x="14362" y="20961"/>
                    <a:pt x="13638" y="20988"/>
                  </a:cubicBezTo>
                  <a:lnTo>
                    <a:pt x="13636" y="20988"/>
                  </a:lnTo>
                  <a:lnTo>
                    <a:pt x="13636" y="20988"/>
                  </a:lnTo>
                  <a:lnTo>
                    <a:pt x="13053" y="21009"/>
                  </a:lnTo>
                  <a:lnTo>
                    <a:pt x="12639" y="20687"/>
                  </a:lnTo>
                  <a:lnTo>
                    <a:pt x="12639" y="20687"/>
                  </a:lnTo>
                  <a:cubicBezTo>
                    <a:pt x="8598" y="17536"/>
                    <a:pt x="5976" y="14695"/>
                    <a:pt x="4620" y="12000"/>
                  </a:cubicBezTo>
                  <a:cubicBezTo>
                    <a:pt x="4188" y="11140"/>
                    <a:pt x="3890" y="10301"/>
                    <a:pt x="3721" y="9477"/>
                  </a:cubicBezTo>
                  <a:cubicBezTo>
                    <a:pt x="3601" y="8894"/>
                    <a:pt x="3548" y="8319"/>
                    <a:pt x="3560" y="7749"/>
                  </a:cubicBezTo>
                  <a:cubicBezTo>
                    <a:pt x="3579" y="6838"/>
                    <a:pt x="3763" y="5941"/>
                    <a:pt x="4116" y="5050"/>
                  </a:cubicBezTo>
                  <a:cubicBezTo>
                    <a:pt x="4178" y="4896"/>
                    <a:pt x="4230" y="4774"/>
                    <a:pt x="4284" y="4655"/>
                  </a:cubicBezTo>
                  <a:cubicBezTo>
                    <a:pt x="4311" y="4598"/>
                    <a:pt x="4337" y="4546"/>
                    <a:pt x="4363" y="4493"/>
                  </a:cubicBezTo>
                  <a:cubicBezTo>
                    <a:pt x="4374" y="4473"/>
                    <a:pt x="4385" y="4452"/>
                    <a:pt x="4396" y="4432"/>
                  </a:cubicBezTo>
                  <a:cubicBezTo>
                    <a:pt x="4440" y="4345"/>
                    <a:pt x="4488" y="4258"/>
                    <a:pt x="4538" y="4172"/>
                  </a:cubicBezTo>
                  <a:cubicBezTo>
                    <a:pt x="4565" y="4124"/>
                    <a:pt x="4593" y="4075"/>
                    <a:pt x="4622" y="4028"/>
                  </a:cubicBezTo>
                  <a:cubicBezTo>
                    <a:pt x="4689" y="3919"/>
                    <a:pt x="4760" y="3812"/>
                    <a:pt x="4833" y="3707"/>
                  </a:cubicBezTo>
                  <a:cubicBezTo>
                    <a:pt x="4837" y="3701"/>
                    <a:pt x="4842" y="3695"/>
                    <a:pt x="4846" y="3688"/>
                  </a:cubicBezTo>
                  <a:cubicBezTo>
                    <a:pt x="4918" y="3586"/>
                    <a:pt x="4992" y="3486"/>
                    <a:pt x="5070" y="3388"/>
                  </a:cubicBezTo>
                  <a:cubicBezTo>
                    <a:pt x="5078" y="3378"/>
                    <a:pt x="5085" y="3368"/>
                    <a:pt x="5093" y="3359"/>
                  </a:cubicBezTo>
                  <a:cubicBezTo>
                    <a:pt x="5172" y="3260"/>
                    <a:pt x="5253" y="3162"/>
                    <a:pt x="5338" y="3067"/>
                  </a:cubicBezTo>
                  <a:cubicBezTo>
                    <a:pt x="5339" y="3066"/>
                    <a:pt x="5340" y="3064"/>
                    <a:pt x="5342" y="3063"/>
                  </a:cubicBezTo>
                  <a:cubicBezTo>
                    <a:pt x="5427" y="2967"/>
                    <a:pt x="5516" y="2873"/>
                    <a:pt x="5607" y="2781"/>
                  </a:cubicBezTo>
                  <a:cubicBezTo>
                    <a:pt x="5612" y="2776"/>
                    <a:pt x="5617" y="2770"/>
                    <a:pt x="5622" y="2765"/>
                  </a:cubicBezTo>
                  <a:cubicBezTo>
                    <a:pt x="5710" y="2677"/>
                    <a:pt x="5801" y="2591"/>
                    <a:pt x="5894" y="2506"/>
                  </a:cubicBezTo>
                  <a:cubicBezTo>
                    <a:pt x="5907" y="2494"/>
                    <a:pt x="5920" y="2482"/>
                    <a:pt x="5934" y="2470"/>
                  </a:cubicBezTo>
                  <a:cubicBezTo>
                    <a:pt x="6026" y="2387"/>
                    <a:pt x="6120" y="2306"/>
                    <a:pt x="6216" y="2227"/>
                  </a:cubicBezTo>
                  <a:cubicBezTo>
                    <a:pt x="6228" y="2217"/>
                    <a:pt x="6240" y="2208"/>
                    <a:pt x="6253" y="2198"/>
                  </a:cubicBezTo>
                  <a:cubicBezTo>
                    <a:pt x="6351" y="2118"/>
                    <a:pt x="6452" y="2039"/>
                    <a:pt x="6555" y="1963"/>
                  </a:cubicBezTo>
                  <a:cubicBezTo>
                    <a:pt x="6557" y="1962"/>
                    <a:pt x="6559" y="1960"/>
                    <a:pt x="6561" y="1958"/>
                  </a:cubicBezTo>
                  <a:cubicBezTo>
                    <a:pt x="6664" y="1883"/>
                    <a:pt x="6769" y="1810"/>
                    <a:pt x="6875" y="1738"/>
                  </a:cubicBezTo>
                  <a:cubicBezTo>
                    <a:pt x="6894" y="1726"/>
                    <a:pt x="6911" y="1714"/>
                    <a:pt x="6930" y="1701"/>
                  </a:cubicBezTo>
                  <a:cubicBezTo>
                    <a:pt x="7032" y="1633"/>
                    <a:pt x="7137" y="1567"/>
                    <a:pt x="7244" y="1502"/>
                  </a:cubicBezTo>
                  <a:cubicBezTo>
                    <a:pt x="7265" y="1490"/>
                    <a:pt x="7286" y="1477"/>
                    <a:pt x="7307" y="1465"/>
                  </a:cubicBezTo>
                  <a:cubicBezTo>
                    <a:pt x="7416" y="1400"/>
                    <a:pt x="7526" y="1336"/>
                    <a:pt x="7638" y="1274"/>
                  </a:cubicBezTo>
                  <a:cubicBezTo>
                    <a:pt x="7650" y="1268"/>
                    <a:pt x="7662" y="1262"/>
                    <a:pt x="7673" y="1256"/>
                  </a:cubicBezTo>
                  <a:cubicBezTo>
                    <a:pt x="7780" y="1198"/>
                    <a:pt x="7888" y="1143"/>
                    <a:pt x="7997" y="1088"/>
                  </a:cubicBezTo>
                  <a:cubicBezTo>
                    <a:pt x="8018" y="1078"/>
                    <a:pt x="8038" y="1068"/>
                    <a:pt x="8059" y="1058"/>
                  </a:cubicBezTo>
                  <a:cubicBezTo>
                    <a:pt x="8171" y="1003"/>
                    <a:pt x="8286" y="950"/>
                    <a:pt x="8401" y="898"/>
                  </a:cubicBezTo>
                  <a:cubicBezTo>
                    <a:pt x="8429" y="886"/>
                    <a:pt x="8456" y="874"/>
                    <a:pt x="8484" y="862"/>
                  </a:cubicBezTo>
                  <a:cubicBezTo>
                    <a:pt x="8600" y="811"/>
                    <a:pt x="8716" y="762"/>
                    <a:pt x="8835" y="715"/>
                  </a:cubicBezTo>
                  <a:cubicBezTo>
                    <a:pt x="8859" y="706"/>
                    <a:pt x="8882" y="697"/>
                    <a:pt x="8906" y="688"/>
                  </a:cubicBezTo>
                  <a:cubicBezTo>
                    <a:pt x="9018" y="644"/>
                    <a:pt x="9132" y="602"/>
                    <a:pt x="9246" y="561"/>
                  </a:cubicBezTo>
                  <a:cubicBezTo>
                    <a:pt x="9264" y="555"/>
                    <a:pt x="9281" y="548"/>
                    <a:pt x="9299" y="542"/>
                  </a:cubicBezTo>
                  <a:cubicBezTo>
                    <a:pt x="9422" y="500"/>
                    <a:pt x="9546" y="459"/>
                    <a:pt x="9671" y="420"/>
                  </a:cubicBezTo>
                  <a:cubicBezTo>
                    <a:pt x="9702" y="410"/>
                    <a:pt x="9733" y="401"/>
                    <a:pt x="9764" y="391"/>
                  </a:cubicBezTo>
                  <a:cubicBezTo>
                    <a:pt x="9886" y="354"/>
                    <a:pt x="10009" y="318"/>
                    <a:pt x="10134" y="285"/>
                  </a:cubicBezTo>
                  <a:cubicBezTo>
                    <a:pt x="10165" y="276"/>
                    <a:pt x="10197" y="268"/>
                    <a:pt x="10228" y="260"/>
                  </a:cubicBezTo>
                  <a:cubicBezTo>
                    <a:pt x="10356" y="226"/>
                    <a:pt x="10485" y="193"/>
                    <a:pt x="10616" y="163"/>
                  </a:cubicBezTo>
                  <a:cubicBezTo>
                    <a:pt x="10632" y="159"/>
                    <a:pt x="10649" y="156"/>
                    <a:pt x="10666" y="152"/>
                  </a:cubicBezTo>
                  <a:cubicBezTo>
                    <a:pt x="10788" y="124"/>
                    <a:pt x="10911" y="99"/>
                    <a:pt x="11035" y="74"/>
                  </a:cubicBezTo>
                  <a:cubicBezTo>
                    <a:pt x="11066" y="68"/>
                    <a:pt x="11096" y="62"/>
                    <a:pt x="11126" y="56"/>
                  </a:cubicBezTo>
                  <a:cubicBezTo>
                    <a:pt x="11230" y="36"/>
                    <a:pt x="11334" y="17"/>
                    <a:pt x="11439" y="0"/>
                  </a:cubicBezTo>
                  <a:lnTo>
                    <a:pt x="7884" y="591"/>
                  </a:lnTo>
                  <a:cubicBezTo>
                    <a:pt x="4921" y="1084"/>
                    <a:pt x="2364" y="2503"/>
                    <a:pt x="1066" y="4619"/>
                  </a:cubicBezTo>
                  <a:cubicBezTo>
                    <a:pt x="973" y="4772"/>
                    <a:pt x="886" y="4929"/>
                    <a:pt x="808" y="5085"/>
                  </a:cubicBezTo>
                  <a:cubicBezTo>
                    <a:pt x="781" y="5137"/>
                    <a:pt x="755" y="5189"/>
                    <a:pt x="729" y="5247"/>
                  </a:cubicBezTo>
                  <a:cubicBezTo>
                    <a:pt x="675" y="5365"/>
                    <a:pt x="623" y="5487"/>
                    <a:pt x="561" y="5641"/>
                  </a:cubicBezTo>
                  <a:cubicBezTo>
                    <a:pt x="-327" y="7877"/>
                    <a:pt x="-163" y="10150"/>
                    <a:pt x="1064" y="12591"/>
                  </a:cubicBezTo>
                  <a:cubicBezTo>
                    <a:pt x="2420" y="15286"/>
                    <a:pt x="5042" y="18127"/>
                    <a:pt x="9083" y="21278"/>
                  </a:cubicBezTo>
                  <a:lnTo>
                    <a:pt x="9083" y="21278"/>
                  </a:lnTo>
                  <a:lnTo>
                    <a:pt x="9497" y="21600"/>
                  </a:lnTo>
                  <a:lnTo>
                    <a:pt x="10082" y="21579"/>
                  </a:lnTo>
                  <a:lnTo>
                    <a:pt x="10083" y="21579"/>
                  </a:lnTo>
                  <a:cubicBezTo>
                    <a:pt x="12985" y="21472"/>
                    <a:pt x="15549" y="21233"/>
                    <a:pt x="17809" y="20857"/>
                  </a:cubicBezTo>
                  <a:lnTo>
                    <a:pt x="21273" y="20281"/>
                  </a:lnTo>
                  <a:cubicBezTo>
                    <a:pt x="21199" y="20294"/>
                    <a:pt x="21125" y="20305"/>
                    <a:pt x="21051" y="2031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A9D4"/>
                </a:gs>
                <a:gs pos="100000">
                  <a:srgbClr val="F472AE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dirty="0"/>
            </a:p>
          </p:txBody>
        </p:sp>
        <p:sp>
          <p:nvSpPr>
            <p:cNvPr id="23" name="Shape">
              <a:extLst>
                <a:ext uri="{FF2B5EF4-FFF2-40B4-BE49-F238E27FC236}">
                  <a16:creationId xmlns:a16="http://schemas.microsoft.com/office/drawing/2014/main" id="{4E02F249-232E-4890-97B4-1CADC0CCA604}"/>
                </a:ext>
              </a:extLst>
            </p:cNvPr>
            <p:cNvSpPr/>
            <p:nvPr/>
          </p:nvSpPr>
          <p:spPr>
            <a:xfrm>
              <a:off x="1930399" y="2552699"/>
              <a:ext cx="4384847" cy="33703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91" h="21600" extrusionOk="0">
                  <a:moveTo>
                    <a:pt x="21215" y="13280"/>
                  </a:moveTo>
                  <a:cubicBezTo>
                    <a:pt x="21198" y="13317"/>
                    <a:pt x="21182" y="13353"/>
                    <a:pt x="21165" y="13390"/>
                  </a:cubicBezTo>
                  <a:cubicBezTo>
                    <a:pt x="21134" y="13460"/>
                    <a:pt x="21101" y="13529"/>
                    <a:pt x="21069" y="13599"/>
                  </a:cubicBezTo>
                  <a:cubicBezTo>
                    <a:pt x="21050" y="13639"/>
                    <a:pt x="21032" y="13679"/>
                    <a:pt x="21013" y="13720"/>
                  </a:cubicBezTo>
                  <a:cubicBezTo>
                    <a:pt x="20982" y="13785"/>
                    <a:pt x="20950" y="13851"/>
                    <a:pt x="20919" y="13917"/>
                  </a:cubicBezTo>
                  <a:cubicBezTo>
                    <a:pt x="20897" y="13962"/>
                    <a:pt x="20876" y="14007"/>
                    <a:pt x="20854" y="14052"/>
                  </a:cubicBezTo>
                  <a:cubicBezTo>
                    <a:pt x="20825" y="14113"/>
                    <a:pt x="20794" y="14175"/>
                    <a:pt x="20764" y="14236"/>
                  </a:cubicBezTo>
                  <a:cubicBezTo>
                    <a:pt x="20740" y="14285"/>
                    <a:pt x="20716" y="14335"/>
                    <a:pt x="20691" y="14384"/>
                  </a:cubicBezTo>
                  <a:cubicBezTo>
                    <a:pt x="20662" y="14442"/>
                    <a:pt x="20632" y="14501"/>
                    <a:pt x="20602" y="14559"/>
                  </a:cubicBezTo>
                  <a:cubicBezTo>
                    <a:pt x="20576" y="14612"/>
                    <a:pt x="20549" y="14664"/>
                    <a:pt x="20522" y="14717"/>
                  </a:cubicBezTo>
                  <a:cubicBezTo>
                    <a:pt x="20493" y="14773"/>
                    <a:pt x="20464" y="14830"/>
                    <a:pt x="20434" y="14886"/>
                  </a:cubicBezTo>
                  <a:cubicBezTo>
                    <a:pt x="20406" y="14941"/>
                    <a:pt x="20377" y="14996"/>
                    <a:pt x="20348" y="15051"/>
                  </a:cubicBezTo>
                  <a:cubicBezTo>
                    <a:pt x="20319" y="15105"/>
                    <a:pt x="20290" y="15159"/>
                    <a:pt x="20261" y="15214"/>
                  </a:cubicBezTo>
                  <a:cubicBezTo>
                    <a:pt x="20230" y="15271"/>
                    <a:pt x="20199" y="15329"/>
                    <a:pt x="20168" y="15387"/>
                  </a:cubicBezTo>
                  <a:cubicBezTo>
                    <a:pt x="20139" y="15439"/>
                    <a:pt x="20110" y="15492"/>
                    <a:pt x="20081" y="15545"/>
                  </a:cubicBezTo>
                  <a:cubicBezTo>
                    <a:pt x="20048" y="15604"/>
                    <a:pt x="20016" y="15664"/>
                    <a:pt x="19983" y="15723"/>
                  </a:cubicBezTo>
                  <a:cubicBezTo>
                    <a:pt x="19954" y="15776"/>
                    <a:pt x="19924" y="15829"/>
                    <a:pt x="19894" y="15881"/>
                  </a:cubicBezTo>
                  <a:cubicBezTo>
                    <a:pt x="19860" y="15941"/>
                    <a:pt x="19827" y="16001"/>
                    <a:pt x="19792" y="16061"/>
                  </a:cubicBezTo>
                  <a:cubicBezTo>
                    <a:pt x="19760" y="16117"/>
                    <a:pt x="19727" y="16174"/>
                    <a:pt x="19695" y="16230"/>
                  </a:cubicBezTo>
                  <a:cubicBezTo>
                    <a:pt x="19662" y="16286"/>
                    <a:pt x="19630" y="16342"/>
                    <a:pt x="19597" y="16399"/>
                  </a:cubicBezTo>
                  <a:cubicBezTo>
                    <a:pt x="19557" y="16467"/>
                    <a:pt x="19517" y="16535"/>
                    <a:pt x="19476" y="16603"/>
                  </a:cubicBezTo>
                  <a:cubicBezTo>
                    <a:pt x="19450" y="16648"/>
                    <a:pt x="19423" y="16693"/>
                    <a:pt x="19396" y="16738"/>
                  </a:cubicBezTo>
                  <a:cubicBezTo>
                    <a:pt x="19344" y="16825"/>
                    <a:pt x="19291" y="16912"/>
                    <a:pt x="19238" y="17000"/>
                  </a:cubicBezTo>
                  <a:cubicBezTo>
                    <a:pt x="19222" y="17026"/>
                    <a:pt x="19206" y="17052"/>
                    <a:pt x="19190" y="17078"/>
                  </a:cubicBezTo>
                  <a:cubicBezTo>
                    <a:pt x="18908" y="17539"/>
                    <a:pt x="18611" y="18004"/>
                    <a:pt x="18299" y="18474"/>
                  </a:cubicBezTo>
                  <a:lnTo>
                    <a:pt x="18298" y="18476"/>
                  </a:lnTo>
                  <a:lnTo>
                    <a:pt x="18298" y="18476"/>
                  </a:lnTo>
                  <a:lnTo>
                    <a:pt x="18045" y="18854"/>
                  </a:lnTo>
                  <a:lnTo>
                    <a:pt x="17621" y="18805"/>
                  </a:lnTo>
                  <a:lnTo>
                    <a:pt x="17621" y="18805"/>
                  </a:lnTo>
                  <a:cubicBezTo>
                    <a:pt x="13477" y="18314"/>
                    <a:pt x="10208" y="17243"/>
                    <a:pt x="7627" y="15531"/>
                  </a:cubicBezTo>
                  <a:cubicBezTo>
                    <a:pt x="6804" y="14985"/>
                    <a:pt x="6058" y="14376"/>
                    <a:pt x="5381" y="13701"/>
                  </a:cubicBezTo>
                  <a:cubicBezTo>
                    <a:pt x="4903" y="13224"/>
                    <a:pt x="4461" y="12714"/>
                    <a:pt x="4052" y="12168"/>
                  </a:cubicBezTo>
                  <a:cubicBezTo>
                    <a:pt x="3399" y="11296"/>
                    <a:pt x="2832" y="10335"/>
                    <a:pt x="2347" y="9276"/>
                  </a:cubicBezTo>
                  <a:cubicBezTo>
                    <a:pt x="2263" y="9092"/>
                    <a:pt x="2198" y="8944"/>
                    <a:pt x="2137" y="8800"/>
                  </a:cubicBezTo>
                  <a:cubicBezTo>
                    <a:pt x="2107" y="8729"/>
                    <a:pt x="2082" y="8664"/>
                    <a:pt x="2056" y="8598"/>
                  </a:cubicBezTo>
                  <a:cubicBezTo>
                    <a:pt x="2045" y="8572"/>
                    <a:pt x="2036" y="8546"/>
                    <a:pt x="2026" y="8520"/>
                  </a:cubicBezTo>
                  <a:cubicBezTo>
                    <a:pt x="1983" y="8410"/>
                    <a:pt x="1942" y="8299"/>
                    <a:pt x="1902" y="8188"/>
                  </a:cubicBezTo>
                  <a:cubicBezTo>
                    <a:pt x="1880" y="8125"/>
                    <a:pt x="1857" y="8062"/>
                    <a:pt x="1836" y="7999"/>
                  </a:cubicBezTo>
                  <a:cubicBezTo>
                    <a:pt x="1788" y="7855"/>
                    <a:pt x="1743" y="7711"/>
                    <a:pt x="1700" y="7566"/>
                  </a:cubicBezTo>
                  <a:cubicBezTo>
                    <a:pt x="1697" y="7558"/>
                    <a:pt x="1695" y="7549"/>
                    <a:pt x="1692" y="7541"/>
                  </a:cubicBezTo>
                  <a:cubicBezTo>
                    <a:pt x="1651" y="7400"/>
                    <a:pt x="1612" y="7259"/>
                    <a:pt x="1577" y="7119"/>
                  </a:cubicBezTo>
                  <a:cubicBezTo>
                    <a:pt x="1573" y="7105"/>
                    <a:pt x="1570" y="7091"/>
                    <a:pt x="1566" y="7077"/>
                  </a:cubicBezTo>
                  <a:cubicBezTo>
                    <a:pt x="1530" y="6935"/>
                    <a:pt x="1497" y="6793"/>
                    <a:pt x="1467" y="6651"/>
                  </a:cubicBezTo>
                  <a:cubicBezTo>
                    <a:pt x="1466" y="6649"/>
                    <a:pt x="1466" y="6647"/>
                    <a:pt x="1465" y="6645"/>
                  </a:cubicBezTo>
                  <a:cubicBezTo>
                    <a:pt x="1435" y="6502"/>
                    <a:pt x="1407" y="6358"/>
                    <a:pt x="1382" y="6215"/>
                  </a:cubicBezTo>
                  <a:cubicBezTo>
                    <a:pt x="1381" y="6207"/>
                    <a:pt x="1379" y="6199"/>
                    <a:pt x="1378" y="6191"/>
                  </a:cubicBezTo>
                  <a:cubicBezTo>
                    <a:pt x="1354" y="6054"/>
                    <a:pt x="1333" y="5917"/>
                    <a:pt x="1314" y="5779"/>
                  </a:cubicBezTo>
                  <a:cubicBezTo>
                    <a:pt x="1312" y="5760"/>
                    <a:pt x="1309" y="5740"/>
                    <a:pt x="1306" y="5720"/>
                  </a:cubicBezTo>
                  <a:cubicBezTo>
                    <a:pt x="1288" y="5585"/>
                    <a:pt x="1273" y="5451"/>
                    <a:pt x="1260" y="5317"/>
                  </a:cubicBezTo>
                  <a:cubicBezTo>
                    <a:pt x="1258" y="5301"/>
                    <a:pt x="1257" y="5284"/>
                    <a:pt x="1255" y="5267"/>
                  </a:cubicBezTo>
                  <a:cubicBezTo>
                    <a:pt x="1242" y="5131"/>
                    <a:pt x="1231" y="4995"/>
                    <a:pt x="1223" y="4859"/>
                  </a:cubicBezTo>
                  <a:cubicBezTo>
                    <a:pt x="1223" y="4857"/>
                    <a:pt x="1223" y="4854"/>
                    <a:pt x="1223" y="4851"/>
                  </a:cubicBezTo>
                  <a:cubicBezTo>
                    <a:pt x="1215" y="4717"/>
                    <a:pt x="1210" y="4583"/>
                    <a:pt x="1207" y="4450"/>
                  </a:cubicBezTo>
                  <a:cubicBezTo>
                    <a:pt x="1206" y="4427"/>
                    <a:pt x="1206" y="4404"/>
                    <a:pt x="1205" y="4382"/>
                  </a:cubicBezTo>
                  <a:cubicBezTo>
                    <a:pt x="1203" y="4254"/>
                    <a:pt x="1203" y="4127"/>
                    <a:pt x="1205" y="4001"/>
                  </a:cubicBezTo>
                  <a:cubicBezTo>
                    <a:pt x="1205" y="3976"/>
                    <a:pt x="1206" y="3951"/>
                    <a:pt x="1206" y="3926"/>
                  </a:cubicBezTo>
                  <a:cubicBezTo>
                    <a:pt x="1209" y="3798"/>
                    <a:pt x="1213" y="3670"/>
                    <a:pt x="1221" y="3542"/>
                  </a:cubicBezTo>
                  <a:cubicBezTo>
                    <a:pt x="1221" y="3529"/>
                    <a:pt x="1222" y="3517"/>
                    <a:pt x="1223" y="3504"/>
                  </a:cubicBezTo>
                  <a:cubicBezTo>
                    <a:pt x="1230" y="3384"/>
                    <a:pt x="1239" y="3264"/>
                    <a:pt x="1250" y="3146"/>
                  </a:cubicBezTo>
                  <a:cubicBezTo>
                    <a:pt x="1252" y="3123"/>
                    <a:pt x="1254" y="3101"/>
                    <a:pt x="1256" y="3079"/>
                  </a:cubicBezTo>
                  <a:cubicBezTo>
                    <a:pt x="1268" y="2958"/>
                    <a:pt x="1282" y="2837"/>
                    <a:pt x="1297" y="2718"/>
                  </a:cubicBezTo>
                  <a:cubicBezTo>
                    <a:pt x="1301" y="2689"/>
                    <a:pt x="1305" y="2661"/>
                    <a:pt x="1309" y="2632"/>
                  </a:cubicBezTo>
                  <a:cubicBezTo>
                    <a:pt x="1325" y="2514"/>
                    <a:pt x="1343" y="2395"/>
                    <a:pt x="1364" y="2278"/>
                  </a:cubicBezTo>
                  <a:cubicBezTo>
                    <a:pt x="1368" y="2255"/>
                    <a:pt x="1372" y="2232"/>
                    <a:pt x="1376" y="2208"/>
                  </a:cubicBezTo>
                  <a:cubicBezTo>
                    <a:pt x="1396" y="2098"/>
                    <a:pt x="1418" y="1988"/>
                    <a:pt x="1441" y="1879"/>
                  </a:cubicBezTo>
                  <a:cubicBezTo>
                    <a:pt x="1444" y="1863"/>
                    <a:pt x="1447" y="1846"/>
                    <a:pt x="1451" y="1829"/>
                  </a:cubicBezTo>
                  <a:cubicBezTo>
                    <a:pt x="1476" y="1713"/>
                    <a:pt x="1504" y="1599"/>
                    <a:pt x="1533" y="1485"/>
                  </a:cubicBezTo>
                  <a:cubicBezTo>
                    <a:pt x="1540" y="1457"/>
                    <a:pt x="1547" y="1429"/>
                    <a:pt x="1555" y="1401"/>
                  </a:cubicBezTo>
                  <a:cubicBezTo>
                    <a:pt x="1584" y="1290"/>
                    <a:pt x="1615" y="1180"/>
                    <a:pt x="1647" y="1072"/>
                  </a:cubicBezTo>
                  <a:cubicBezTo>
                    <a:pt x="1655" y="1045"/>
                    <a:pt x="1664" y="1018"/>
                    <a:pt x="1672" y="991"/>
                  </a:cubicBezTo>
                  <a:cubicBezTo>
                    <a:pt x="1707" y="880"/>
                    <a:pt x="1742" y="770"/>
                    <a:pt x="1780" y="661"/>
                  </a:cubicBezTo>
                  <a:cubicBezTo>
                    <a:pt x="1785" y="647"/>
                    <a:pt x="1790" y="633"/>
                    <a:pt x="1795" y="620"/>
                  </a:cubicBezTo>
                  <a:cubicBezTo>
                    <a:pt x="1831" y="518"/>
                    <a:pt x="1869" y="418"/>
                    <a:pt x="1908" y="319"/>
                  </a:cubicBezTo>
                  <a:cubicBezTo>
                    <a:pt x="1918" y="294"/>
                    <a:pt x="1927" y="270"/>
                    <a:pt x="1937" y="246"/>
                  </a:cubicBezTo>
                  <a:cubicBezTo>
                    <a:pt x="1970" y="163"/>
                    <a:pt x="2004" y="81"/>
                    <a:pt x="2040" y="0"/>
                  </a:cubicBezTo>
                  <a:lnTo>
                    <a:pt x="837" y="2746"/>
                  </a:lnTo>
                  <a:cubicBezTo>
                    <a:pt x="-166" y="5034"/>
                    <a:pt x="-309" y="7948"/>
                    <a:pt x="633" y="10745"/>
                  </a:cubicBezTo>
                  <a:cubicBezTo>
                    <a:pt x="701" y="10947"/>
                    <a:pt x="775" y="11149"/>
                    <a:pt x="852" y="11344"/>
                  </a:cubicBezTo>
                  <a:cubicBezTo>
                    <a:pt x="879" y="11410"/>
                    <a:pt x="904" y="11475"/>
                    <a:pt x="934" y="11546"/>
                  </a:cubicBezTo>
                  <a:cubicBezTo>
                    <a:pt x="995" y="11690"/>
                    <a:pt x="1060" y="11838"/>
                    <a:pt x="1143" y="12022"/>
                  </a:cubicBezTo>
                  <a:cubicBezTo>
                    <a:pt x="2361" y="14680"/>
                    <a:pt x="4087" y="16727"/>
                    <a:pt x="6424" y="18277"/>
                  </a:cubicBezTo>
                  <a:cubicBezTo>
                    <a:pt x="9005" y="19989"/>
                    <a:pt x="12273" y="21060"/>
                    <a:pt x="16418" y="21551"/>
                  </a:cubicBezTo>
                  <a:lnTo>
                    <a:pt x="16418" y="21550"/>
                  </a:lnTo>
                  <a:lnTo>
                    <a:pt x="16842" y="21600"/>
                  </a:lnTo>
                  <a:lnTo>
                    <a:pt x="17095" y="21220"/>
                  </a:lnTo>
                  <a:lnTo>
                    <a:pt x="17096" y="21219"/>
                  </a:lnTo>
                  <a:cubicBezTo>
                    <a:pt x="18350" y="19333"/>
                    <a:pt x="19354" y="17530"/>
                    <a:pt x="20119" y="15785"/>
                  </a:cubicBezTo>
                  <a:lnTo>
                    <a:pt x="21291" y="13110"/>
                  </a:lnTo>
                  <a:cubicBezTo>
                    <a:pt x="21266" y="13166"/>
                    <a:pt x="21240" y="13223"/>
                    <a:pt x="21215" y="1328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9B7FE"/>
                </a:gs>
                <a:gs pos="100000">
                  <a:srgbClr val="4FF9FF"/>
                </a:gs>
              </a:gsLst>
              <a:lin ang="13524731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4" name="Shape">
              <a:extLst>
                <a:ext uri="{FF2B5EF4-FFF2-40B4-BE49-F238E27FC236}">
                  <a16:creationId xmlns:a16="http://schemas.microsoft.com/office/drawing/2014/main" id="{B95CE62C-D4F3-42B6-8794-0A84A3CAED25}"/>
                </a:ext>
              </a:extLst>
            </p:cNvPr>
            <p:cNvSpPr/>
            <p:nvPr/>
          </p:nvSpPr>
          <p:spPr>
            <a:xfrm>
              <a:off x="2184400" y="1409700"/>
              <a:ext cx="4528684" cy="40868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64" h="20842" extrusionOk="0">
                  <a:moveTo>
                    <a:pt x="19627" y="5425"/>
                  </a:moveTo>
                  <a:cubicBezTo>
                    <a:pt x="19579" y="5306"/>
                    <a:pt x="19529" y="5187"/>
                    <a:pt x="19478" y="5066"/>
                  </a:cubicBezTo>
                  <a:cubicBezTo>
                    <a:pt x="19455" y="5013"/>
                    <a:pt x="19431" y="4961"/>
                    <a:pt x="19408" y="4908"/>
                  </a:cubicBezTo>
                  <a:cubicBezTo>
                    <a:pt x="19335" y="4752"/>
                    <a:pt x="19256" y="4596"/>
                    <a:pt x="19175" y="4444"/>
                  </a:cubicBezTo>
                  <a:cubicBezTo>
                    <a:pt x="17325" y="984"/>
                    <a:pt x="13461" y="-758"/>
                    <a:pt x="10200" y="315"/>
                  </a:cubicBezTo>
                  <a:cubicBezTo>
                    <a:pt x="10440" y="839"/>
                    <a:pt x="10638" y="1393"/>
                    <a:pt x="10788" y="1964"/>
                  </a:cubicBezTo>
                  <a:cubicBezTo>
                    <a:pt x="10830" y="1948"/>
                    <a:pt x="10872" y="1935"/>
                    <a:pt x="10915" y="1922"/>
                  </a:cubicBezTo>
                  <a:cubicBezTo>
                    <a:pt x="10945" y="1912"/>
                    <a:pt x="10977" y="1902"/>
                    <a:pt x="11008" y="1894"/>
                  </a:cubicBezTo>
                  <a:cubicBezTo>
                    <a:pt x="11078" y="1873"/>
                    <a:pt x="11149" y="1854"/>
                    <a:pt x="11220" y="1839"/>
                  </a:cubicBezTo>
                  <a:cubicBezTo>
                    <a:pt x="11326" y="1813"/>
                    <a:pt x="11432" y="1791"/>
                    <a:pt x="11539" y="1773"/>
                  </a:cubicBezTo>
                  <a:cubicBezTo>
                    <a:pt x="11575" y="1767"/>
                    <a:pt x="11610" y="1762"/>
                    <a:pt x="11646" y="1756"/>
                  </a:cubicBezTo>
                  <a:cubicBezTo>
                    <a:pt x="11650" y="1755"/>
                    <a:pt x="11654" y="1754"/>
                    <a:pt x="11657" y="1754"/>
                  </a:cubicBezTo>
                  <a:cubicBezTo>
                    <a:pt x="11701" y="1748"/>
                    <a:pt x="11745" y="1742"/>
                    <a:pt x="11789" y="1738"/>
                  </a:cubicBezTo>
                  <a:cubicBezTo>
                    <a:pt x="11946" y="1719"/>
                    <a:pt x="12105" y="1707"/>
                    <a:pt x="12263" y="1705"/>
                  </a:cubicBezTo>
                  <a:cubicBezTo>
                    <a:pt x="12351" y="1702"/>
                    <a:pt x="12437" y="1702"/>
                    <a:pt x="12525" y="1705"/>
                  </a:cubicBezTo>
                  <a:cubicBezTo>
                    <a:pt x="12527" y="1704"/>
                    <a:pt x="12529" y="1704"/>
                    <a:pt x="12532" y="1705"/>
                  </a:cubicBezTo>
                  <a:cubicBezTo>
                    <a:pt x="12577" y="1705"/>
                    <a:pt x="12623" y="1707"/>
                    <a:pt x="12669" y="1712"/>
                  </a:cubicBezTo>
                  <a:cubicBezTo>
                    <a:pt x="12674" y="1711"/>
                    <a:pt x="12678" y="1712"/>
                    <a:pt x="12684" y="1712"/>
                  </a:cubicBezTo>
                  <a:cubicBezTo>
                    <a:pt x="12732" y="1714"/>
                    <a:pt x="12780" y="1718"/>
                    <a:pt x="12828" y="1722"/>
                  </a:cubicBezTo>
                  <a:cubicBezTo>
                    <a:pt x="12903" y="1728"/>
                    <a:pt x="12978" y="1736"/>
                    <a:pt x="13052" y="1746"/>
                  </a:cubicBezTo>
                  <a:cubicBezTo>
                    <a:pt x="13126" y="1755"/>
                    <a:pt x="13200" y="1767"/>
                    <a:pt x="13275" y="1779"/>
                  </a:cubicBezTo>
                  <a:cubicBezTo>
                    <a:pt x="13325" y="1787"/>
                    <a:pt x="13374" y="1796"/>
                    <a:pt x="13424" y="1806"/>
                  </a:cubicBezTo>
                  <a:cubicBezTo>
                    <a:pt x="13522" y="1825"/>
                    <a:pt x="13621" y="1848"/>
                    <a:pt x="13719" y="1874"/>
                  </a:cubicBezTo>
                  <a:cubicBezTo>
                    <a:pt x="13761" y="1884"/>
                    <a:pt x="13802" y="1894"/>
                    <a:pt x="13843" y="1906"/>
                  </a:cubicBezTo>
                  <a:cubicBezTo>
                    <a:pt x="13856" y="1910"/>
                    <a:pt x="13870" y="1914"/>
                    <a:pt x="13882" y="1918"/>
                  </a:cubicBezTo>
                  <a:cubicBezTo>
                    <a:pt x="13926" y="1929"/>
                    <a:pt x="13969" y="1942"/>
                    <a:pt x="14012" y="1956"/>
                  </a:cubicBezTo>
                  <a:cubicBezTo>
                    <a:pt x="14061" y="1971"/>
                    <a:pt x="14110" y="1987"/>
                    <a:pt x="14158" y="2003"/>
                  </a:cubicBezTo>
                  <a:cubicBezTo>
                    <a:pt x="14262" y="2039"/>
                    <a:pt x="14366" y="2077"/>
                    <a:pt x="14470" y="2120"/>
                  </a:cubicBezTo>
                  <a:cubicBezTo>
                    <a:pt x="14509" y="2135"/>
                    <a:pt x="14549" y="2151"/>
                    <a:pt x="14588" y="2169"/>
                  </a:cubicBezTo>
                  <a:cubicBezTo>
                    <a:pt x="14635" y="2188"/>
                    <a:pt x="14682" y="2209"/>
                    <a:pt x="14729" y="2232"/>
                  </a:cubicBezTo>
                  <a:cubicBezTo>
                    <a:pt x="14776" y="2252"/>
                    <a:pt x="14823" y="2274"/>
                    <a:pt x="14870" y="2298"/>
                  </a:cubicBezTo>
                  <a:cubicBezTo>
                    <a:pt x="14903" y="2314"/>
                    <a:pt x="14936" y="2330"/>
                    <a:pt x="14969" y="2348"/>
                  </a:cubicBezTo>
                  <a:cubicBezTo>
                    <a:pt x="14992" y="2359"/>
                    <a:pt x="15014" y="2370"/>
                    <a:pt x="15038" y="2384"/>
                  </a:cubicBezTo>
                  <a:cubicBezTo>
                    <a:pt x="15074" y="2401"/>
                    <a:pt x="15110" y="2421"/>
                    <a:pt x="15147" y="2442"/>
                  </a:cubicBezTo>
                  <a:cubicBezTo>
                    <a:pt x="15147" y="2442"/>
                    <a:pt x="15147" y="2442"/>
                    <a:pt x="15147" y="2442"/>
                  </a:cubicBezTo>
                  <a:cubicBezTo>
                    <a:pt x="15193" y="2467"/>
                    <a:pt x="15238" y="2492"/>
                    <a:pt x="15283" y="2519"/>
                  </a:cubicBezTo>
                  <a:cubicBezTo>
                    <a:pt x="15379" y="2575"/>
                    <a:pt x="15473" y="2634"/>
                    <a:pt x="15567" y="2695"/>
                  </a:cubicBezTo>
                  <a:cubicBezTo>
                    <a:pt x="15605" y="2720"/>
                    <a:pt x="15644" y="2746"/>
                    <a:pt x="15682" y="2773"/>
                  </a:cubicBezTo>
                  <a:cubicBezTo>
                    <a:pt x="15772" y="2834"/>
                    <a:pt x="15859" y="2898"/>
                    <a:pt x="15946" y="2964"/>
                  </a:cubicBezTo>
                  <a:cubicBezTo>
                    <a:pt x="15987" y="2995"/>
                    <a:pt x="16026" y="3027"/>
                    <a:pt x="16066" y="3059"/>
                  </a:cubicBezTo>
                  <a:cubicBezTo>
                    <a:pt x="16105" y="3089"/>
                    <a:pt x="16142" y="3120"/>
                    <a:pt x="16180" y="3152"/>
                  </a:cubicBezTo>
                  <a:cubicBezTo>
                    <a:pt x="16266" y="3224"/>
                    <a:pt x="16350" y="3298"/>
                    <a:pt x="16432" y="3376"/>
                  </a:cubicBezTo>
                  <a:cubicBezTo>
                    <a:pt x="16457" y="3398"/>
                    <a:pt x="16482" y="3422"/>
                    <a:pt x="16507" y="3447"/>
                  </a:cubicBezTo>
                  <a:cubicBezTo>
                    <a:pt x="16531" y="3468"/>
                    <a:pt x="16555" y="3492"/>
                    <a:pt x="16579" y="3517"/>
                  </a:cubicBezTo>
                  <a:cubicBezTo>
                    <a:pt x="16600" y="3536"/>
                    <a:pt x="16620" y="3556"/>
                    <a:pt x="16640" y="3578"/>
                  </a:cubicBezTo>
                  <a:cubicBezTo>
                    <a:pt x="16660" y="3597"/>
                    <a:pt x="16679" y="3616"/>
                    <a:pt x="16699" y="3637"/>
                  </a:cubicBezTo>
                  <a:cubicBezTo>
                    <a:pt x="16725" y="3664"/>
                    <a:pt x="16752" y="3692"/>
                    <a:pt x="16778" y="3722"/>
                  </a:cubicBezTo>
                  <a:cubicBezTo>
                    <a:pt x="16837" y="3785"/>
                    <a:pt x="16896" y="3850"/>
                    <a:pt x="16953" y="3918"/>
                  </a:cubicBezTo>
                  <a:cubicBezTo>
                    <a:pt x="17037" y="4014"/>
                    <a:pt x="17118" y="4113"/>
                    <a:pt x="17195" y="4217"/>
                  </a:cubicBezTo>
                  <a:cubicBezTo>
                    <a:pt x="17241" y="4274"/>
                    <a:pt x="17284" y="4333"/>
                    <a:pt x="17326" y="4393"/>
                  </a:cubicBezTo>
                  <a:cubicBezTo>
                    <a:pt x="17369" y="4452"/>
                    <a:pt x="17410" y="4511"/>
                    <a:pt x="17450" y="4573"/>
                  </a:cubicBezTo>
                  <a:cubicBezTo>
                    <a:pt x="17573" y="4756"/>
                    <a:pt x="17687" y="4947"/>
                    <a:pt x="17794" y="5145"/>
                  </a:cubicBezTo>
                  <a:cubicBezTo>
                    <a:pt x="17848" y="5249"/>
                    <a:pt x="17903" y="5357"/>
                    <a:pt x="17952" y="5464"/>
                  </a:cubicBezTo>
                  <a:cubicBezTo>
                    <a:pt x="17960" y="5478"/>
                    <a:pt x="17967" y="5493"/>
                    <a:pt x="17974" y="5508"/>
                  </a:cubicBezTo>
                  <a:cubicBezTo>
                    <a:pt x="17983" y="5527"/>
                    <a:pt x="17992" y="5547"/>
                    <a:pt x="18000" y="5566"/>
                  </a:cubicBezTo>
                  <a:cubicBezTo>
                    <a:pt x="18009" y="5585"/>
                    <a:pt x="18016" y="5604"/>
                    <a:pt x="18024" y="5621"/>
                  </a:cubicBezTo>
                  <a:cubicBezTo>
                    <a:pt x="18036" y="5646"/>
                    <a:pt x="18046" y="5671"/>
                    <a:pt x="18057" y="5696"/>
                  </a:cubicBezTo>
                  <a:cubicBezTo>
                    <a:pt x="18067" y="5720"/>
                    <a:pt x="18077" y="5744"/>
                    <a:pt x="18087" y="5769"/>
                  </a:cubicBezTo>
                  <a:cubicBezTo>
                    <a:pt x="18100" y="5799"/>
                    <a:pt x="18113" y="5832"/>
                    <a:pt x="18127" y="5866"/>
                  </a:cubicBezTo>
                  <a:cubicBezTo>
                    <a:pt x="18137" y="5892"/>
                    <a:pt x="18147" y="5918"/>
                    <a:pt x="18158" y="5946"/>
                  </a:cubicBezTo>
                  <a:cubicBezTo>
                    <a:pt x="18190" y="6025"/>
                    <a:pt x="18219" y="6104"/>
                    <a:pt x="18248" y="6183"/>
                  </a:cubicBezTo>
                  <a:cubicBezTo>
                    <a:pt x="18268" y="6236"/>
                    <a:pt x="18288" y="6289"/>
                    <a:pt x="18305" y="6343"/>
                  </a:cubicBezTo>
                  <a:cubicBezTo>
                    <a:pt x="18309" y="6350"/>
                    <a:pt x="18311" y="6357"/>
                    <a:pt x="18313" y="6364"/>
                  </a:cubicBezTo>
                  <a:cubicBezTo>
                    <a:pt x="18324" y="6394"/>
                    <a:pt x="18334" y="6425"/>
                    <a:pt x="18343" y="6455"/>
                  </a:cubicBezTo>
                  <a:cubicBezTo>
                    <a:pt x="18352" y="6479"/>
                    <a:pt x="18361" y="6504"/>
                    <a:pt x="18368" y="6529"/>
                  </a:cubicBezTo>
                  <a:cubicBezTo>
                    <a:pt x="18389" y="6590"/>
                    <a:pt x="18409" y="6651"/>
                    <a:pt x="18426" y="6713"/>
                  </a:cubicBezTo>
                  <a:cubicBezTo>
                    <a:pt x="18445" y="6770"/>
                    <a:pt x="18461" y="6826"/>
                    <a:pt x="18477" y="6883"/>
                  </a:cubicBezTo>
                  <a:cubicBezTo>
                    <a:pt x="18497" y="6951"/>
                    <a:pt x="18516" y="7020"/>
                    <a:pt x="18534" y="7089"/>
                  </a:cubicBezTo>
                  <a:cubicBezTo>
                    <a:pt x="18561" y="7189"/>
                    <a:pt x="18586" y="7291"/>
                    <a:pt x="18608" y="7392"/>
                  </a:cubicBezTo>
                  <a:cubicBezTo>
                    <a:pt x="18626" y="7468"/>
                    <a:pt x="18643" y="7545"/>
                    <a:pt x="18658" y="7621"/>
                  </a:cubicBezTo>
                  <a:cubicBezTo>
                    <a:pt x="18668" y="7666"/>
                    <a:pt x="18676" y="7709"/>
                    <a:pt x="18684" y="7754"/>
                  </a:cubicBezTo>
                  <a:cubicBezTo>
                    <a:pt x="18689" y="7780"/>
                    <a:pt x="18694" y="7807"/>
                    <a:pt x="18698" y="7833"/>
                  </a:cubicBezTo>
                  <a:cubicBezTo>
                    <a:pt x="18719" y="7941"/>
                    <a:pt x="18736" y="8049"/>
                    <a:pt x="18752" y="8156"/>
                  </a:cubicBezTo>
                  <a:cubicBezTo>
                    <a:pt x="18753" y="8162"/>
                    <a:pt x="18754" y="8167"/>
                    <a:pt x="18754" y="8171"/>
                  </a:cubicBezTo>
                  <a:cubicBezTo>
                    <a:pt x="18789" y="8411"/>
                    <a:pt x="18814" y="8651"/>
                    <a:pt x="18829" y="8894"/>
                  </a:cubicBezTo>
                  <a:cubicBezTo>
                    <a:pt x="18831" y="8919"/>
                    <a:pt x="18832" y="8944"/>
                    <a:pt x="18833" y="8969"/>
                  </a:cubicBezTo>
                  <a:cubicBezTo>
                    <a:pt x="18838" y="9026"/>
                    <a:pt x="18841" y="9082"/>
                    <a:pt x="18842" y="9138"/>
                  </a:cubicBezTo>
                  <a:cubicBezTo>
                    <a:pt x="18855" y="9463"/>
                    <a:pt x="18851" y="9791"/>
                    <a:pt x="18831" y="10123"/>
                  </a:cubicBezTo>
                  <a:cubicBezTo>
                    <a:pt x="18827" y="10180"/>
                    <a:pt x="18823" y="10237"/>
                    <a:pt x="18818" y="10295"/>
                  </a:cubicBezTo>
                  <a:cubicBezTo>
                    <a:pt x="18815" y="10345"/>
                    <a:pt x="18810" y="10395"/>
                    <a:pt x="18805" y="10446"/>
                  </a:cubicBezTo>
                  <a:cubicBezTo>
                    <a:pt x="18805" y="10459"/>
                    <a:pt x="18803" y="10473"/>
                    <a:pt x="18801" y="10486"/>
                  </a:cubicBezTo>
                  <a:cubicBezTo>
                    <a:pt x="18787" y="10639"/>
                    <a:pt x="18769" y="10791"/>
                    <a:pt x="18746" y="10944"/>
                  </a:cubicBezTo>
                  <a:cubicBezTo>
                    <a:pt x="18738" y="11001"/>
                    <a:pt x="18729" y="11060"/>
                    <a:pt x="18720" y="11118"/>
                  </a:cubicBezTo>
                  <a:cubicBezTo>
                    <a:pt x="18710" y="11184"/>
                    <a:pt x="18698" y="11249"/>
                    <a:pt x="18686" y="11316"/>
                  </a:cubicBezTo>
                  <a:cubicBezTo>
                    <a:pt x="18675" y="11377"/>
                    <a:pt x="18664" y="11439"/>
                    <a:pt x="18651" y="11501"/>
                  </a:cubicBezTo>
                  <a:cubicBezTo>
                    <a:pt x="18642" y="11551"/>
                    <a:pt x="18632" y="11601"/>
                    <a:pt x="18620" y="11651"/>
                  </a:cubicBezTo>
                  <a:cubicBezTo>
                    <a:pt x="18595" y="11777"/>
                    <a:pt x="18566" y="11905"/>
                    <a:pt x="18533" y="12032"/>
                  </a:cubicBezTo>
                  <a:cubicBezTo>
                    <a:pt x="18529" y="12058"/>
                    <a:pt x="18521" y="12084"/>
                    <a:pt x="18514" y="12110"/>
                  </a:cubicBezTo>
                  <a:cubicBezTo>
                    <a:pt x="18482" y="12238"/>
                    <a:pt x="18448" y="12366"/>
                    <a:pt x="18410" y="12494"/>
                  </a:cubicBezTo>
                  <a:cubicBezTo>
                    <a:pt x="18392" y="12562"/>
                    <a:pt x="18372" y="12629"/>
                    <a:pt x="18350" y="12697"/>
                  </a:cubicBezTo>
                  <a:cubicBezTo>
                    <a:pt x="18346" y="12714"/>
                    <a:pt x="18340" y="12732"/>
                    <a:pt x="18335" y="12749"/>
                  </a:cubicBezTo>
                  <a:cubicBezTo>
                    <a:pt x="18324" y="12787"/>
                    <a:pt x="18311" y="12826"/>
                    <a:pt x="18298" y="12864"/>
                  </a:cubicBezTo>
                  <a:cubicBezTo>
                    <a:pt x="18286" y="12904"/>
                    <a:pt x="18273" y="12945"/>
                    <a:pt x="18259" y="12984"/>
                  </a:cubicBezTo>
                  <a:cubicBezTo>
                    <a:pt x="18244" y="13031"/>
                    <a:pt x="18229" y="13078"/>
                    <a:pt x="18212" y="13125"/>
                  </a:cubicBezTo>
                  <a:cubicBezTo>
                    <a:pt x="18186" y="13203"/>
                    <a:pt x="18158" y="13281"/>
                    <a:pt x="18130" y="13359"/>
                  </a:cubicBezTo>
                  <a:cubicBezTo>
                    <a:pt x="18086" y="13481"/>
                    <a:pt x="18040" y="13604"/>
                    <a:pt x="17991" y="13727"/>
                  </a:cubicBezTo>
                  <a:cubicBezTo>
                    <a:pt x="17941" y="13854"/>
                    <a:pt x="17890" y="13982"/>
                    <a:pt x="17834" y="14111"/>
                  </a:cubicBezTo>
                  <a:cubicBezTo>
                    <a:pt x="17819" y="14150"/>
                    <a:pt x="17802" y="14189"/>
                    <a:pt x="17784" y="14227"/>
                  </a:cubicBezTo>
                  <a:cubicBezTo>
                    <a:pt x="17731" y="14354"/>
                    <a:pt x="17674" y="14482"/>
                    <a:pt x="17614" y="14610"/>
                  </a:cubicBezTo>
                  <a:cubicBezTo>
                    <a:pt x="17555" y="14737"/>
                    <a:pt x="17494" y="14864"/>
                    <a:pt x="17430" y="14992"/>
                  </a:cubicBezTo>
                  <a:cubicBezTo>
                    <a:pt x="17415" y="15025"/>
                    <a:pt x="17398" y="15058"/>
                    <a:pt x="17381" y="15091"/>
                  </a:cubicBezTo>
                  <a:cubicBezTo>
                    <a:pt x="17253" y="15350"/>
                    <a:pt x="17115" y="15610"/>
                    <a:pt x="16968" y="15874"/>
                  </a:cubicBezTo>
                  <a:cubicBezTo>
                    <a:pt x="16936" y="15931"/>
                    <a:pt x="16904" y="15988"/>
                    <a:pt x="16871" y="16045"/>
                  </a:cubicBezTo>
                  <a:cubicBezTo>
                    <a:pt x="16810" y="16152"/>
                    <a:pt x="16748" y="16259"/>
                    <a:pt x="16684" y="16367"/>
                  </a:cubicBezTo>
                  <a:cubicBezTo>
                    <a:pt x="16168" y="17241"/>
                    <a:pt x="15557" y="18139"/>
                    <a:pt x="14852" y="19065"/>
                  </a:cubicBezTo>
                  <a:cubicBezTo>
                    <a:pt x="9669" y="18488"/>
                    <a:pt x="6104" y="17029"/>
                    <a:pt x="3856" y="14527"/>
                  </a:cubicBezTo>
                  <a:cubicBezTo>
                    <a:pt x="3419" y="14043"/>
                    <a:pt x="3033" y="13518"/>
                    <a:pt x="2694" y="12952"/>
                  </a:cubicBezTo>
                  <a:cubicBezTo>
                    <a:pt x="2661" y="12900"/>
                    <a:pt x="2631" y="12848"/>
                    <a:pt x="2601" y="12794"/>
                  </a:cubicBezTo>
                  <a:cubicBezTo>
                    <a:pt x="2542" y="12693"/>
                    <a:pt x="2485" y="12591"/>
                    <a:pt x="2430" y="12487"/>
                  </a:cubicBezTo>
                  <a:cubicBezTo>
                    <a:pt x="2379" y="12390"/>
                    <a:pt x="2329" y="12292"/>
                    <a:pt x="2282" y="12199"/>
                  </a:cubicBezTo>
                  <a:cubicBezTo>
                    <a:pt x="2264" y="12160"/>
                    <a:pt x="2245" y="12122"/>
                    <a:pt x="2227" y="12082"/>
                  </a:cubicBezTo>
                  <a:cubicBezTo>
                    <a:pt x="2171" y="11961"/>
                    <a:pt x="2117" y="11836"/>
                    <a:pt x="2068" y="11711"/>
                  </a:cubicBezTo>
                  <a:cubicBezTo>
                    <a:pt x="1566" y="10435"/>
                    <a:pt x="1492" y="9121"/>
                    <a:pt x="1780" y="7953"/>
                  </a:cubicBezTo>
                  <a:cubicBezTo>
                    <a:pt x="1793" y="7900"/>
                    <a:pt x="1806" y="7847"/>
                    <a:pt x="1821" y="7794"/>
                  </a:cubicBezTo>
                  <a:cubicBezTo>
                    <a:pt x="1835" y="7741"/>
                    <a:pt x="1851" y="7689"/>
                    <a:pt x="1867" y="7638"/>
                  </a:cubicBezTo>
                  <a:cubicBezTo>
                    <a:pt x="1897" y="7540"/>
                    <a:pt x="1930" y="7443"/>
                    <a:pt x="1966" y="7347"/>
                  </a:cubicBezTo>
                  <a:cubicBezTo>
                    <a:pt x="1970" y="7336"/>
                    <a:pt x="1973" y="7327"/>
                    <a:pt x="1977" y="7318"/>
                  </a:cubicBezTo>
                  <a:cubicBezTo>
                    <a:pt x="1989" y="7283"/>
                    <a:pt x="2003" y="7249"/>
                    <a:pt x="2018" y="7216"/>
                  </a:cubicBezTo>
                  <a:cubicBezTo>
                    <a:pt x="2036" y="7167"/>
                    <a:pt x="2057" y="7119"/>
                    <a:pt x="2078" y="7071"/>
                  </a:cubicBezTo>
                  <a:cubicBezTo>
                    <a:pt x="2090" y="7043"/>
                    <a:pt x="2102" y="7015"/>
                    <a:pt x="2116" y="6987"/>
                  </a:cubicBezTo>
                  <a:cubicBezTo>
                    <a:pt x="2130" y="6954"/>
                    <a:pt x="2145" y="6922"/>
                    <a:pt x="2161" y="6889"/>
                  </a:cubicBezTo>
                  <a:cubicBezTo>
                    <a:pt x="2164" y="6882"/>
                    <a:pt x="2167" y="6875"/>
                    <a:pt x="2172" y="6869"/>
                  </a:cubicBezTo>
                  <a:cubicBezTo>
                    <a:pt x="2191" y="6826"/>
                    <a:pt x="2213" y="6783"/>
                    <a:pt x="2236" y="6741"/>
                  </a:cubicBezTo>
                  <a:cubicBezTo>
                    <a:pt x="2247" y="6720"/>
                    <a:pt x="2258" y="6698"/>
                    <a:pt x="2271" y="6676"/>
                  </a:cubicBezTo>
                  <a:cubicBezTo>
                    <a:pt x="2296" y="6628"/>
                    <a:pt x="2323" y="6581"/>
                    <a:pt x="2350" y="6534"/>
                  </a:cubicBezTo>
                  <a:cubicBezTo>
                    <a:pt x="2375" y="6491"/>
                    <a:pt x="2400" y="6450"/>
                    <a:pt x="2427" y="6408"/>
                  </a:cubicBezTo>
                  <a:cubicBezTo>
                    <a:pt x="2438" y="6389"/>
                    <a:pt x="2450" y="6369"/>
                    <a:pt x="2463" y="6351"/>
                  </a:cubicBezTo>
                  <a:cubicBezTo>
                    <a:pt x="2480" y="6321"/>
                    <a:pt x="2499" y="6293"/>
                    <a:pt x="2518" y="6265"/>
                  </a:cubicBezTo>
                  <a:cubicBezTo>
                    <a:pt x="2548" y="6220"/>
                    <a:pt x="2578" y="6176"/>
                    <a:pt x="2611" y="6133"/>
                  </a:cubicBezTo>
                  <a:cubicBezTo>
                    <a:pt x="2646" y="6083"/>
                    <a:pt x="2683" y="6033"/>
                    <a:pt x="2721" y="5985"/>
                  </a:cubicBezTo>
                  <a:cubicBezTo>
                    <a:pt x="2721" y="5983"/>
                    <a:pt x="2723" y="5982"/>
                    <a:pt x="2723" y="5981"/>
                  </a:cubicBezTo>
                  <a:cubicBezTo>
                    <a:pt x="2754" y="5942"/>
                    <a:pt x="2785" y="5904"/>
                    <a:pt x="2817" y="5866"/>
                  </a:cubicBezTo>
                  <a:cubicBezTo>
                    <a:pt x="2817" y="5865"/>
                    <a:pt x="2817" y="5865"/>
                    <a:pt x="2818" y="5864"/>
                  </a:cubicBezTo>
                  <a:cubicBezTo>
                    <a:pt x="2841" y="5836"/>
                    <a:pt x="2865" y="5808"/>
                    <a:pt x="2890" y="5781"/>
                  </a:cubicBezTo>
                  <a:cubicBezTo>
                    <a:pt x="2908" y="5758"/>
                    <a:pt x="2927" y="5736"/>
                    <a:pt x="2948" y="5715"/>
                  </a:cubicBezTo>
                  <a:cubicBezTo>
                    <a:pt x="2967" y="5692"/>
                    <a:pt x="2987" y="5670"/>
                    <a:pt x="3008" y="5650"/>
                  </a:cubicBezTo>
                  <a:cubicBezTo>
                    <a:pt x="3024" y="5631"/>
                    <a:pt x="3041" y="5613"/>
                    <a:pt x="3058" y="5597"/>
                  </a:cubicBezTo>
                  <a:cubicBezTo>
                    <a:pt x="3074" y="5579"/>
                    <a:pt x="3092" y="5561"/>
                    <a:pt x="3108" y="5545"/>
                  </a:cubicBezTo>
                  <a:cubicBezTo>
                    <a:pt x="3135" y="5517"/>
                    <a:pt x="3163" y="5490"/>
                    <a:pt x="3191" y="5464"/>
                  </a:cubicBezTo>
                  <a:cubicBezTo>
                    <a:pt x="3220" y="5435"/>
                    <a:pt x="3251" y="5407"/>
                    <a:pt x="3281" y="5381"/>
                  </a:cubicBezTo>
                  <a:cubicBezTo>
                    <a:pt x="3401" y="5270"/>
                    <a:pt x="3528" y="5166"/>
                    <a:pt x="3660" y="5069"/>
                  </a:cubicBezTo>
                  <a:cubicBezTo>
                    <a:pt x="3688" y="5048"/>
                    <a:pt x="3717" y="5028"/>
                    <a:pt x="3746" y="5009"/>
                  </a:cubicBezTo>
                  <a:lnTo>
                    <a:pt x="3747" y="5009"/>
                  </a:lnTo>
                  <a:cubicBezTo>
                    <a:pt x="3760" y="4999"/>
                    <a:pt x="3773" y="4990"/>
                    <a:pt x="3787" y="4981"/>
                  </a:cubicBezTo>
                  <a:cubicBezTo>
                    <a:pt x="3814" y="4962"/>
                    <a:pt x="3842" y="4943"/>
                    <a:pt x="3870" y="4925"/>
                  </a:cubicBezTo>
                  <a:cubicBezTo>
                    <a:pt x="3887" y="4914"/>
                    <a:pt x="3903" y="4902"/>
                    <a:pt x="3920" y="4893"/>
                  </a:cubicBezTo>
                  <a:cubicBezTo>
                    <a:pt x="3944" y="4877"/>
                    <a:pt x="3968" y="4862"/>
                    <a:pt x="3993" y="4848"/>
                  </a:cubicBezTo>
                  <a:cubicBezTo>
                    <a:pt x="4061" y="4805"/>
                    <a:pt x="4130" y="4765"/>
                    <a:pt x="4202" y="4728"/>
                  </a:cubicBezTo>
                  <a:cubicBezTo>
                    <a:pt x="4238" y="4707"/>
                    <a:pt x="4274" y="4689"/>
                    <a:pt x="4311" y="4671"/>
                  </a:cubicBezTo>
                  <a:cubicBezTo>
                    <a:pt x="4336" y="4657"/>
                    <a:pt x="4361" y="4645"/>
                    <a:pt x="4386" y="4633"/>
                  </a:cubicBezTo>
                  <a:cubicBezTo>
                    <a:pt x="4399" y="4626"/>
                    <a:pt x="4413" y="4619"/>
                    <a:pt x="4427" y="4614"/>
                  </a:cubicBezTo>
                  <a:cubicBezTo>
                    <a:pt x="4463" y="4596"/>
                    <a:pt x="4498" y="4579"/>
                    <a:pt x="4535" y="4565"/>
                  </a:cubicBezTo>
                  <a:cubicBezTo>
                    <a:pt x="4564" y="4550"/>
                    <a:pt x="4596" y="4536"/>
                    <a:pt x="4626" y="4524"/>
                  </a:cubicBezTo>
                  <a:cubicBezTo>
                    <a:pt x="4776" y="4461"/>
                    <a:pt x="4927" y="4407"/>
                    <a:pt x="5082" y="4360"/>
                  </a:cubicBezTo>
                  <a:cubicBezTo>
                    <a:pt x="5159" y="4336"/>
                    <a:pt x="5238" y="4316"/>
                    <a:pt x="5316" y="4296"/>
                  </a:cubicBezTo>
                  <a:cubicBezTo>
                    <a:pt x="5434" y="4266"/>
                    <a:pt x="5553" y="4241"/>
                    <a:pt x="5673" y="4221"/>
                  </a:cubicBezTo>
                  <a:cubicBezTo>
                    <a:pt x="5754" y="4206"/>
                    <a:pt x="5834" y="4195"/>
                    <a:pt x="5914" y="4185"/>
                  </a:cubicBezTo>
                  <a:lnTo>
                    <a:pt x="5915" y="4185"/>
                  </a:lnTo>
                  <a:cubicBezTo>
                    <a:pt x="6017" y="4173"/>
                    <a:pt x="6119" y="4163"/>
                    <a:pt x="6222" y="4157"/>
                  </a:cubicBezTo>
                  <a:cubicBezTo>
                    <a:pt x="6397" y="4147"/>
                    <a:pt x="6574" y="4145"/>
                    <a:pt x="6751" y="4153"/>
                  </a:cubicBezTo>
                  <a:cubicBezTo>
                    <a:pt x="6788" y="4154"/>
                    <a:pt x="6825" y="4156"/>
                    <a:pt x="6862" y="4159"/>
                  </a:cubicBezTo>
                  <a:cubicBezTo>
                    <a:pt x="6935" y="4163"/>
                    <a:pt x="7009" y="4170"/>
                    <a:pt x="7084" y="4178"/>
                  </a:cubicBezTo>
                  <a:cubicBezTo>
                    <a:pt x="7121" y="4181"/>
                    <a:pt x="7158" y="4186"/>
                    <a:pt x="7195" y="4191"/>
                  </a:cubicBezTo>
                  <a:cubicBezTo>
                    <a:pt x="7277" y="4201"/>
                    <a:pt x="7359" y="4213"/>
                    <a:pt x="7442" y="4228"/>
                  </a:cubicBezTo>
                  <a:cubicBezTo>
                    <a:pt x="7445" y="4228"/>
                    <a:pt x="7449" y="4229"/>
                    <a:pt x="7453" y="4229"/>
                  </a:cubicBezTo>
                  <a:cubicBezTo>
                    <a:pt x="7382" y="3629"/>
                    <a:pt x="7248" y="3041"/>
                    <a:pt x="7053" y="2484"/>
                  </a:cubicBezTo>
                  <a:cubicBezTo>
                    <a:pt x="5957" y="2368"/>
                    <a:pt x="4871" y="2520"/>
                    <a:pt x="3889" y="2930"/>
                  </a:cubicBezTo>
                  <a:cubicBezTo>
                    <a:pt x="542" y="4328"/>
                    <a:pt x="-909" y="8401"/>
                    <a:pt x="590" y="12204"/>
                  </a:cubicBezTo>
                  <a:cubicBezTo>
                    <a:pt x="651" y="12365"/>
                    <a:pt x="721" y="12525"/>
                    <a:pt x="794" y="12681"/>
                  </a:cubicBezTo>
                  <a:cubicBezTo>
                    <a:pt x="818" y="12733"/>
                    <a:pt x="842" y="12785"/>
                    <a:pt x="869" y="12841"/>
                  </a:cubicBezTo>
                  <a:cubicBezTo>
                    <a:pt x="926" y="12957"/>
                    <a:pt x="987" y="13074"/>
                    <a:pt x="1064" y="13220"/>
                  </a:cubicBezTo>
                  <a:cubicBezTo>
                    <a:pt x="1083" y="13254"/>
                    <a:pt x="1101" y="13288"/>
                    <a:pt x="1120" y="13322"/>
                  </a:cubicBezTo>
                  <a:cubicBezTo>
                    <a:pt x="1445" y="13919"/>
                    <a:pt x="1810" y="14476"/>
                    <a:pt x="2215" y="14996"/>
                  </a:cubicBezTo>
                  <a:cubicBezTo>
                    <a:pt x="3213" y="16278"/>
                    <a:pt x="4456" y="17334"/>
                    <a:pt x="5978" y="18197"/>
                  </a:cubicBezTo>
                  <a:cubicBezTo>
                    <a:pt x="8380" y="19559"/>
                    <a:pt x="11422" y="20412"/>
                    <a:pt x="15279" y="20802"/>
                  </a:cubicBezTo>
                  <a:lnTo>
                    <a:pt x="15674" y="20842"/>
                  </a:lnTo>
                  <a:lnTo>
                    <a:pt x="15909" y="20539"/>
                  </a:lnTo>
                  <a:cubicBezTo>
                    <a:pt x="18214" y="17575"/>
                    <a:pt x="19611" y="14870"/>
                    <a:pt x="20179" y="12268"/>
                  </a:cubicBezTo>
                  <a:cubicBezTo>
                    <a:pt x="20691" y="9912"/>
                    <a:pt x="20516" y="7687"/>
                    <a:pt x="19627" y="542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9B7FE"/>
                </a:gs>
                <a:gs pos="100000">
                  <a:srgbClr val="4FF9FF"/>
                </a:gs>
              </a:gsLst>
              <a:lin ang="14850764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sp>
        <p:nvSpPr>
          <p:cNvPr id="1173" name="TextBox 1172">
            <a:extLst>
              <a:ext uri="{FF2B5EF4-FFF2-40B4-BE49-F238E27FC236}">
                <a16:creationId xmlns:a16="http://schemas.microsoft.com/office/drawing/2014/main" id="{B0F0419D-C06F-4C0C-8279-D1833A36F033}"/>
              </a:ext>
            </a:extLst>
          </p:cNvPr>
          <p:cNvSpPr txBox="1"/>
          <p:nvPr/>
        </p:nvSpPr>
        <p:spPr>
          <a:xfrm>
            <a:off x="3256088" y="8779877"/>
            <a:ext cx="1715662" cy="26417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050" b="1" i="0" u="none" strike="noStrike" cap="none" spc="-11" normalizeH="0" baseline="0" dirty="0">
                <a:ln>
                  <a:noFill/>
                </a:ln>
                <a:solidFill>
                  <a:srgbClr val="F4579E"/>
                </a:solidFill>
                <a:effectLst/>
                <a:uFillTx/>
                <a:latin typeface="Montserrat"/>
                <a:ea typeface="+mn-ea"/>
                <a:cs typeface="+mn-cs"/>
                <a:sym typeface="Montserrat"/>
                <a:rtl val="0"/>
              </a:rPr>
              <a:t>www.yourwebsite.com</a:t>
            </a:r>
          </a:p>
        </p:txBody>
      </p:sp>
      <p:grpSp>
        <p:nvGrpSpPr>
          <p:cNvPr id="1210" name="Group 1209">
            <a:extLst>
              <a:ext uri="{FF2B5EF4-FFF2-40B4-BE49-F238E27FC236}">
                <a16:creationId xmlns:a16="http://schemas.microsoft.com/office/drawing/2014/main" id="{0F6D2405-D0C2-4139-A590-B92B12AC511B}"/>
              </a:ext>
            </a:extLst>
          </p:cNvPr>
          <p:cNvGrpSpPr/>
          <p:nvPr/>
        </p:nvGrpSpPr>
        <p:grpSpPr>
          <a:xfrm>
            <a:off x="0" y="7880977"/>
            <a:ext cx="8229600" cy="2634623"/>
            <a:chOff x="797401" y="7865902"/>
            <a:chExt cx="6172200" cy="1975967"/>
          </a:xfrm>
        </p:grpSpPr>
        <p:sp>
          <p:nvSpPr>
            <p:cNvPr id="1200" name="Freeform: Shape 1199">
              <a:extLst>
                <a:ext uri="{FF2B5EF4-FFF2-40B4-BE49-F238E27FC236}">
                  <a16:creationId xmlns:a16="http://schemas.microsoft.com/office/drawing/2014/main" id="{25131A37-FB70-4F24-AC28-619FE72197B1}"/>
                </a:ext>
              </a:extLst>
            </p:cNvPr>
            <p:cNvSpPr/>
            <p:nvPr/>
          </p:nvSpPr>
          <p:spPr>
            <a:xfrm>
              <a:off x="797401" y="7865902"/>
              <a:ext cx="6172200" cy="1975967"/>
            </a:xfrm>
            <a:custGeom>
              <a:avLst/>
              <a:gdLst>
                <a:gd name="connsiteX0" fmla="*/ 6172200 w 6172200"/>
                <a:gd name="connsiteY0" fmla="*/ 17056 h 1975967"/>
                <a:gd name="connsiteX1" fmla="*/ 4592670 w 6172200"/>
                <a:gd name="connsiteY1" fmla="*/ 1380465 h 1975967"/>
                <a:gd name="connsiteX2" fmla="*/ 1600391 w 6172200"/>
                <a:gd name="connsiteY2" fmla="*/ 441204 h 1975967"/>
                <a:gd name="connsiteX3" fmla="*/ 0 w 6172200"/>
                <a:gd name="connsiteY3" fmla="*/ 115259 h 1975967"/>
                <a:gd name="connsiteX4" fmla="*/ 0 w 6172200"/>
                <a:gd name="connsiteY4" fmla="*/ 1975968 h 1975967"/>
                <a:gd name="connsiteX5" fmla="*/ 6172200 w 6172200"/>
                <a:gd name="connsiteY5" fmla="*/ 1975968 h 1975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172200" h="1975967">
                  <a:moveTo>
                    <a:pt x="6172200" y="17056"/>
                  </a:moveTo>
                  <a:cubicBezTo>
                    <a:pt x="5539455" y="13818"/>
                    <a:pt x="5345716" y="960031"/>
                    <a:pt x="4592670" y="1380465"/>
                  </a:cubicBezTo>
                  <a:cubicBezTo>
                    <a:pt x="3832384" y="1805375"/>
                    <a:pt x="2445830" y="1343222"/>
                    <a:pt x="1600391" y="441204"/>
                  </a:cubicBezTo>
                  <a:cubicBezTo>
                    <a:pt x="1061371" y="-133820"/>
                    <a:pt x="405003" y="-33236"/>
                    <a:pt x="0" y="115259"/>
                  </a:cubicBezTo>
                  <a:lnTo>
                    <a:pt x="0" y="1975968"/>
                  </a:lnTo>
                  <a:lnTo>
                    <a:pt x="6172200" y="1975968"/>
                  </a:lnTo>
                  <a:close/>
                </a:path>
              </a:pathLst>
            </a:custGeom>
            <a:solidFill>
              <a:srgbClr val="FF94C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01" name="Freeform: Shape 1200">
              <a:extLst>
                <a:ext uri="{FF2B5EF4-FFF2-40B4-BE49-F238E27FC236}">
                  <a16:creationId xmlns:a16="http://schemas.microsoft.com/office/drawing/2014/main" id="{61736D6C-CF09-4A56-8E14-B6778EDCA79E}"/>
                </a:ext>
              </a:extLst>
            </p:cNvPr>
            <p:cNvSpPr/>
            <p:nvPr/>
          </p:nvSpPr>
          <p:spPr>
            <a:xfrm>
              <a:off x="1436148" y="8465888"/>
              <a:ext cx="581731" cy="721709"/>
            </a:xfrm>
            <a:custGeom>
              <a:avLst/>
              <a:gdLst>
                <a:gd name="connsiteX0" fmla="*/ 555593 w 581731"/>
                <a:gd name="connsiteY0" fmla="*/ 499015 h 721709"/>
                <a:gd name="connsiteX1" fmla="*/ 556927 w 581731"/>
                <a:gd name="connsiteY1" fmla="*/ 495967 h 721709"/>
                <a:gd name="connsiteX2" fmla="*/ 562451 w 581731"/>
                <a:gd name="connsiteY2" fmla="*/ 482727 h 721709"/>
                <a:gd name="connsiteX3" fmla="*/ 563690 w 581731"/>
                <a:gd name="connsiteY3" fmla="*/ 479489 h 721709"/>
                <a:gd name="connsiteX4" fmla="*/ 567309 w 581731"/>
                <a:gd name="connsiteY4" fmla="*/ 469964 h 721709"/>
                <a:gd name="connsiteX5" fmla="*/ 568262 w 581731"/>
                <a:gd name="connsiteY5" fmla="*/ 467202 h 721709"/>
                <a:gd name="connsiteX6" fmla="*/ 568928 w 581731"/>
                <a:gd name="connsiteY6" fmla="*/ 465201 h 721709"/>
                <a:gd name="connsiteX7" fmla="*/ 569500 w 581731"/>
                <a:gd name="connsiteY7" fmla="*/ 463391 h 721709"/>
                <a:gd name="connsiteX8" fmla="*/ 573405 w 581731"/>
                <a:gd name="connsiteY8" fmla="*/ 449675 h 721709"/>
                <a:gd name="connsiteX9" fmla="*/ 581692 w 581731"/>
                <a:gd name="connsiteY9" fmla="*/ 378809 h 721709"/>
                <a:gd name="connsiteX10" fmla="*/ 495967 w 581731"/>
                <a:gd name="connsiteY10" fmla="*/ 179356 h 721709"/>
                <a:gd name="connsiteX11" fmla="*/ 433197 w 581731"/>
                <a:gd name="connsiteY11" fmla="*/ 136207 h 721709"/>
                <a:gd name="connsiteX12" fmla="*/ 332804 w 581731"/>
                <a:gd name="connsiteY12" fmla="*/ 115919 h 721709"/>
                <a:gd name="connsiteX13" fmla="*/ 318040 w 581731"/>
                <a:gd name="connsiteY13" fmla="*/ 117348 h 721709"/>
                <a:gd name="connsiteX14" fmla="*/ 293656 w 581731"/>
                <a:gd name="connsiteY14" fmla="*/ 120587 h 721709"/>
                <a:gd name="connsiteX15" fmla="*/ 281559 w 581731"/>
                <a:gd name="connsiteY15" fmla="*/ 102775 h 721709"/>
                <a:gd name="connsiteX16" fmla="*/ 281559 w 581731"/>
                <a:gd name="connsiteY16" fmla="*/ 102775 h 721709"/>
                <a:gd name="connsiteX17" fmla="*/ 278987 w 581731"/>
                <a:gd name="connsiteY17" fmla="*/ 99156 h 721709"/>
                <a:gd name="connsiteX18" fmla="*/ 278987 w 581731"/>
                <a:gd name="connsiteY18" fmla="*/ 99156 h 721709"/>
                <a:gd name="connsiteX19" fmla="*/ 278416 w 581731"/>
                <a:gd name="connsiteY19" fmla="*/ 98393 h 721709"/>
                <a:gd name="connsiteX20" fmla="*/ 183166 w 581731"/>
                <a:gd name="connsiteY20" fmla="*/ 18860 h 721709"/>
                <a:gd name="connsiteX21" fmla="*/ 179261 w 581731"/>
                <a:gd name="connsiteY21" fmla="*/ 17145 h 721709"/>
                <a:gd name="connsiteX22" fmla="*/ 174022 w 581731"/>
                <a:gd name="connsiteY22" fmla="*/ 14859 h 721709"/>
                <a:gd name="connsiteX23" fmla="*/ 169354 w 581731"/>
                <a:gd name="connsiteY23" fmla="*/ 13049 h 721709"/>
                <a:gd name="connsiteX24" fmla="*/ 164306 w 581731"/>
                <a:gd name="connsiteY24" fmla="*/ 11145 h 721709"/>
                <a:gd name="connsiteX25" fmla="*/ 159734 w 581731"/>
                <a:gd name="connsiteY25" fmla="*/ 9525 h 721709"/>
                <a:gd name="connsiteX26" fmla="*/ 154591 w 581731"/>
                <a:gd name="connsiteY26" fmla="*/ 7906 h 721709"/>
                <a:gd name="connsiteX27" fmla="*/ 150114 w 581731"/>
                <a:gd name="connsiteY27" fmla="*/ 6572 h 721709"/>
                <a:gd name="connsiteX28" fmla="*/ 144494 w 581731"/>
                <a:gd name="connsiteY28" fmla="*/ 5049 h 721709"/>
                <a:gd name="connsiteX29" fmla="*/ 140494 w 581731"/>
                <a:gd name="connsiteY29" fmla="*/ 4001 h 721709"/>
                <a:gd name="connsiteX30" fmla="*/ 131636 w 581731"/>
                <a:gd name="connsiteY30" fmla="*/ 2191 h 721709"/>
                <a:gd name="connsiteX31" fmla="*/ 128778 w 581731"/>
                <a:gd name="connsiteY31" fmla="*/ 2191 h 721709"/>
                <a:gd name="connsiteX32" fmla="*/ 121444 w 581731"/>
                <a:gd name="connsiteY32" fmla="*/ 1048 h 721709"/>
                <a:gd name="connsiteX33" fmla="*/ 117729 w 581731"/>
                <a:gd name="connsiteY33" fmla="*/ 571 h 721709"/>
                <a:gd name="connsiteX34" fmla="*/ 111633 w 581731"/>
                <a:gd name="connsiteY34" fmla="*/ 0 h 721709"/>
                <a:gd name="connsiteX35" fmla="*/ 107823 w 581731"/>
                <a:gd name="connsiteY35" fmla="*/ 0 h 721709"/>
                <a:gd name="connsiteX36" fmla="*/ 101727 w 581731"/>
                <a:gd name="connsiteY36" fmla="*/ 0 h 721709"/>
                <a:gd name="connsiteX37" fmla="*/ 98108 w 581731"/>
                <a:gd name="connsiteY37" fmla="*/ 0 h 721709"/>
                <a:gd name="connsiteX38" fmla="*/ 88583 w 581731"/>
                <a:gd name="connsiteY38" fmla="*/ 0 h 721709"/>
                <a:gd name="connsiteX39" fmla="*/ 79058 w 581731"/>
                <a:gd name="connsiteY39" fmla="*/ 571 h 721709"/>
                <a:gd name="connsiteX40" fmla="*/ 77724 w 581731"/>
                <a:gd name="connsiteY40" fmla="*/ 571 h 721709"/>
                <a:gd name="connsiteX41" fmla="*/ 69628 w 581731"/>
                <a:gd name="connsiteY41" fmla="*/ 1429 h 721709"/>
                <a:gd name="connsiteX42" fmla="*/ 66675 w 581731"/>
                <a:gd name="connsiteY42" fmla="*/ 1429 h 721709"/>
                <a:gd name="connsiteX43" fmla="*/ 60103 w 581731"/>
                <a:gd name="connsiteY43" fmla="*/ 2477 h 721709"/>
                <a:gd name="connsiteX44" fmla="*/ 56960 w 581731"/>
                <a:gd name="connsiteY44" fmla="*/ 3048 h 721709"/>
                <a:gd name="connsiteX45" fmla="*/ 50483 w 581731"/>
                <a:gd name="connsiteY45" fmla="*/ 4477 h 721709"/>
                <a:gd name="connsiteX46" fmla="*/ 47625 w 581731"/>
                <a:gd name="connsiteY46" fmla="*/ 5144 h 721709"/>
                <a:gd name="connsiteX47" fmla="*/ 0 w 581731"/>
                <a:gd name="connsiteY47" fmla="*/ 24194 h 721709"/>
                <a:gd name="connsiteX48" fmla="*/ 88011 w 581731"/>
                <a:gd name="connsiteY48" fmla="*/ 44291 h 721709"/>
                <a:gd name="connsiteX49" fmla="*/ 183261 w 581731"/>
                <a:gd name="connsiteY49" fmla="*/ 124587 h 721709"/>
                <a:gd name="connsiteX50" fmla="*/ 185833 w 581731"/>
                <a:gd name="connsiteY50" fmla="*/ 128302 h 721709"/>
                <a:gd name="connsiteX51" fmla="*/ 185833 w 581731"/>
                <a:gd name="connsiteY51" fmla="*/ 128302 h 721709"/>
                <a:gd name="connsiteX52" fmla="*/ 197929 w 581731"/>
                <a:gd name="connsiteY52" fmla="*/ 146114 h 721709"/>
                <a:gd name="connsiteX53" fmla="*/ 222314 w 581731"/>
                <a:gd name="connsiteY53" fmla="*/ 142780 h 721709"/>
                <a:gd name="connsiteX54" fmla="*/ 237554 w 581731"/>
                <a:gd name="connsiteY54" fmla="*/ 137732 h 721709"/>
                <a:gd name="connsiteX55" fmla="*/ 222504 w 581731"/>
                <a:gd name="connsiteY55" fmla="*/ 141637 h 721709"/>
                <a:gd name="connsiteX56" fmla="*/ 337566 w 581731"/>
                <a:gd name="connsiteY56" fmla="*/ 160115 h 721709"/>
                <a:gd name="connsiteX57" fmla="*/ 478155 w 581731"/>
                <a:gd name="connsiteY57" fmla="*/ 473583 h 721709"/>
                <a:gd name="connsiteX58" fmla="*/ 473583 w 581731"/>
                <a:gd name="connsiteY58" fmla="*/ 489204 h 721709"/>
                <a:gd name="connsiteX59" fmla="*/ 472059 w 581731"/>
                <a:gd name="connsiteY59" fmla="*/ 493967 h 721709"/>
                <a:gd name="connsiteX60" fmla="*/ 467106 w 581731"/>
                <a:gd name="connsiteY60" fmla="*/ 507016 h 721709"/>
                <a:gd name="connsiteX61" fmla="*/ 353854 w 581731"/>
                <a:gd name="connsiteY61" fmla="*/ 656940 h 721709"/>
                <a:gd name="connsiteX62" fmla="*/ 334804 w 581731"/>
                <a:gd name="connsiteY62" fmla="*/ 670274 h 721709"/>
                <a:gd name="connsiteX63" fmla="*/ 325279 w 581731"/>
                <a:gd name="connsiteY63" fmla="*/ 676561 h 721709"/>
                <a:gd name="connsiteX64" fmla="*/ 247079 w 581731"/>
                <a:gd name="connsiteY64" fmla="*/ 714661 h 721709"/>
                <a:gd name="connsiteX65" fmla="*/ 234601 w 581731"/>
                <a:gd name="connsiteY65" fmla="*/ 719233 h 721709"/>
                <a:gd name="connsiteX66" fmla="*/ 227362 w 581731"/>
                <a:gd name="connsiteY66" fmla="*/ 721709 h 721709"/>
                <a:gd name="connsiteX67" fmla="*/ 284512 w 581731"/>
                <a:gd name="connsiteY67" fmla="*/ 708660 h 721709"/>
                <a:gd name="connsiteX68" fmla="*/ 288798 w 581731"/>
                <a:gd name="connsiteY68" fmla="*/ 707517 h 721709"/>
                <a:gd name="connsiteX69" fmla="*/ 305181 w 581731"/>
                <a:gd name="connsiteY69" fmla="*/ 702755 h 721709"/>
                <a:gd name="connsiteX70" fmla="*/ 307753 w 581731"/>
                <a:gd name="connsiteY70" fmla="*/ 701897 h 721709"/>
                <a:gd name="connsiteX71" fmla="*/ 321088 w 581731"/>
                <a:gd name="connsiteY71" fmla="*/ 697612 h 721709"/>
                <a:gd name="connsiteX72" fmla="*/ 325850 w 581731"/>
                <a:gd name="connsiteY72" fmla="*/ 695992 h 721709"/>
                <a:gd name="connsiteX73" fmla="*/ 337661 w 581731"/>
                <a:gd name="connsiteY73" fmla="*/ 691801 h 721709"/>
                <a:gd name="connsiteX74" fmla="*/ 341376 w 581731"/>
                <a:gd name="connsiteY74" fmla="*/ 690372 h 721709"/>
                <a:gd name="connsiteX75" fmla="*/ 355949 w 581731"/>
                <a:gd name="connsiteY75" fmla="*/ 684657 h 721709"/>
                <a:gd name="connsiteX76" fmla="*/ 359474 w 581731"/>
                <a:gd name="connsiteY76" fmla="*/ 683133 h 721709"/>
                <a:gd name="connsiteX77" fmla="*/ 370332 w 581731"/>
                <a:gd name="connsiteY77" fmla="*/ 678466 h 721709"/>
                <a:gd name="connsiteX78" fmla="*/ 374904 w 581731"/>
                <a:gd name="connsiteY78" fmla="*/ 676370 h 721709"/>
                <a:gd name="connsiteX79" fmla="*/ 385763 w 581731"/>
                <a:gd name="connsiteY79" fmla="*/ 671227 h 721709"/>
                <a:gd name="connsiteX80" fmla="*/ 388620 w 581731"/>
                <a:gd name="connsiteY80" fmla="*/ 669798 h 721709"/>
                <a:gd name="connsiteX81" fmla="*/ 401574 w 581731"/>
                <a:gd name="connsiteY81" fmla="*/ 663036 h 721709"/>
                <a:gd name="connsiteX82" fmla="*/ 405289 w 581731"/>
                <a:gd name="connsiteY82" fmla="*/ 660940 h 721709"/>
                <a:gd name="connsiteX83" fmla="*/ 414814 w 581731"/>
                <a:gd name="connsiteY83" fmla="*/ 655701 h 721709"/>
                <a:gd name="connsiteX84" fmla="*/ 418814 w 581731"/>
                <a:gd name="connsiteY84" fmla="*/ 653320 h 721709"/>
                <a:gd name="connsiteX85" fmla="*/ 429482 w 581731"/>
                <a:gd name="connsiteY85" fmla="*/ 646652 h 721709"/>
                <a:gd name="connsiteX86" fmla="*/ 431006 w 581731"/>
                <a:gd name="connsiteY86" fmla="*/ 645605 h 721709"/>
                <a:gd name="connsiteX87" fmla="*/ 442436 w 581731"/>
                <a:gd name="connsiteY87" fmla="*/ 637794 h 721709"/>
                <a:gd name="connsiteX88" fmla="*/ 445961 w 581731"/>
                <a:gd name="connsiteY88" fmla="*/ 635222 h 721709"/>
                <a:gd name="connsiteX89" fmla="*/ 454057 w 581731"/>
                <a:gd name="connsiteY89" fmla="*/ 629222 h 721709"/>
                <a:gd name="connsiteX90" fmla="*/ 457486 w 581731"/>
                <a:gd name="connsiteY90" fmla="*/ 626555 h 721709"/>
                <a:gd name="connsiteX91" fmla="*/ 467868 w 581731"/>
                <a:gd name="connsiteY91" fmla="*/ 617982 h 721709"/>
                <a:gd name="connsiteX92" fmla="*/ 469392 w 581731"/>
                <a:gd name="connsiteY92" fmla="*/ 616744 h 721709"/>
                <a:gd name="connsiteX93" fmla="*/ 478060 w 581731"/>
                <a:gd name="connsiteY93" fmla="*/ 608838 h 721709"/>
                <a:gd name="connsiteX94" fmla="*/ 481298 w 581731"/>
                <a:gd name="connsiteY94" fmla="*/ 605886 h 721709"/>
                <a:gd name="connsiteX95" fmla="*/ 488442 w 581731"/>
                <a:gd name="connsiteY95" fmla="*/ 598837 h 721709"/>
                <a:gd name="connsiteX96" fmla="*/ 491109 w 581731"/>
                <a:gd name="connsiteY96" fmla="*/ 596170 h 721709"/>
                <a:gd name="connsiteX97" fmla="*/ 500063 w 581731"/>
                <a:gd name="connsiteY97" fmla="*/ 586645 h 721709"/>
                <a:gd name="connsiteX98" fmla="*/ 501968 w 581731"/>
                <a:gd name="connsiteY98" fmla="*/ 584549 h 721709"/>
                <a:gd name="connsiteX99" fmla="*/ 508921 w 581731"/>
                <a:gd name="connsiteY99" fmla="*/ 576263 h 721709"/>
                <a:gd name="connsiteX100" fmla="*/ 511588 w 581731"/>
                <a:gd name="connsiteY100" fmla="*/ 573024 h 721709"/>
                <a:gd name="connsiteX101" fmla="*/ 518065 w 581731"/>
                <a:gd name="connsiteY101" fmla="*/ 564642 h 721709"/>
                <a:gd name="connsiteX102" fmla="*/ 519779 w 581731"/>
                <a:gd name="connsiteY102" fmla="*/ 562261 h 721709"/>
                <a:gd name="connsiteX103" fmla="*/ 527495 w 581731"/>
                <a:gd name="connsiteY103" fmla="*/ 551307 h 721709"/>
                <a:gd name="connsiteX104" fmla="*/ 529209 w 581731"/>
                <a:gd name="connsiteY104" fmla="*/ 548640 h 721709"/>
                <a:gd name="connsiteX105" fmla="*/ 535019 w 581731"/>
                <a:gd name="connsiteY105" fmla="*/ 539592 h 721709"/>
                <a:gd name="connsiteX106" fmla="*/ 537020 w 581731"/>
                <a:gd name="connsiteY106" fmla="*/ 536353 h 721709"/>
                <a:gd name="connsiteX107" fmla="*/ 543116 w 581731"/>
                <a:gd name="connsiteY107" fmla="*/ 525685 h 721709"/>
                <a:gd name="connsiteX108" fmla="*/ 543878 w 581731"/>
                <a:gd name="connsiteY108" fmla="*/ 524447 h 721709"/>
                <a:gd name="connsiteX109" fmla="*/ 550259 w 581731"/>
                <a:gd name="connsiteY109" fmla="*/ 512064 h 721709"/>
                <a:gd name="connsiteX110" fmla="*/ 551688 w 581731"/>
                <a:gd name="connsiteY110" fmla="*/ 509207 h 721709"/>
                <a:gd name="connsiteX111" fmla="*/ 555593 w 581731"/>
                <a:gd name="connsiteY111" fmla="*/ 499015 h 721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</a:cxnLst>
              <a:rect l="l" t="t" r="r" b="b"/>
              <a:pathLst>
                <a:path w="581731" h="721709">
                  <a:moveTo>
                    <a:pt x="555593" y="499015"/>
                  </a:moveTo>
                  <a:lnTo>
                    <a:pt x="556927" y="495967"/>
                  </a:lnTo>
                  <a:cubicBezTo>
                    <a:pt x="558832" y="491586"/>
                    <a:pt x="560737" y="487204"/>
                    <a:pt x="562451" y="482727"/>
                  </a:cubicBezTo>
                  <a:cubicBezTo>
                    <a:pt x="562451" y="481584"/>
                    <a:pt x="563309" y="480536"/>
                    <a:pt x="563690" y="479489"/>
                  </a:cubicBezTo>
                  <a:cubicBezTo>
                    <a:pt x="565118" y="475965"/>
                    <a:pt x="566261" y="472726"/>
                    <a:pt x="567309" y="469964"/>
                  </a:cubicBezTo>
                  <a:cubicBezTo>
                    <a:pt x="567683" y="469064"/>
                    <a:pt x="568002" y="468141"/>
                    <a:pt x="568262" y="467202"/>
                  </a:cubicBezTo>
                  <a:cubicBezTo>
                    <a:pt x="568541" y="466555"/>
                    <a:pt x="568764" y="465886"/>
                    <a:pt x="568928" y="465201"/>
                  </a:cubicBezTo>
                  <a:lnTo>
                    <a:pt x="569500" y="463391"/>
                  </a:lnTo>
                  <a:cubicBezTo>
                    <a:pt x="570929" y="458914"/>
                    <a:pt x="572262" y="453866"/>
                    <a:pt x="573405" y="449675"/>
                  </a:cubicBezTo>
                  <a:cubicBezTo>
                    <a:pt x="579314" y="426529"/>
                    <a:pt x="582101" y="402695"/>
                    <a:pt x="581692" y="378809"/>
                  </a:cubicBezTo>
                  <a:cubicBezTo>
                    <a:pt x="580602" y="303608"/>
                    <a:pt x="549781" y="231896"/>
                    <a:pt x="495967" y="179356"/>
                  </a:cubicBezTo>
                  <a:cubicBezTo>
                    <a:pt x="477501" y="161691"/>
                    <a:pt x="456305" y="147121"/>
                    <a:pt x="433197" y="136207"/>
                  </a:cubicBezTo>
                  <a:cubicBezTo>
                    <a:pt x="401957" y="121152"/>
                    <a:pt x="367438" y="114177"/>
                    <a:pt x="332804" y="115919"/>
                  </a:cubicBezTo>
                  <a:cubicBezTo>
                    <a:pt x="327851" y="115920"/>
                    <a:pt x="323279" y="116681"/>
                    <a:pt x="318040" y="117348"/>
                  </a:cubicBezTo>
                  <a:lnTo>
                    <a:pt x="293656" y="120587"/>
                  </a:lnTo>
                  <a:lnTo>
                    <a:pt x="281559" y="102775"/>
                  </a:lnTo>
                  <a:lnTo>
                    <a:pt x="281559" y="102775"/>
                  </a:lnTo>
                  <a:cubicBezTo>
                    <a:pt x="281559" y="102013"/>
                    <a:pt x="279559" y="99822"/>
                    <a:pt x="278987" y="99156"/>
                  </a:cubicBezTo>
                  <a:lnTo>
                    <a:pt x="278987" y="99156"/>
                  </a:lnTo>
                  <a:lnTo>
                    <a:pt x="278416" y="98393"/>
                  </a:lnTo>
                  <a:cubicBezTo>
                    <a:pt x="253875" y="64280"/>
                    <a:pt x="221110" y="36922"/>
                    <a:pt x="183166" y="18860"/>
                  </a:cubicBezTo>
                  <a:lnTo>
                    <a:pt x="179261" y="17145"/>
                  </a:lnTo>
                  <a:lnTo>
                    <a:pt x="174022" y="14859"/>
                  </a:lnTo>
                  <a:lnTo>
                    <a:pt x="169354" y="13049"/>
                  </a:lnTo>
                  <a:lnTo>
                    <a:pt x="164306" y="11145"/>
                  </a:lnTo>
                  <a:lnTo>
                    <a:pt x="159734" y="9525"/>
                  </a:lnTo>
                  <a:lnTo>
                    <a:pt x="154591" y="7906"/>
                  </a:lnTo>
                  <a:lnTo>
                    <a:pt x="150114" y="6572"/>
                  </a:lnTo>
                  <a:lnTo>
                    <a:pt x="144494" y="5049"/>
                  </a:lnTo>
                  <a:lnTo>
                    <a:pt x="140494" y="4001"/>
                  </a:lnTo>
                  <a:lnTo>
                    <a:pt x="131636" y="2191"/>
                  </a:lnTo>
                  <a:lnTo>
                    <a:pt x="128778" y="2191"/>
                  </a:lnTo>
                  <a:lnTo>
                    <a:pt x="121444" y="1048"/>
                  </a:lnTo>
                  <a:lnTo>
                    <a:pt x="117729" y="571"/>
                  </a:lnTo>
                  <a:lnTo>
                    <a:pt x="111633" y="0"/>
                  </a:lnTo>
                  <a:lnTo>
                    <a:pt x="107823" y="0"/>
                  </a:lnTo>
                  <a:cubicBezTo>
                    <a:pt x="105823" y="0"/>
                    <a:pt x="103727" y="0"/>
                    <a:pt x="101727" y="0"/>
                  </a:cubicBezTo>
                  <a:lnTo>
                    <a:pt x="98108" y="0"/>
                  </a:lnTo>
                  <a:lnTo>
                    <a:pt x="88583" y="0"/>
                  </a:lnTo>
                  <a:lnTo>
                    <a:pt x="79058" y="571"/>
                  </a:lnTo>
                  <a:lnTo>
                    <a:pt x="77724" y="571"/>
                  </a:lnTo>
                  <a:lnTo>
                    <a:pt x="69628" y="1429"/>
                  </a:lnTo>
                  <a:lnTo>
                    <a:pt x="66675" y="1429"/>
                  </a:lnTo>
                  <a:lnTo>
                    <a:pt x="60103" y="2477"/>
                  </a:lnTo>
                  <a:lnTo>
                    <a:pt x="56960" y="3048"/>
                  </a:lnTo>
                  <a:lnTo>
                    <a:pt x="50483" y="4477"/>
                  </a:lnTo>
                  <a:lnTo>
                    <a:pt x="47625" y="5144"/>
                  </a:lnTo>
                  <a:cubicBezTo>
                    <a:pt x="30994" y="9409"/>
                    <a:pt x="14985" y="15813"/>
                    <a:pt x="0" y="24194"/>
                  </a:cubicBezTo>
                  <a:cubicBezTo>
                    <a:pt x="30460" y="24323"/>
                    <a:pt x="60514" y="31186"/>
                    <a:pt x="88011" y="44291"/>
                  </a:cubicBezTo>
                  <a:cubicBezTo>
                    <a:pt x="126066" y="62532"/>
                    <a:pt x="158847" y="90166"/>
                    <a:pt x="183261" y="124587"/>
                  </a:cubicBezTo>
                  <a:lnTo>
                    <a:pt x="185833" y="128302"/>
                  </a:lnTo>
                  <a:lnTo>
                    <a:pt x="185833" y="128302"/>
                  </a:lnTo>
                  <a:lnTo>
                    <a:pt x="197929" y="146114"/>
                  </a:lnTo>
                  <a:lnTo>
                    <a:pt x="222314" y="142780"/>
                  </a:lnTo>
                  <a:lnTo>
                    <a:pt x="237554" y="137732"/>
                  </a:lnTo>
                  <a:lnTo>
                    <a:pt x="222504" y="141637"/>
                  </a:lnTo>
                  <a:cubicBezTo>
                    <a:pt x="261838" y="136556"/>
                    <a:pt x="301801" y="142974"/>
                    <a:pt x="337566" y="160115"/>
                  </a:cubicBezTo>
                  <a:cubicBezTo>
                    <a:pt x="447961" y="211931"/>
                    <a:pt x="509683" y="349568"/>
                    <a:pt x="478155" y="473583"/>
                  </a:cubicBezTo>
                  <a:cubicBezTo>
                    <a:pt x="476726" y="478822"/>
                    <a:pt x="475298" y="484156"/>
                    <a:pt x="473583" y="489204"/>
                  </a:cubicBezTo>
                  <a:cubicBezTo>
                    <a:pt x="473583" y="490824"/>
                    <a:pt x="472535" y="492443"/>
                    <a:pt x="472059" y="493967"/>
                  </a:cubicBezTo>
                  <a:cubicBezTo>
                    <a:pt x="470630" y="497967"/>
                    <a:pt x="469106" y="502063"/>
                    <a:pt x="467106" y="507016"/>
                  </a:cubicBezTo>
                  <a:cubicBezTo>
                    <a:pt x="444365" y="566735"/>
                    <a:pt x="405081" y="618739"/>
                    <a:pt x="353854" y="656940"/>
                  </a:cubicBezTo>
                  <a:cubicBezTo>
                    <a:pt x="347758" y="661511"/>
                    <a:pt x="341376" y="666465"/>
                    <a:pt x="334804" y="670274"/>
                  </a:cubicBezTo>
                  <a:lnTo>
                    <a:pt x="325279" y="676561"/>
                  </a:lnTo>
                  <a:cubicBezTo>
                    <a:pt x="300468" y="691692"/>
                    <a:pt x="274285" y="704448"/>
                    <a:pt x="247079" y="714661"/>
                  </a:cubicBezTo>
                  <a:lnTo>
                    <a:pt x="234601" y="719233"/>
                  </a:lnTo>
                  <a:lnTo>
                    <a:pt x="227362" y="721709"/>
                  </a:lnTo>
                  <a:cubicBezTo>
                    <a:pt x="247174" y="717899"/>
                    <a:pt x="266224" y="713518"/>
                    <a:pt x="284512" y="708660"/>
                  </a:cubicBezTo>
                  <a:lnTo>
                    <a:pt x="288798" y="707517"/>
                  </a:lnTo>
                  <a:lnTo>
                    <a:pt x="305181" y="702755"/>
                  </a:lnTo>
                  <a:lnTo>
                    <a:pt x="307753" y="701897"/>
                  </a:lnTo>
                  <a:cubicBezTo>
                    <a:pt x="312230" y="700564"/>
                    <a:pt x="316706" y="699135"/>
                    <a:pt x="321088" y="697612"/>
                  </a:cubicBezTo>
                  <a:lnTo>
                    <a:pt x="325850" y="695992"/>
                  </a:lnTo>
                  <a:lnTo>
                    <a:pt x="337661" y="691801"/>
                  </a:lnTo>
                  <a:lnTo>
                    <a:pt x="341376" y="690372"/>
                  </a:lnTo>
                  <a:cubicBezTo>
                    <a:pt x="346329" y="688563"/>
                    <a:pt x="350901" y="686658"/>
                    <a:pt x="355949" y="684657"/>
                  </a:cubicBezTo>
                  <a:lnTo>
                    <a:pt x="359474" y="683133"/>
                  </a:lnTo>
                  <a:lnTo>
                    <a:pt x="370332" y="678466"/>
                  </a:lnTo>
                  <a:lnTo>
                    <a:pt x="374904" y="676370"/>
                  </a:lnTo>
                  <a:lnTo>
                    <a:pt x="385763" y="671227"/>
                  </a:lnTo>
                  <a:lnTo>
                    <a:pt x="388620" y="669798"/>
                  </a:lnTo>
                  <a:cubicBezTo>
                    <a:pt x="393002" y="667608"/>
                    <a:pt x="397288" y="665322"/>
                    <a:pt x="401574" y="663036"/>
                  </a:cubicBezTo>
                  <a:lnTo>
                    <a:pt x="405289" y="660940"/>
                  </a:lnTo>
                  <a:lnTo>
                    <a:pt x="414814" y="655701"/>
                  </a:lnTo>
                  <a:lnTo>
                    <a:pt x="418814" y="653320"/>
                  </a:lnTo>
                  <a:lnTo>
                    <a:pt x="429482" y="646652"/>
                  </a:lnTo>
                  <a:lnTo>
                    <a:pt x="431006" y="645605"/>
                  </a:lnTo>
                  <a:cubicBezTo>
                    <a:pt x="434912" y="643128"/>
                    <a:pt x="438722" y="640462"/>
                    <a:pt x="442436" y="637794"/>
                  </a:cubicBezTo>
                  <a:lnTo>
                    <a:pt x="445961" y="635222"/>
                  </a:lnTo>
                  <a:lnTo>
                    <a:pt x="454057" y="629222"/>
                  </a:lnTo>
                  <a:lnTo>
                    <a:pt x="457486" y="626555"/>
                  </a:lnTo>
                  <a:cubicBezTo>
                    <a:pt x="461010" y="623697"/>
                    <a:pt x="464534" y="620935"/>
                    <a:pt x="467868" y="617982"/>
                  </a:cubicBezTo>
                  <a:lnTo>
                    <a:pt x="469392" y="616744"/>
                  </a:lnTo>
                  <a:cubicBezTo>
                    <a:pt x="472345" y="614172"/>
                    <a:pt x="475202" y="611505"/>
                    <a:pt x="478060" y="608838"/>
                  </a:cubicBezTo>
                  <a:lnTo>
                    <a:pt x="481298" y="605886"/>
                  </a:lnTo>
                  <a:lnTo>
                    <a:pt x="488442" y="598837"/>
                  </a:lnTo>
                  <a:lnTo>
                    <a:pt x="491109" y="596170"/>
                  </a:lnTo>
                  <a:cubicBezTo>
                    <a:pt x="494157" y="593027"/>
                    <a:pt x="497205" y="589788"/>
                    <a:pt x="500063" y="586645"/>
                  </a:cubicBezTo>
                  <a:lnTo>
                    <a:pt x="501968" y="584549"/>
                  </a:lnTo>
                  <a:lnTo>
                    <a:pt x="508921" y="576263"/>
                  </a:lnTo>
                  <a:lnTo>
                    <a:pt x="511588" y="573024"/>
                  </a:lnTo>
                  <a:cubicBezTo>
                    <a:pt x="513779" y="570262"/>
                    <a:pt x="515969" y="567500"/>
                    <a:pt x="518065" y="564642"/>
                  </a:cubicBezTo>
                  <a:lnTo>
                    <a:pt x="519779" y="562261"/>
                  </a:lnTo>
                  <a:cubicBezTo>
                    <a:pt x="522446" y="558642"/>
                    <a:pt x="525018" y="555022"/>
                    <a:pt x="527495" y="551307"/>
                  </a:cubicBezTo>
                  <a:lnTo>
                    <a:pt x="529209" y="548640"/>
                  </a:lnTo>
                  <a:cubicBezTo>
                    <a:pt x="531209" y="545688"/>
                    <a:pt x="533114" y="542640"/>
                    <a:pt x="535019" y="539592"/>
                  </a:cubicBezTo>
                  <a:lnTo>
                    <a:pt x="537020" y="536353"/>
                  </a:lnTo>
                  <a:cubicBezTo>
                    <a:pt x="539115" y="532829"/>
                    <a:pt x="541211" y="529209"/>
                    <a:pt x="543116" y="525685"/>
                  </a:cubicBezTo>
                  <a:lnTo>
                    <a:pt x="543878" y="524447"/>
                  </a:lnTo>
                  <a:cubicBezTo>
                    <a:pt x="546068" y="520351"/>
                    <a:pt x="548164" y="516255"/>
                    <a:pt x="550259" y="512064"/>
                  </a:cubicBezTo>
                  <a:lnTo>
                    <a:pt x="551688" y="509207"/>
                  </a:lnTo>
                  <a:cubicBezTo>
                    <a:pt x="552450" y="505873"/>
                    <a:pt x="554069" y="502444"/>
                    <a:pt x="555593" y="499015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02" name="Freeform: Shape 1201">
              <a:extLst>
                <a:ext uri="{FF2B5EF4-FFF2-40B4-BE49-F238E27FC236}">
                  <a16:creationId xmlns:a16="http://schemas.microsoft.com/office/drawing/2014/main" id="{16BF82A3-7354-4FE9-9D25-16F5B30833D8}"/>
                </a:ext>
              </a:extLst>
            </p:cNvPr>
            <p:cNvSpPr/>
            <p:nvPr/>
          </p:nvSpPr>
          <p:spPr>
            <a:xfrm>
              <a:off x="1252808" y="8391644"/>
              <a:ext cx="830019" cy="886535"/>
            </a:xfrm>
            <a:custGeom>
              <a:avLst/>
              <a:gdLst>
                <a:gd name="connsiteX0" fmla="*/ 805704 w 830019"/>
                <a:gd name="connsiteY0" fmla="*/ 588784 h 886535"/>
                <a:gd name="connsiteX1" fmla="*/ 811419 w 830019"/>
                <a:gd name="connsiteY1" fmla="*/ 573925 h 886535"/>
                <a:gd name="connsiteX2" fmla="*/ 813610 w 830019"/>
                <a:gd name="connsiteY2" fmla="*/ 567448 h 886535"/>
                <a:gd name="connsiteX3" fmla="*/ 819325 w 830019"/>
                <a:gd name="connsiteY3" fmla="*/ 547351 h 886535"/>
                <a:gd name="connsiteX4" fmla="*/ 638350 w 830019"/>
                <a:gd name="connsiteY4" fmla="*/ 142919 h 886535"/>
                <a:gd name="connsiteX5" fmla="*/ 502904 w 830019"/>
                <a:gd name="connsiteY5" fmla="*/ 117677 h 886535"/>
                <a:gd name="connsiteX6" fmla="*/ 388604 w 830019"/>
                <a:gd name="connsiteY6" fmla="*/ 25952 h 886535"/>
                <a:gd name="connsiteX7" fmla="*/ 28559 w 830019"/>
                <a:gd name="connsiteY7" fmla="*/ 176542 h 886535"/>
                <a:gd name="connsiteX8" fmla="*/ 21606 w 830019"/>
                <a:gd name="connsiteY8" fmla="*/ 195592 h 886535"/>
                <a:gd name="connsiteX9" fmla="*/ 19415 w 830019"/>
                <a:gd name="connsiteY9" fmla="*/ 202355 h 886535"/>
                <a:gd name="connsiteX10" fmla="*/ 14938 w 830019"/>
                <a:gd name="connsiteY10" fmla="*/ 218833 h 886535"/>
                <a:gd name="connsiteX11" fmla="*/ 28464 w 830019"/>
                <a:gd name="connsiteY11" fmla="*/ 509536 h 886535"/>
                <a:gd name="connsiteX12" fmla="*/ 243634 w 830019"/>
                <a:gd name="connsiteY12" fmla="*/ 873010 h 886535"/>
                <a:gd name="connsiteX13" fmla="*/ 254778 w 830019"/>
                <a:gd name="connsiteY13" fmla="*/ 886536 h 886535"/>
                <a:gd name="connsiteX14" fmla="*/ 270494 w 830019"/>
                <a:gd name="connsiteY14" fmla="*/ 885583 h 886535"/>
                <a:gd name="connsiteX15" fmla="*/ 632444 w 830019"/>
                <a:gd name="connsiteY15" fmla="*/ 793000 h 886535"/>
                <a:gd name="connsiteX16" fmla="*/ 805704 w 830019"/>
                <a:gd name="connsiteY16" fmla="*/ 588784 h 886535"/>
                <a:gd name="connsiteX17" fmla="*/ 278495 w 830019"/>
                <a:gd name="connsiteY17" fmla="*/ 812717 h 886535"/>
                <a:gd name="connsiteX18" fmla="*/ 77327 w 830019"/>
                <a:gd name="connsiteY18" fmla="*/ 242360 h 886535"/>
                <a:gd name="connsiteX19" fmla="*/ 80756 w 830019"/>
                <a:gd name="connsiteY19" fmla="*/ 229787 h 886535"/>
                <a:gd name="connsiteX20" fmla="*/ 82280 w 830019"/>
                <a:gd name="connsiteY20" fmla="*/ 224834 h 886535"/>
                <a:gd name="connsiteX21" fmla="*/ 87709 w 830019"/>
                <a:gd name="connsiteY21" fmla="*/ 209689 h 886535"/>
                <a:gd name="connsiteX22" fmla="*/ 366792 w 830019"/>
                <a:gd name="connsiteY22" fmla="*/ 93008 h 886535"/>
                <a:gd name="connsiteX23" fmla="*/ 462042 w 830019"/>
                <a:gd name="connsiteY23" fmla="*/ 173304 h 886535"/>
                <a:gd name="connsiteX24" fmla="*/ 464614 w 830019"/>
                <a:gd name="connsiteY24" fmla="*/ 177018 h 886535"/>
                <a:gd name="connsiteX25" fmla="*/ 476710 w 830019"/>
                <a:gd name="connsiteY25" fmla="*/ 194830 h 886535"/>
                <a:gd name="connsiteX26" fmla="*/ 501094 w 830019"/>
                <a:gd name="connsiteY26" fmla="*/ 191591 h 886535"/>
                <a:gd name="connsiteX27" fmla="*/ 616156 w 830019"/>
                <a:gd name="connsiteY27" fmla="*/ 210070 h 886535"/>
                <a:gd name="connsiteX28" fmla="*/ 756745 w 830019"/>
                <a:gd name="connsiteY28" fmla="*/ 523538 h 886535"/>
                <a:gd name="connsiteX29" fmla="*/ 752173 w 830019"/>
                <a:gd name="connsiteY29" fmla="*/ 539064 h 886535"/>
                <a:gd name="connsiteX30" fmla="*/ 750649 w 830019"/>
                <a:gd name="connsiteY30" fmla="*/ 543826 h 886535"/>
                <a:gd name="connsiteX31" fmla="*/ 745696 w 830019"/>
                <a:gd name="connsiteY31" fmla="*/ 556970 h 886535"/>
                <a:gd name="connsiteX32" fmla="*/ 278495 w 830019"/>
                <a:gd name="connsiteY32" fmla="*/ 812717 h 886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830019" h="886535">
                  <a:moveTo>
                    <a:pt x="805704" y="588784"/>
                  </a:moveTo>
                  <a:lnTo>
                    <a:pt x="811419" y="573925"/>
                  </a:lnTo>
                  <a:lnTo>
                    <a:pt x="813610" y="567448"/>
                  </a:lnTo>
                  <a:cubicBezTo>
                    <a:pt x="815705" y="560876"/>
                    <a:pt x="817610" y="554113"/>
                    <a:pt x="819325" y="547351"/>
                  </a:cubicBezTo>
                  <a:cubicBezTo>
                    <a:pt x="860187" y="387330"/>
                    <a:pt x="780558" y="209784"/>
                    <a:pt x="638350" y="142919"/>
                  </a:cubicBezTo>
                  <a:cubicBezTo>
                    <a:pt x="596207" y="122740"/>
                    <a:pt x="549487" y="114033"/>
                    <a:pt x="502904" y="117677"/>
                  </a:cubicBezTo>
                  <a:cubicBezTo>
                    <a:pt x="472479" y="78606"/>
                    <a:pt x="433337" y="47194"/>
                    <a:pt x="388604" y="25952"/>
                  </a:cubicBezTo>
                  <a:cubicBezTo>
                    <a:pt x="245729" y="-40723"/>
                    <a:pt x="87995" y="25190"/>
                    <a:pt x="28559" y="176542"/>
                  </a:cubicBezTo>
                  <a:cubicBezTo>
                    <a:pt x="25987" y="182829"/>
                    <a:pt x="23701" y="189401"/>
                    <a:pt x="21606" y="195592"/>
                  </a:cubicBezTo>
                  <a:cubicBezTo>
                    <a:pt x="20844" y="197783"/>
                    <a:pt x="20177" y="199973"/>
                    <a:pt x="19415" y="202355"/>
                  </a:cubicBezTo>
                  <a:cubicBezTo>
                    <a:pt x="17986" y="207308"/>
                    <a:pt x="16558" y="212451"/>
                    <a:pt x="14938" y="218833"/>
                  </a:cubicBezTo>
                  <a:cubicBezTo>
                    <a:pt x="-8874" y="312368"/>
                    <a:pt x="-4112" y="407524"/>
                    <a:pt x="28464" y="509536"/>
                  </a:cubicBezTo>
                  <a:cubicBezTo>
                    <a:pt x="64849" y="622312"/>
                    <a:pt x="135239" y="741184"/>
                    <a:pt x="243634" y="873010"/>
                  </a:cubicBezTo>
                  <a:lnTo>
                    <a:pt x="254778" y="886536"/>
                  </a:lnTo>
                  <a:lnTo>
                    <a:pt x="270494" y="885583"/>
                  </a:lnTo>
                  <a:cubicBezTo>
                    <a:pt x="424228" y="876725"/>
                    <a:pt x="542719" y="846531"/>
                    <a:pt x="632444" y="793000"/>
                  </a:cubicBezTo>
                  <a:cubicBezTo>
                    <a:pt x="711944" y="746855"/>
                    <a:pt x="773128" y="674740"/>
                    <a:pt x="805704" y="588784"/>
                  </a:cubicBezTo>
                  <a:close/>
                  <a:moveTo>
                    <a:pt x="278495" y="812717"/>
                  </a:moveTo>
                  <a:cubicBezTo>
                    <a:pt x="98758" y="590118"/>
                    <a:pt x="34655" y="408857"/>
                    <a:pt x="77327" y="242360"/>
                  </a:cubicBezTo>
                  <a:cubicBezTo>
                    <a:pt x="78375" y="238073"/>
                    <a:pt x="79613" y="233882"/>
                    <a:pt x="80756" y="229787"/>
                  </a:cubicBezTo>
                  <a:cubicBezTo>
                    <a:pt x="81232" y="228168"/>
                    <a:pt x="81709" y="226549"/>
                    <a:pt x="82280" y="224834"/>
                  </a:cubicBezTo>
                  <a:cubicBezTo>
                    <a:pt x="83899" y="219786"/>
                    <a:pt x="85709" y="214642"/>
                    <a:pt x="87709" y="209689"/>
                  </a:cubicBezTo>
                  <a:cubicBezTo>
                    <a:pt x="133810" y="92532"/>
                    <a:pt x="256397" y="41287"/>
                    <a:pt x="366792" y="93008"/>
                  </a:cubicBezTo>
                  <a:cubicBezTo>
                    <a:pt x="404826" y="111280"/>
                    <a:pt x="437600" y="138908"/>
                    <a:pt x="462042" y="173304"/>
                  </a:cubicBezTo>
                  <a:lnTo>
                    <a:pt x="464614" y="177018"/>
                  </a:lnTo>
                  <a:lnTo>
                    <a:pt x="476710" y="194830"/>
                  </a:lnTo>
                  <a:lnTo>
                    <a:pt x="501094" y="191591"/>
                  </a:lnTo>
                  <a:cubicBezTo>
                    <a:pt x="540430" y="186417"/>
                    <a:pt x="580420" y="192839"/>
                    <a:pt x="616156" y="210070"/>
                  </a:cubicBezTo>
                  <a:cubicBezTo>
                    <a:pt x="726551" y="261791"/>
                    <a:pt x="788273" y="399522"/>
                    <a:pt x="756745" y="523538"/>
                  </a:cubicBezTo>
                  <a:cubicBezTo>
                    <a:pt x="755317" y="528777"/>
                    <a:pt x="753888" y="534015"/>
                    <a:pt x="752173" y="539064"/>
                  </a:cubicBezTo>
                  <a:cubicBezTo>
                    <a:pt x="751697" y="540778"/>
                    <a:pt x="751126" y="542397"/>
                    <a:pt x="750649" y="543826"/>
                  </a:cubicBezTo>
                  <a:cubicBezTo>
                    <a:pt x="749221" y="547922"/>
                    <a:pt x="747697" y="551922"/>
                    <a:pt x="745696" y="556970"/>
                  </a:cubicBezTo>
                  <a:cubicBezTo>
                    <a:pt x="684355" y="713657"/>
                    <a:pt x="535670" y="795095"/>
                    <a:pt x="278495" y="81271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03" name="Freeform: Shape 1202">
              <a:extLst>
                <a:ext uri="{FF2B5EF4-FFF2-40B4-BE49-F238E27FC236}">
                  <a16:creationId xmlns:a16="http://schemas.microsoft.com/office/drawing/2014/main" id="{B8D0E089-93E5-46BB-99F7-93C7691DED8C}"/>
                </a:ext>
              </a:extLst>
            </p:cNvPr>
            <p:cNvSpPr/>
            <p:nvPr/>
          </p:nvSpPr>
          <p:spPr>
            <a:xfrm>
              <a:off x="1670368" y="8833853"/>
              <a:ext cx="252053" cy="148385"/>
            </a:xfrm>
            <a:custGeom>
              <a:avLst/>
              <a:gdLst>
                <a:gd name="connsiteX0" fmla="*/ 249650 w 252053"/>
                <a:gd name="connsiteY0" fmla="*/ 2843 h 148385"/>
                <a:gd name="connsiteX1" fmla="*/ 251269 w 252053"/>
                <a:gd name="connsiteY1" fmla="*/ 59993 h 148385"/>
                <a:gd name="connsiteX2" fmla="*/ 240411 w 252053"/>
                <a:gd name="connsiteY2" fmla="*/ 73233 h 148385"/>
                <a:gd name="connsiteX3" fmla="*/ 240411 w 252053"/>
                <a:gd name="connsiteY3" fmla="*/ 73233 h 148385"/>
                <a:gd name="connsiteX4" fmla="*/ 225742 w 252053"/>
                <a:gd name="connsiteY4" fmla="*/ 92854 h 148385"/>
                <a:gd name="connsiteX5" fmla="*/ 204502 w 252053"/>
                <a:gd name="connsiteY5" fmla="*/ 88949 h 148385"/>
                <a:gd name="connsiteX6" fmla="*/ 200025 w 252053"/>
                <a:gd name="connsiteY6" fmla="*/ 88282 h 148385"/>
                <a:gd name="connsiteX7" fmla="*/ 76200 w 252053"/>
                <a:gd name="connsiteY7" fmla="*/ 99808 h 148385"/>
                <a:gd name="connsiteX8" fmla="*/ 0 w 252053"/>
                <a:gd name="connsiteY8" fmla="*/ 148385 h 148385"/>
                <a:gd name="connsiteX9" fmla="*/ 1810 w 252053"/>
                <a:gd name="connsiteY9" fmla="*/ 142194 h 148385"/>
                <a:gd name="connsiteX10" fmla="*/ 3810 w 252053"/>
                <a:gd name="connsiteY10" fmla="*/ 136098 h 148385"/>
                <a:gd name="connsiteX11" fmla="*/ 8192 w 252053"/>
                <a:gd name="connsiteY11" fmla="*/ 124763 h 148385"/>
                <a:gd name="connsiteX12" fmla="*/ 8192 w 252053"/>
                <a:gd name="connsiteY12" fmla="*/ 123620 h 148385"/>
                <a:gd name="connsiteX13" fmla="*/ 10001 w 252053"/>
                <a:gd name="connsiteY13" fmla="*/ 119619 h 148385"/>
                <a:gd name="connsiteX14" fmla="*/ 12668 w 252053"/>
                <a:gd name="connsiteY14" fmla="*/ 113905 h 148385"/>
                <a:gd name="connsiteX15" fmla="*/ 14288 w 252053"/>
                <a:gd name="connsiteY15" fmla="*/ 110666 h 148385"/>
                <a:gd name="connsiteX16" fmla="*/ 16288 w 252053"/>
                <a:gd name="connsiteY16" fmla="*/ 106856 h 148385"/>
                <a:gd name="connsiteX17" fmla="*/ 16288 w 252053"/>
                <a:gd name="connsiteY17" fmla="*/ 105999 h 148385"/>
                <a:gd name="connsiteX18" fmla="*/ 19145 w 252053"/>
                <a:gd name="connsiteY18" fmla="*/ 101046 h 148385"/>
                <a:gd name="connsiteX19" fmla="*/ 20669 w 252053"/>
                <a:gd name="connsiteY19" fmla="*/ 98474 h 148385"/>
                <a:gd name="connsiteX20" fmla="*/ 24194 w 252053"/>
                <a:gd name="connsiteY20" fmla="*/ 92950 h 148385"/>
                <a:gd name="connsiteX21" fmla="*/ 26003 w 252053"/>
                <a:gd name="connsiteY21" fmla="*/ 90283 h 148385"/>
                <a:gd name="connsiteX22" fmla="*/ 29146 w 252053"/>
                <a:gd name="connsiteY22" fmla="*/ 85806 h 148385"/>
                <a:gd name="connsiteX23" fmla="*/ 31623 w 252053"/>
                <a:gd name="connsiteY23" fmla="*/ 82472 h 148385"/>
                <a:gd name="connsiteX24" fmla="*/ 35623 w 252053"/>
                <a:gd name="connsiteY24" fmla="*/ 77328 h 148385"/>
                <a:gd name="connsiteX25" fmla="*/ 36671 w 252053"/>
                <a:gd name="connsiteY25" fmla="*/ 76090 h 148385"/>
                <a:gd name="connsiteX26" fmla="*/ 37528 w 252053"/>
                <a:gd name="connsiteY26" fmla="*/ 74947 h 148385"/>
                <a:gd name="connsiteX27" fmla="*/ 40481 w 252053"/>
                <a:gd name="connsiteY27" fmla="*/ 71518 h 148385"/>
                <a:gd name="connsiteX28" fmla="*/ 40481 w 252053"/>
                <a:gd name="connsiteY28" fmla="*/ 71518 h 148385"/>
                <a:gd name="connsiteX29" fmla="*/ 43625 w 252053"/>
                <a:gd name="connsiteY29" fmla="*/ 67994 h 148385"/>
                <a:gd name="connsiteX30" fmla="*/ 44577 w 252053"/>
                <a:gd name="connsiteY30" fmla="*/ 67042 h 148385"/>
                <a:gd name="connsiteX31" fmla="*/ 44577 w 252053"/>
                <a:gd name="connsiteY31" fmla="*/ 67042 h 148385"/>
                <a:gd name="connsiteX32" fmla="*/ 45529 w 252053"/>
                <a:gd name="connsiteY32" fmla="*/ 65994 h 148385"/>
                <a:gd name="connsiteX33" fmla="*/ 47720 w 252053"/>
                <a:gd name="connsiteY33" fmla="*/ 63708 h 148385"/>
                <a:gd name="connsiteX34" fmla="*/ 50197 w 252053"/>
                <a:gd name="connsiteY34" fmla="*/ 61136 h 148385"/>
                <a:gd name="connsiteX35" fmla="*/ 52864 w 252053"/>
                <a:gd name="connsiteY35" fmla="*/ 58660 h 148385"/>
                <a:gd name="connsiteX36" fmla="*/ 55054 w 252053"/>
                <a:gd name="connsiteY36" fmla="*/ 56564 h 148385"/>
                <a:gd name="connsiteX37" fmla="*/ 57340 w 252053"/>
                <a:gd name="connsiteY37" fmla="*/ 54564 h 148385"/>
                <a:gd name="connsiteX38" fmla="*/ 60960 w 252053"/>
                <a:gd name="connsiteY38" fmla="*/ 51325 h 148385"/>
                <a:gd name="connsiteX39" fmla="*/ 64960 w 252053"/>
                <a:gd name="connsiteY39" fmla="*/ 48087 h 148385"/>
                <a:gd name="connsiteX40" fmla="*/ 81629 w 252053"/>
                <a:gd name="connsiteY40" fmla="*/ 35990 h 148385"/>
                <a:gd name="connsiteX41" fmla="*/ 83725 w 252053"/>
                <a:gd name="connsiteY41" fmla="*/ 34657 h 148385"/>
                <a:gd name="connsiteX42" fmla="*/ 85439 w 252053"/>
                <a:gd name="connsiteY42" fmla="*/ 33609 h 148385"/>
                <a:gd name="connsiteX43" fmla="*/ 85439 w 252053"/>
                <a:gd name="connsiteY43" fmla="*/ 33609 h 148385"/>
                <a:gd name="connsiteX44" fmla="*/ 87249 w 252053"/>
                <a:gd name="connsiteY44" fmla="*/ 32561 h 148385"/>
                <a:gd name="connsiteX45" fmla="*/ 90869 w 252053"/>
                <a:gd name="connsiteY45" fmla="*/ 30370 h 148385"/>
                <a:gd name="connsiteX46" fmla="*/ 93059 w 252053"/>
                <a:gd name="connsiteY46" fmla="*/ 29037 h 148385"/>
                <a:gd name="connsiteX47" fmla="*/ 96298 w 252053"/>
                <a:gd name="connsiteY47" fmla="*/ 27322 h 148385"/>
                <a:gd name="connsiteX48" fmla="*/ 101060 w 252053"/>
                <a:gd name="connsiteY48" fmla="*/ 24751 h 148385"/>
                <a:gd name="connsiteX49" fmla="*/ 105537 w 252053"/>
                <a:gd name="connsiteY49" fmla="*/ 22655 h 148385"/>
                <a:gd name="connsiteX50" fmla="*/ 110300 w 252053"/>
                <a:gd name="connsiteY50" fmla="*/ 20369 h 148385"/>
                <a:gd name="connsiteX51" fmla="*/ 113633 w 252053"/>
                <a:gd name="connsiteY51" fmla="*/ 18940 h 148385"/>
                <a:gd name="connsiteX52" fmla="*/ 115443 w 252053"/>
                <a:gd name="connsiteY52" fmla="*/ 18179 h 148385"/>
                <a:gd name="connsiteX53" fmla="*/ 120205 w 252053"/>
                <a:gd name="connsiteY53" fmla="*/ 16273 h 148385"/>
                <a:gd name="connsiteX54" fmla="*/ 124206 w 252053"/>
                <a:gd name="connsiteY54" fmla="*/ 14654 h 148385"/>
                <a:gd name="connsiteX55" fmla="*/ 144304 w 252053"/>
                <a:gd name="connsiteY55" fmla="*/ 8273 h 148385"/>
                <a:gd name="connsiteX56" fmla="*/ 154591 w 252053"/>
                <a:gd name="connsiteY56" fmla="*/ 5796 h 148385"/>
                <a:gd name="connsiteX57" fmla="*/ 170402 w 252053"/>
                <a:gd name="connsiteY57" fmla="*/ 2843 h 148385"/>
                <a:gd name="connsiteX58" fmla="*/ 180975 w 252053"/>
                <a:gd name="connsiteY58" fmla="*/ 1414 h 148385"/>
                <a:gd name="connsiteX59" fmla="*/ 180975 w 252053"/>
                <a:gd name="connsiteY59" fmla="*/ 1414 h 148385"/>
                <a:gd name="connsiteX60" fmla="*/ 217742 w 252053"/>
                <a:gd name="connsiteY60" fmla="*/ 176 h 148385"/>
                <a:gd name="connsiteX61" fmla="*/ 222694 w 252053"/>
                <a:gd name="connsiteY61" fmla="*/ 176 h 148385"/>
                <a:gd name="connsiteX62" fmla="*/ 232219 w 252053"/>
                <a:gd name="connsiteY62" fmla="*/ 843 h 148385"/>
                <a:gd name="connsiteX63" fmla="*/ 237173 w 252053"/>
                <a:gd name="connsiteY63" fmla="*/ 843 h 148385"/>
                <a:gd name="connsiteX64" fmla="*/ 248031 w 252053"/>
                <a:gd name="connsiteY64" fmla="*/ 2367 h 148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252053" h="148385">
                  <a:moveTo>
                    <a:pt x="249650" y="2843"/>
                  </a:moveTo>
                  <a:cubicBezTo>
                    <a:pt x="252165" y="21785"/>
                    <a:pt x="252708" y="40938"/>
                    <a:pt x="251269" y="59993"/>
                  </a:cubicBezTo>
                  <a:cubicBezTo>
                    <a:pt x="247389" y="64185"/>
                    <a:pt x="243763" y="68606"/>
                    <a:pt x="240411" y="73233"/>
                  </a:cubicBezTo>
                  <a:lnTo>
                    <a:pt x="240411" y="73233"/>
                  </a:lnTo>
                  <a:lnTo>
                    <a:pt x="225742" y="92854"/>
                  </a:lnTo>
                  <a:lnTo>
                    <a:pt x="204502" y="88949"/>
                  </a:lnTo>
                  <a:lnTo>
                    <a:pt x="200025" y="88282"/>
                  </a:lnTo>
                  <a:cubicBezTo>
                    <a:pt x="158441" y="81559"/>
                    <a:pt x="115829" y="85525"/>
                    <a:pt x="76200" y="99808"/>
                  </a:cubicBezTo>
                  <a:cubicBezTo>
                    <a:pt x="47560" y="110246"/>
                    <a:pt x="21551" y="126827"/>
                    <a:pt x="0" y="148385"/>
                  </a:cubicBezTo>
                  <a:cubicBezTo>
                    <a:pt x="571" y="146290"/>
                    <a:pt x="1143" y="144289"/>
                    <a:pt x="1810" y="142194"/>
                  </a:cubicBezTo>
                  <a:cubicBezTo>
                    <a:pt x="2477" y="140098"/>
                    <a:pt x="3143" y="138098"/>
                    <a:pt x="3810" y="136098"/>
                  </a:cubicBezTo>
                  <a:cubicBezTo>
                    <a:pt x="5239" y="132288"/>
                    <a:pt x="6667" y="128478"/>
                    <a:pt x="8192" y="124763"/>
                  </a:cubicBezTo>
                  <a:cubicBezTo>
                    <a:pt x="8160" y="124383"/>
                    <a:pt x="8160" y="124001"/>
                    <a:pt x="8192" y="123620"/>
                  </a:cubicBezTo>
                  <a:cubicBezTo>
                    <a:pt x="8763" y="122287"/>
                    <a:pt x="9334" y="120858"/>
                    <a:pt x="10001" y="119619"/>
                  </a:cubicBezTo>
                  <a:cubicBezTo>
                    <a:pt x="10668" y="118381"/>
                    <a:pt x="11716" y="115810"/>
                    <a:pt x="12668" y="113905"/>
                  </a:cubicBezTo>
                  <a:lnTo>
                    <a:pt x="14288" y="110666"/>
                  </a:lnTo>
                  <a:lnTo>
                    <a:pt x="16288" y="106856"/>
                  </a:lnTo>
                  <a:lnTo>
                    <a:pt x="16288" y="105999"/>
                  </a:lnTo>
                  <a:lnTo>
                    <a:pt x="19145" y="101046"/>
                  </a:lnTo>
                  <a:cubicBezTo>
                    <a:pt x="19145" y="100189"/>
                    <a:pt x="20098" y="99331"/>
                    <a:pt x="20669" y="98474"/>
                  </a:cubicBezTo>
                  <a:lnTo>
                    <a:pt x="24194" y="92950"/>
                  </a:lnTo>
                  <a:lnTo>
                    <a:pt x="26003" y="90283"/>
                  </a:lnTo>
                  <a:cubicBezTo>
                    <a:pt x="27051" y="88759"/>
                    <a:pt x="28003" y="87235"/>
                    <a:pt x="29146" y="85806"/>
                  </a:cubicBezTo>
                  <a:cubicBezTo>
                    <a:pt x="30290" y="84377"/>
                    <a:pt x="30766" y="83615"/>
                    <a:pt x="31623" y="82472"/>
                  </a:cubicBezTo>
                  <a:cubicBezTo>
                    <a:pt x="32480" y="81329"/>
                    <a:pt x="34195" y="78948"/>
                    <a:pt x="35623" y="77328"/>
                  </a:cubicBezTo>
                  <a:lnTo>
                    <a:pt x="36671" y="76090"/>
                  </a:lnTo>
                  <a:lnTo>
                    <a:pt x="37528" y="74947"/>
                  </a:lnTo>
                  <a:lnTo>
                    <a:pt x="40481" y="71518"/>
                  </a:lnTo>
                  <a:lnTo>
                    <a:pt x="40481" y="71518"/>
                  </a:lnTo>
                  <a:lnTo>
                    <a:pt x="43625" y="67994"/>
                  </a:lnTo>
                  <a:lnTo>
                    <a:pt x="44577" y="67042"/>
                  </a:lnTo>
                  <a:lnTo>
                    <a:pt x="44577" y="67042"/>
                  </a:lnTo>
                  <a:lnTo>
                    <a:pt x="45529" y="65994"/>
                  </a:lnTo>
                  <a:lnTo>
                    <a:pt x="47720" y="63708"/>
                  </a:lnTo>
                  <a:lnTo>
                    <a:pt x="50197" y="61136"/>
                  </a:lnTo>
                  <a:lnTo>
                    <a:pt x="52864" y="58660"/>
                  </a:lnTo>
                  <a:lnTo>
                    <a:pt x="55054" y="56564"/>
                  </a:lnTo>
                  <a:lnTo>
                    <a:pt x="57340" y="54564"/>
                  </a:lnTo>
                  <a:cubicBezTo>
                    <a:pt x="58483" y="53421"/>
                    <a:pt x="59722" y="52373"/>
                    <a:pt x="60960" y="51325"/>
                  </a:cubicBezTo>
                  <a:cubicBezTo>
                    <a:pt x="62198" y="50278"/>
                    <a:pt x="63532" y="49135"/>
                    <a:pt x="64960" y="48087"/>
                  </a:cubicBezTo>
                  <a:cubicBezTo>
                    <a:pt x="70278" y="43735"/>
                    <a:pt x="75843" y="39696"/>
                    <a:pt x="81629" y="35990"/>
                  </a:cubicBezTo>
                  <a:lnTo>
                    <a:pt x="83725" y="34657"/>
                  </a:lnTo>
                  <a:lnTo>
                    <a:pt x="85439" y="33609"/>
                  </a:lnTo>
                  <a:lnTo>
                    <a:pt x="85439" y="33609"/>
                  </a:lnTo>
                  <a:lnTo>
                    <a:pt x="87249" y="32561"/>
                  </a:lnTo>
                  <a:lnTo>
                    <a:pt x="90869" y="30370"/>
                  </a:lnTo>
                  <a:lnTo>
                    <a:pt x="93059" y="29037"/>
                  </a:lnTo>
                  <a:lnTo>
                    <a:pt x="96298" y="27322"/>
                  </a:lnTo>
                  <a:lnTo>
                    <a:pt x="101060" y="24751"/>
                  </a:lnTo>
                  <a:lnTo>
                    <a:pt x="105537" y="22655"/>
                  </a:lnTo>
                  <a:lnTo>
                    <a:pt x="110300" y="20369"/>
                  </a:lnTo>
                  <a:lnTo>
                    <a:pt x="113633" y="18940"/>
                  </a:lnTo>
                  <a:lnTo>
                    <a:pt x="115443" y="18179"/>
                  </a:lnTo>
                  <a:lnTo>
                    <a:pt x="120205" y="16273"/>
                  </a:lnTo>
                  <a:lnTo>
                    <a:pt x="124206" y="14654"/>
                  </a:lnTo>
                  <a:cubicBezTo>
                    <a:pt x="130792" y="12185"/>
                    <a:pt x="137500" y="10055"/>
                    <a:pt x="144304" y="8273"/>
                  </a:cubicBezTo>
                  <a:lnTo>
                    <a:pt x="154591" y="5796"/>
                  </a:lnTo>
                  <a:cubicBezTo>
                    <a:pt x="159829" y="4558"/>
                    <a:pt x="165068" y="3605"/>
                    <a:pt x="170402" y="2843"/>
                  </a:cubicBezTo>
                  <a:lnTo>
                    <a:pt x="180975" y="1414"/>
                  </a:lnTo>
                  <a:lnTo>
                    <a:pt x="180975" y="1414"/>
                  </a:lnTo>
                  <a:cubicBezTo>
                    <a:pt x="193186" y="140"/>
                    <a:pt x="205472" y="-274"/>
                    <a:pt x="217742" y="176"/>
                  </a:cubicBezTo>
                  <a:lnTo>
                    <a:pt x="222694" y="176"/>
                  </a:lnTo>
                  <a:lnTo>
                    <a:pt x="232219" y="843"/>
                  </a:lnTo>
                  <a:lnTo>
                    <a:pt x="237173" y="843"/>
                  </a:lnTo>
                  <a:lnTo>
                    <a:pt x="248031" y="2367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04" name="Freeform: Shape 1203">
              <a:extLst>
                <a:ext uri="{FF2B5EF4-FFF2-40B4-BE49-F238E27FC236}">
                  <a16:creationId xmlns:a16="http://schemas.microsoft.com/office/drawing/2014/main" id="{CBBBECDB-63A1-425C-ACDE-515C9782DAFB}"/>
                </a:ext>
              </a:extLst>
            </p:cNvPr>
            <p:cNvSpPr/>
            <p:nvPr/>
          </p:nvSpPr>
          <p:spPr>
            <a:xfrm>
              <a:off x="2017364" y="8831553"/>
              <a:ext cx="9525" cy="2095"/>
            </a:xfrm>
            <a:custGeom>
              <a:avLst/>
              <a:gdLst>
                <a:gd name="connsiteX0" fmla="*/ 0 w 9525"/>
                <a:gd name="connsiteY0" fmla="*/ 0 h 2095"/>
                <a:gd name="connsiteX1" fmla="*/ 0 w 9525"/>
                <a:gd name="connsiteY1" fmla="*/ 2096 h 2095"/>
                <a:gd name="connsiteX2" fmla="*/ 0 w 9525"/>
                <a:gd name="connsiteY2" fmla="*/ 2096 h 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2095">
                  <a:moveTo>
                    <a:pt x="0" y="0"/>
                  </a:moveTo>
                  <a:lnTo>
                    <a:pt x="0" y="2096"/>
                  </a:lnTo>
                  <a:lnTo>
                    <a:pt x="0" y="2096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05" name="Freeform: Shape 1204">
              <a:extLst>
                <a:ext uri="{FF2B5EF4-FFF2-40B4-BE49-F238E27FC236}">
                  <a16:creationId xmlns:a16="http://schemas.microsoft.com/office/drawing/2014/main" id="{DF1ED060-1A86-456A-9A95-EF5B42E271C5}"/>
                </a:ext>
              </a:extLst>
            </p:cNvPr>
            <p:cNvSpPr/>
            <p:nvPr/>
          </p:nvSpPr>
          <p:spPr>
            <a:xfrm>
              <a:off x="2067751" y="8738208"/>
              <a:ext cx="354520" cy="572452"/>
            </a:xfrm>
            <a:custGeom>
              <a:avLst/>
              <a:gdLst>
                <a:gd name="connsiteX0" fmla="*/ 354521 w 354520"/>
                <a:gd name="connsiteY0" fmla="*/ 300609 h 572452"/>
                <a:gd name="connsiteX1" fmla="*/ 354521 w 354520"/>
                <a:gd name="connsiteY1" fmla="*/ 310705 h 572452"/>
                <a:gd name="connsiteX2" fmla="*/ 354521 w 354520"/>
                <a:gd name="connsiteY2" fmla="*/ 314992 h 572452"/>
                <a:gd name="connsiteX3" fmla="*/ 353949 w 354520"/>
                <a:gd name="connsiteY3" fmla="*/ 326707 h 572452"/>
                <a:gd name="connsiteX4" fmla="*/ 353949 w 354520"/>
                <a:gd name="connsiteY4" fmla="*/ 328708 h 572452"/>
                <a:gd name="connsiteX5" fmla="*/ 353378 w 354520"/>
                <a:gd name="connsiteY5" fmla="*/ 335375 h 572452"/>
                <a:gd name="connsiteX6" fmla="*/ 352806 w 354520"/>
                <a:gd name="connsiteY6" fmla="*/ 341281 h 572452"/>
                <a:gd name="connsiteX7" fmla="*/ 352806 w 354520"/>
                <a:gd name="connsiteY7" fmla="*/ 342900 h 572452"/>
                <a:gd name="connsiteX8" fmla="*/ 352806 w 354520"/>
                <a:gd name="connsiteY8" fmla="*/ 346424 h 572452"/>
                <a:gd name="connsiteX9" fmla="*/ 351473 w 354520"/>
                <a:gd name="connsiteY9" fmla="*/ 355949 h 572452"/>
                <a:gd name="connsiteX10" fmla="*/ 350806 w 354520"/>
                <a:gd name="connsiteY10" fmla="*/ 360236 h 572452"/>
                <a:gd name="connsiteX11" fmla="*/ 349663 w 354520"/>
                <a:gd name="connsiteY11" fmla="*/ 367093 h 572452"/>
                <a:gd name="connsiteX12" fmla="*/ 348234 w 354520"/>
                <a:gd name="connsiteY12" fmla="*/ 374809 h 572452"/>
                <a:gd name="connsiteX13" fmla="*/ 346615 w 354520"/>
                <a:gd name="connsiteY13" fmla="*/ 382048 h 572452"/>
                <a:gd name="connsiteX14" fmla="*/ 345281 w 354520"/>
                <a:gd name="connsiteY14" fmla="*/ 387953 h 572452"/>
                <a:gd name="connsiteX15" fmla="*/ 344138 w 354520"/>
                <a:gd name="connsiteY15" fmla="*/ 392525 h 572452"/>
                <a:gd name="connsiteX16" fmla="*/ 341471 w 354520"/>
                <a:gd name="connsiteY16" fmla="*/ 402812 h 572452"/>
                <a:gd name="connsiteX17" fmla="*/ 340614 w 354520"/>
                <a:gd name="connsiteY17" fmla="*/ 405860 h 572452"/>
                <a:gd name="connsiteX18" fmla="*/ 336042 w 354520"/>
                <a:gd name="connsiteY18" fmla="*/ 420814 h 572452"/>
                <a:gd name="connsiteX19" fmla="*/ 334994 w 354520"/>
                <a:gd name="connsiteY19" fmla="*/ 423863 h 572452"/>
                <a:gd name="connsiteX20" fmla="*/ 333375 w 354520"/>
                <a:gd name="connsiteY20" fmla="*/ 428720 h 572452"/>
                <a:gd name="connsiteX21" fmla="*/ 332708 w 354520"/>
                <a:gd name="connsiteY21" fmla="*/ 430816 h 572452"/>
                <a:gd name="connsiteX22" fmla="*/ 331089 w 354520"/>
                <a:gd name="connsiteY22" fmla="*/ 435293 h 572452"/>
                <a:gd name="connsiteX23" fmla="*/ 329375 w 354520"/>
                <a:gd name="connsiteY23" fmla="*/ 439960 h 572452"/>
                <a:gd name="connsiteX24" fmla="*/ 327279 w 354520"/>
                <a:gd name="connsiteY24" fmla="*/ 445484 h 572452"/>
                <a:gd name="connsiteX25" fmla="*/ 323660 w 354520"/>
                <a:gd name="connsiteY25" fmla="*/ 455009 h 572452"/>
                <a:gd name="connsiteX26" fmla="*/ 317564 w 354520"/>
                <a:gd name="connsiteY26" fmla="*/ 469392 h 572452"/>
                <a:gd name="connsiteX27" fmla="*/ 315849 w 354520"/>
                <a:gd name="connsiteY27" fmla="*/ 473011 h 572452"/>
                <a:gd name="connsiteX28" fmla="*/ 310610 w 354520"/>
                <a:gd name="connsiteY28" fmla="*/ 484346 h 572452"/>
                <a:gd name="connsiteX29" fmla="*/ 308420 w 354520"/>
                <a:gd name="connsiteY29" fmla="*/ 488918 h 572452"/>
                <a:gd name="connsiteX30" fmla="*/ 302133 w 354520"/>
                <a:gd name="connsiteY30" fmla="*/ 501396 h 572452"/>
                <a:gd name="connsiteX31" fmla="*/ 300895 w 354520"/>
                <a:gd name="connsiteY31" fmla="*/ 503873 h 572452"/>
                <a:gd name="connsiteX32" fmla="*/ 292799 w 354520"/>
                <a:gd name="connsiteY32" fmla="*/ 518732 h 572452"/>
                <a:gd name="connsiteX33" fmla="*/ 290608 w 354520"/>
                <a:gd name="connsiteY33" fmla="*/ 522637 h 572452"/>
                <a:gd name="connsiteX34" fmla="*/ 272415 w 354520"/>
                <a:gd name="connsiteY34" fmla="*/ 553212 h 572452"/>
                <a:gd name="connsiteX35" fmla="*/ 268224 w 354520"/>
                <a:gd name="connsiteY35" fmla="*/ 559879 h 572452"/>
                <a:gd name="connsiteX36" fmla="*/ 259937 w 354520"/>
                <a:gd name="connsiteY36" fmla="*/ 572452 h 572452"/>
                <a:gd name="connsiteX37" fmla="*/ 263271 w 354520"/>
                <a:gd name="connsiteY37" fmla="*/ 565499 h 572452"/>
                <a:gd name="connsiteX38" fmla="*/ 268796 w 354520"/>
                <a:gd name="connsiteY38" fmla="*/ 553402 h 572452"/>
                <a:gd name="connsiteX39" fmla="*/ 296513 w 354520"/>
                <a:gd name="connsiteY39" fmla="*/ 471011 h 572452"/>
                <a:gd name="connsiteX40" fmla="*/ 298990 w 354520"/>
                <a:gd name="connsiteY40" fmla="*/ 459581 h 572452"/>
                <a:gd name="connsiteX41" fmla="*/ 302895 w 354520"/>
                <a:gd name="connsiteY41" fmla="*/ 436721 h 572452"/>
                <a:gd name="connsiteX42" fmla="*/ 275558 w 354520"/>
                <a:gd name="connsiteY42" fmla="*/ 250793 h 572452"/>
                <a:gd name="connsiteX43" fmla="*/ 269653 w 354520"/>
                <a:gd name="connsiteY43" fmla="*/ 238125 h 572452"/>
                <a:gd name="connsiteX44" fmla="*/ 267367 w 354520"/>
                <a:gd name="connsiteY44" fmla="*/ 233648 h 572452"/>
                <a:gd name="connsiteX45" fmla="*/ 259461 w 354520"/>
                <a:gd name="connsiteY45" fmla="*/ 219551 h 572452"/>
                <a:gd name="connsiteX46" fmla="*/ 14288 w 354520"/>
                <a:gd name="connsiteY46" fmla="*/ 85154 h 572452"/>
                <a:gd name="connsiteX47" fmla="*/ 0 w 354520"/>
                <a:gd name="connsiteY47" fmla="*/ 9906 h 572452"/>
                <a:gd name="connsiteX48" fmla="*/ 5620 w 354520"/>
                <a:gd name="connsiteY48" fmla="*/ 8287 h 572452"/>
                <a:gd name="connsiteX49" fmla="*/ 9716 w 354520"/>
                <a:gd name="connsiteY49" fmla="*/ 7239 h 572452"/>
                <a:gd name="connsiteX50" fmla="*/ 19241 w 354520"/>
                <a:gd name="connsiteY50" fmla="*/ 5048 h 572452"/>
                <a:gd name="connsiteX51" fmla="*/ 33338 w 354520"/>
                <a:gd name="connsiteY51" fmla="*/ 2477 h 572452"/>
                <a:gd name="connsiteX52" fmla="*/ 38100 w 354520"/>
                <a:gd name="connsiteY52" fmla="*/ 1810 h 572452"/>
                <a:gd name="connsiteX53" fmla="*/ 38100 w 354520"/>
                <a:gd name="connsiteY53" fmla="*/ 1810 h 572452"/>
                <a:gd name="connsiteX54" fmla="*/ 43910 w 354520"/>
                <a:gd name="connsiteY54" fmla="*/ 1238 h 572452"/>
                <a:gd name="connsiteX55" fmla="*/ 61436 w 354520"/>
                <a:gd name="connsiteY55" fmla="*/ 0 h 572452"/>
                <a:gd name="connsiteX56" fmla="*/ 76581 w 354520"/>
                <a:gd name="connsiteY56" fmla="*/ 0 h 572452"/>
                <a:gd name="connsiteX57" fmla="*/ 82677 w 354520"/>
                <a:gd name="connsiteY57" fmla="*/ 0 h 572452"/>
                <a:gd name="connsiteX58" fmla="*/ 83344 w 354520"/>
                <a:gd name="connsiteY58" fmla="*/ 0 h 572452"/>
                <a:gd name="connsiteX59" fmla="*/ 89725 w 354520"/>
                <a:gd name="connsiteY59" fmla="*/ 0 h 572452"/>
                <a:gd name="connsiteX60" fmla="*/ 99250 w 354520"/>
                <a:gd name="connsiteY60" fmla="*/ 952 h 572452"/>
                <a:gd name="connsiteX61" fmla="*/ 108775 w 354520"/>
                <a:gd name="connsiteY61" fmla="*/ 2286 h 572452"/>
                <a:gd name="connsiteX62" fmla="*/ 115348 w 354520"/>
                <a:gd name="connsiteY62" fmla="*/ 3334 h 572452"/>
                <a:gd name="connsiteX63" fmla="*/ 128397 w 354520"/>
                <a:gd name="connsiteY63" fmla="*/ 6001 h 572452"/>
                <a:gd name="connsiteX64" fmla="*/ 133826 w 354520"/>
                <a:gd name="connsiteY64" fmla="*/ 7239 h 572452"/>
                <a:gd name="connsiteX65" fmla="*/ 135541 w 354520"/>
                <a:gd name="connsiteY65" fmla="*/ 7239 h 572452"/>
                <a:gd name="connsiteX66" fmla="*/ 141256 w 354520"/>
                <a:gd name="connsiteY66" fmla="*/ 8667 h 572452"/>
                <a:gd name="connsiteX67" fmla="*/ 147733 w 354520"/>
                <a:gd name="connsiteY67" fmla="*/ 10573 h 572452"/>
                <a:gd name="connsiteX68" fmla="*/ 161449 w 354520"/>
                <a:gd name="connsiteY68" fmla="*/ 15050 h 572452"/>
                <a:gd name="connsiteX69" fmla="*/ 166688 w 354520"/>
                <a:gd name="connsiteY69" fmla="*/ 16954 h 572452"/>
                <a:gd name="connsiteX70" fmla="*/ 172879 w 354520"/>
                <a:gd name="connsiteY70" fmla="*/ 19431 h 572452"/>
                <a:gd name="connsiteX71" fmla="*/ 179070 w 354520"/>
                <a:gd name="connsiteY71" fmla="*/ 22003 h 572452"/>
                <a:gd name="connsiteX72" fmla="*/ 183452 w 354520"/>
                <a:gd name="connsiteY72" fmla="*/ 24003 h 572452"/>
                <a:gd name="connsiteX73" fmla="*/ 186500 w 354520"/>
                <a:gd name="connsiteY73" fmla="*/ 25336 h 572452"/>
                <a:gd name="connsiteX74" fmla="*/ 191262 w 354520"/>
                <a:gd name="connsiteY74" fmla="*/ 27623 h 572452"/>
                <a:gd name="connsiteX75" fmla="*/ 191262 w 354520"/>
                <a:gd name="connsiteY75" fmla="*/ 27623 h 572452"/>
                <a:gd name="connsiteX76" fmla="*/ 197263 w 354520"/>
                <a:gd name="connsiteY76" fmla="*/ 30670 h 572452"/>
                <a:gd name="connsiteX77" fmla="*/ 209741 w 354520"/>
                <a:gd name="connsiteY77" fmla="*/ 37529 h 572452"/>
                <a:gd name="connsiteX78" fmla="*/ 214789 w 354520"/>
                <a:gd name="connsiteY78" fmla="*/ 40577 h 572452"/>
                <a:gd name="connsiteX79" fmla="*/ 226409 w 354520"/>
                <a:gd name="connsiteY79" fmla="*/ 48006 h 572452"/>
                <a:gd name="connsiteX80" fmla="*/ 231743 w 354520"/>
                <a:gd name="connsiteY80" fmla="*/ 51721 h 572452"/>
                <a:gd name="connsiteX81" fmla="*/ 236792 w 354520"/>
                <a:gd name="connsiteY81" fmla="*/ 55340 h 572452"/>
                <a:gd name="connsiteX82" fmla="*/ 247841 w 354520"/>
                <a:gd name="connsiteY82" fmla="*/ 64103 h 572452"/>
                <a:gd name="connsiteX83" fmla="*/ 251174 w 354520"/>
                <a:gd name="connsiteY83" fmla="*/ 66866 h 572452"/>
                <a:gd name="connsiteX84" fmla="*/ 254413 w 354520"/>
                <a:gd name="connsiteY84" fmla="*/ 69628 h 572452"/>
                <a:gd name="connsiteX85" fmla="*/ 257080 w 354520"/>
                <a:gd name="connsiteY85" fmla="*/ 72009 h 572452"/>
                <a:gd name="connsiteX86" fmla="*/ 259652 w 354520"/>
                <a:gd name="connsiteY86" fmla="*/ 74295 h 572452"/>
                <a:gd name="connsiteX87" fmla="*/ 263081 w 354520"/>
                <a:gd name="connsiteY87" fmla="*/ 77629 h 572452"/>
                <a:gd name="connsiteX88" fmla="*/ 270796 w 354520"/>
                <a:gd name="connsiteY88" fmla="*/ 85249 h 572452"/>
                <a:gd name="connsiteX89" fmla="*/ 281559 w 354520"/>
                <a:gd name="connsiteY89" fmla="*/ 96964 h 572452"/>
                <a:gd name="connsiteX90" fmla="*/ 287274 w 354520"/>
                <a:gd name="connsiteY90" fmla="*/ 103823 h 572452"/>
                <a:gd name="connsiteX91" fmla="*/ 292703 w 354520"/>
                <a:gd name="connsiteY91" fmla="*/ 110871 h 572452"/>
                <a:gd name="connsiteX92" fmla="*/ 307848 w 354520"/>
                <a:gd name="connsiteY92" fmla="*/ 133255 h 572452"/>
                <a:gd name="connsiteX93" fmla="*/ 314896 w 354520"/>
                <a:gd name="connsiteY93" fmla="*/ 145637 h 572452"/>
                <a:gd name="connsiteX94" fmla="*/ 315849 w 354520"/>
                <a:gd name="connsiteY94" fmla="*/ 147351 h 572452"/>
                <a:gd name="connsiteX95" fmla="*/ 316992 w 354520"/>
                <a:gd name="connsiteY95" fmla="*/ 149638 h 572452"/>
                <a:gd name="connsiteX96" fmla="*/ 318040 w 354520"/>
                <a:gd name="connsiteY96" fmla="*/ 151829 h 572452"/>
                <a:gd name="connsiteX97" fmla="*/ 319469 w 354520"/>
                <a:gd name="connsiteY97" fmla="*/ 154781 h 572452"/>
                <a:gd name="connsiteX98" fmla="*/ 320802 w 354520"/>
                <a:gd name="connsiteY98" fmla="*/ 157639 h 572452"/>
                <a:gd name="connsiteX99" fmla="*/ 322612 w 354520"/>
                <a:gd name="connsiteY99" fmla="*/ 161354 h 572452"/>
                <a:gd name="connsiteX100" fmla="*/ 323945 w 354520"/>
                <a:gd name="connsiteY100" fmla="*/ 164497 h 572452"/>
                <a:gd name="connsiteX101" fmla="*/ 327946 w 354520"/>
                <a:gd name="connsiteY101" fmla="*/ 174022 h 572452"/>
                <a:gd name="connsiteX102" fmla="*/ 330422 w 354520"/>
                <a:gd name="connsiteY102" fmla="*/ 180308 h 572452"/>
                <a:gd name="connsiteX103" fmla="*/ 330422 w 354520"/>
                <a:gd name="connsiteY103" fmla="*/ 181166 h 572452"/>
                <a:gd name="connsiteX104" fmla="*/ 331851 w 354520"/>
                <a:gd name="connsiteY104" fmla="*/ 184690 h 572452"/>
                <a:gd name="connsiteX105" fmla="*/ 332899 w 354520"/>
                <a:gd name="connsiteY105" fmla="*/ 187547 h 572452"/>
                <a:gd name="connsiteX106" fmla="*/ 334423 w 354520"/>
                <a:gd name="connsiteY106" fmla="*/ 191738 h 572452"/>
                <a:gd name="connsiteX107" fmla="*/ 335471 w 354520"/>
                <a:gd name="connsiteY107" fmla="*/ 194786 h 572452"/>
                <a:gd name="connsiteX108" fmla="*/ 337757 w 354520"/>
                <a:gd name="connsiteY108" fmla="*/ 201359 h 572452"/>
                <a:gd name="connsiteX109" fmla="*/ 340233 w 354520"/>
                <a:gd name="connsiteY109" fmla="*/ 209455 h 572452"/>
                <a:gd name="connsiteX110" fmla="*/ 343471 w 354520"/>
                <a:gd name="connsiteY110" fmla="*/ 221266 h 572452"/>
                <a:gd name="connsiteX111" fmla="*/ 344424 w 354520"/>
                <a:gd name="connsiteY111" fmla="*/ 224980 h 572452"/>
                <a:gd name="connsiteX112" fmla="*/ 345662 w 354520"/>
                <a:gd name="connsiteY112" fmla="*/ 230219 h 572452"/>
                <a:gd name="connsiteX113" fmla="*/ 346805 w 354520"/>
                <a:gd name="connsiteY113" fmla="*/ 235458 h 572452"/>
                <a:gd name="connsiteX114" fmla="*/ 347472 w 354520"/>
                <a:gd name="connsiteY114" fmla="*/ 238506 h 572452"/>
                <a:gd name="connsiteX115" fmla="*/ 349853 w 354520"/>
                <a:gd name="connsiteY115" fmla="*/ 251174 h 572452"/>
                <a:gd name="connsiteX116" fmla="*/ 349853 w 354520"/>
                <a:gd name="connsiteY116" fmla="*/ 251746 h 572452"/>
                <a:gd name="connsiteX117" fmla="*/ 349853 w 354520"/>
                <a:gd name="connsiteY117" fmla="*/ 254603 h 572452"/>
                <a:gd name="connsiteX118" fmla="*/ 351282 w 354520"/>
                <a:gd name="connsiteY118" fmla="*/ 265176 h 572452"/>
                <a:gd name="connsiteX119" fmla="*/ 351758 w 354520"/>
                <a:gd name="connsiteY119" fmla="*/ 269367 h 572452"/>
                <a:gd name="connsiteX120" fmla="*/ 352711 w 354520"/>
                <a:gd name="connsiteY120" fmla="*/ 279940 h 572452"/>
                <a:gd name="connsiteX121" fmla="*/ 352711 w 354520"/>
                <a:gd name="connsiteY121" fmla="*/ 282893 h 572452"/>
                <a:gd name="connsiteX122" fmla="*/ 352711 w 354520"/>
                <a:gd name="connsiteY122" fmla="*/ 289465 h 572452"/>
                <a:gd name="connsiteX123" fmla="*/ 352711 w 354520"/>
                <a:gd name="connsiteY123" fmla="*/ 296132 h 572452"/>
                <a:gd name="connsiteX124" fmla="*/ 354521 w 354520"/>
                <a:gd name="connsiteY124" fmla="*/ 300609 h 572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</a:cxnLst>
              <a:rect l="l" t="t" r="r" b="b"/>
              <a:pathLst>
                <a:path w="354520" h="572452">
                  <a:moveTo>
                    <a:pt x="354521" y="300609"/>
                  </a:moveTo>
                  <a:cubicBezTo>
                    <a:pt x="354521" y="303943"/>
                    <a:pt x="354521" y="307277"/>
                    <a:pt x="354521" y="310705"/>
                  </a:cubicBezTo>
                  <a:cubicBezTo>
                    <a:pt x="354521" y="312134"/>
                    <a:pt x="354521" y="313563"/>
                    <a:pt x="354521" y="314992"/>
                  </a:cubicBezTo>
                  <a:cubicBezTo>
                    <a:pt x="354521" y="318929"/>
                    <a:pt x="354330" y="322834"/>
                    <a:pt x="353949" y="326707"/>
                  </a:cubicBezTo>
                  <a:cubicBezTo>
                    <a:pt x="353996" y="327373"/>
                    <a:pt x="353996" y="328042"/>
                    <a:pt x="353949" y="328708"/>
                  </a:cubicBezTo>
                  <a:cubicBezTo>
                    <a:pt x="353949" y="330898"/>
                    <a:pt x="353949" y="333184"/>
                    <a:pt x="353378" y="335375"/>
                  </a:cubicBezTo>
                  <a:lnTo>
                    <a:pt x="352806" y="341281"/>
                  </a:lnTo>
                  <a:cubicBezTo>
                    <a:pt x="352806" y="341852"/>
                    <a:pt x="352806" y="342329"/>
                    <a:pt x="352806" y="342900"/>
                  </a:cubicBezTo>
                  <a:cubicBezTo>
                    <a:pt x="352806" y="343471"/>
                    <a:pt x="352806" y="345281"/>
                    <a:pt x="352806" y="346424"/>
                  </a:cubicBezTo>
                  <a:cubicBezTo>
                    <a:pt x="352806" y="349758"/>
                    <a:pt x="351949" y="353092"/>
                    <a:pt x="351473" y="355949"/>
                  </a:cubicBezTo>
                  <a:cubicBezTo>
                    <a:pt x="351473" y="357378"/>
                    <a:pt x="350996" y="358807"/>
                    <a:pt x="350806" y="360236"/>
                  </a:cubicBezTo>
                  <a:lnTo>
                    <a:pt x="349663" y="367093"/>
                  </a:lnTo>
                  <a:lnTo>
                    <a:pt x="348234" y="374809"/>
                  </a:lnTo>
                  <a:cubicBezTo>
                    <a:pt x="347663" y="377190"/>
                    <a:pt x="347186" y="379571"/>
                    <a:pt x="346615" y="382048"/>
                  </a:cubicBezTo>
                  <a:cubicBezTo>
                    <a:pt x="346043" y="384524"/>
                    <a:pt x="345758" y="385953"/>
                    <a:pt x="345281" y="387953"/>
                  </a:cubicBezTo>
                  <a:lnTo>
                    <a:pt x="344138" y="392525"/>
                  </a:lnTo>
                  <a:cubicBezTo>
                    <a:pt x="343281" y="395859"/>
                    <a:pt x="342329" y="399288"/>
                    <a:pt x="341471" y="402812"/>
                  </a:cubicBezTo>
                  <a:lnTo>
                    <a:pt x="340614" y="405860"/>
                  </a:lnTo>
                  <a:cubicBezTo>
                    <a:pt x="339185" y="410813"/>
                    <a:pt x="337661" y="415861"/>
                    <a:pt x="336042" y="420814"/>
                  </a:cubicBezTo>
                  <a:cubicBezTo>
                    <a:pt x="336042" y="421862"/>
                    <a:pt x="335375" y="422910"/>
                    <a:pt x="334994" y="423863"/>
                  </a:cubicBezTo>
                  <a:cubicBezTo>
                    <a:pt x="334613" y="424815"/>
                    <a:pt x="333946" y="427101"/>
                    <a:pt x="333375" y="428720"/>
                  </a:cubicBezTo>
                  <a:lnTo>
                    <a:pt x="332708" y="430816"/>
                  </a:lnTo>
                  <a:cubicBezTo>
                    <a:pt x="332137" y="432245"/>
                    <a:pt x="331565" y="433768"/>
                    <a:pt x="331089" y="435293"/>
                  </a:cubicBezTo>
                  <a:lnTo>
                    <a:pt x="329375" y="439960"/>
                  </a:lnTo>
                  <a:lnTo>
                    <a:pt x="327279" y="445484"/>
                  </a:lnTo>
                  <a:cubicBezTo>
                    <a:pt x="326136" y="448532"/>
                    <a:pt x="324898" y="451580"/>
                    <a:pt x="323660" y="455009"/>
                  </a:cubicBezTo>
                  <a:cubicBezTo>
                    <a:pt x="321755" y="459772"/>
                    <a:pt x="319659" y="464534"/>
                    <a:pt x="317564" y="469392"/>
                  </a:cubicBezTo>
                  <a:lnTo>
                    <a:pt x="315849" y="473011"/>
                  </a:lnTo>
                  <a:cubicBezTo>
                    <a:pt x="314135" y="476726"/>
                    <a:pt x="312420" y="480536"/>
                    <a:pt x="310610" y="484346"/>
                  </a:cubicBezTo>
                  <a:cubicBezTo>
                    <a:pt x="309944" y="485870"/>
                    <a:pt x="309182" y="487394"/>
                    <a:pt x="308420" y="488918"/>
                  </a:cubicBezTo>
                  <a:cubicBezTo>
                    <a:pt x="306419" y="493014"/>
                    <a:pt x="304324" y="497205"/>
                    <a:pt x="302133" y="501396"/>
                  </a:cubicBezTo>
                  <a:lnTo>
                    <a:pt x="300895" y="503873"/>
                  </a:lnTo>
                  <a:cubicBezTo>
                    <a:pt x="298323" y="508825"/>
                    <a:pt x="295656" y="513398"/>
                    <a:pt x="292799" y="518732"/>
                  </a:cubicBezTo>
                  <a:cubicBezTo>
                    <a:pt x="292132" y="520065"/>
                    <a:pt x="291370" y="521398"/>
                    <a:pt x="290608" y="522637"/>
                  </a:cubicBezTo>
                  <a:cubicBezTo>
                    <a:pt x="284988" y="532733"/>
                    <a:pt x="278892" y="542925"/>
                    <a:pt x="272415" y="553212"/>
                  </a:cubicBezTo>
                  <a:lnTo>
                    <a:pt x="268224" y="559879"/>
                  </a:lnTo>
                  <a:cubicBezTo>
                    <a:pt x="265462" y="564070"/>
                    <a:pt x="262795" y="568261"/>
                    <a:pt x="259937" y="572452"/>
                  </a:cubicBezTo>
                  <a:cubicBezTo>
                    <a:pt x="261080" y="570166"/>
                    <a:pt x="262223" y="567785"/>
                    <a:pt x="263271" y="565499"/>
                  </a:cubicBezTo>
                  <a:cubicBezTo>
                    <a:pt x="265176" y="561499"/>
                    <a:pt x="266986" y="557403"/>
                    <a:pt x="268796" y="553402"/>
                  </a:cubicBezTo>
                  <a:cubicBezTo>
                    <a:pt x="280596" y="526868"/>
                    <a:pt x="289876" y="499283"/>
                    <a:pt x="296513" y="471011"/>
                  </a:cubicBezTo>
                  <a:cubicBezTo>
                    <a:pt x="297466" y="467201"/>
                    <a:pt x="298228" y="463391"/>
                    <a:pt x="298990" y="459581"/>
                  </a:cubicBezTo>
                  <a:cubicBezTo>
                    <a:pt x="300514" y="451866"/>
                    <a:pt x="301752" y="444341"/>
                    <a:pt x="302895" y="436721"/>
                  </a:cubicBezTo>
                  <a:cubicBezTo>
                    <a:pt x="311613" y="373407"/>
                    <a:pt x="302132" y="308918"/>
                    <a:pt x="275558" y="250793"/>
                  </a:cubicBezTo>
                  <a:cubicBezTo>
                    <a:pt x="273368" y="245936"/>
                    <a:pt x="271558" y="242030"/>
                    <a:pt x="269653" y="238125"/>
                  </a:cubicBezTo>
                  <a:cubicBezTo>
                    <a:pt x="268986" y="236696"/>
                    <a:pt x="268224" y="235268"/>
                    <a:pt x="267367" y="233648"/>
                  </a:cubicBezTo>
                  <a:cubicBezTo>
                    <a:pt x="264890" y="228885"/>
                    <a:pt x="262223" y="224123"/>
                    <a:pt x="259461" y="219551"/>
                  </a:cubicBezTo>
                  <a:cubicBezTo>
                    <a:pt x="207052" y="134760"/>
                    <a:pt x="113958" y="83729"/>
                    <a:pt x="14288" y="85154"/>
                  </a:cubicBezTo>
                  <a:cubicBezTo>
                    <a:pt x="12171" y="59640"/>
                    <a:pt x="7382" y="34419"/>
                    <a:pt x="0" y="9906"/>
                  </a:cubicBezTo>
                  <a:lnTo>
                    <a:pt x="5620" y="8287"/>
                  </a:lnTo>
                  <a:lnTo>
                    <a:pt x="9716" y="7239"/>
                  </a:lnTo>
                  <a:cubicBezTo>
                    <a:pt x="12859" y="6382"/>
                    <a:pt x="15907" y="5619"/>
                    <a:pt x="19241" y="5048"/>
                  </a:cubicBezTo>
                  <a:cubicBezTo>
                    <a:pt x="23908" y="4000"/>
                    <a:pt x="28766" y="3143"/>
                    <a:pt x="33338" y="2477"/>
                  </a:cubicBezTo>
                  <a:lnTo>
                    <a:pt x="38100" y="1810"/>
                  </a:lnTo>
                  <a:lnTo>
                    <a:pt x="38100" y="1810"/>
                  </a:lnTo>
                  <a:cubicBezTo>
                    <a:pt x="40005" y="1810"/>
                    <a:pt x="41910" y="1334"/>
                    <a:pt x="43910" y="1238"/>
                  </a:cubicBezTo>
                  <a:cubicBezTo>
                    <a:pt x="49721" y="667"/>
                    <a:pt x="55531" y="191"/>
                    <a:pt x="61436" y="0"/>
                  </a:cubicBezTo>
                  <a:lnTo>
                    <a:pt x="76581" y="0"/>
                  </a:lnTo>
                  <a:lnTo>
                    <a:pt x="82677" y="0"/>
                  </a:lnTo>
                  <a:lnTo>
                    <a:pt x="83344" y="0"/>
                  </a:lnTo>
                  <a:lnTo>
                    <a:pt x="89725" y="0"/>
                  </a:lnTo>
                  <a:lnTo>
                    <a:pt x="99250" y="952"/>
                  </a:lnTo>
                  <a:lnTo>
                    <a:pt x="108775" y="2286"/>
                  </a:lnTo>
                  <a:lnTo>
                    <a:pt x="115348" y="3334"/>
                  </a:lnTo>
                  <a:cubicBezTo>
                    <a:pt x="119729" y="4096"/>
                    <a:pt x="124111" y="4953"/>
                    <a:pt x="128397" y="6001"/>
                  </a:cubicBezTo>
                  <a:lnTo>
                    <a:pt x="133826" y="7239"/>
                  </a:lnTo>
                  <a:lnTo>
                    <a:pt x="135541" y="7239"/>
                  </a:lnTo>
                  <a:lnTo>
                    <a:pt x="141256" y="8667"/>
                  </a:lnTo>
                  <a:lnTo>
                    <a:pt x="147733" y="10573"/>
                  </a:lnTo>
                  <a:cubicBezTo>
                    <a:pt x="152305" y="11906"/>
                    <a:pt x="157258" y="13430"/>
                    <a:pt x="161449" y="15050"/>
                  </a:cubicBezTo>
                  <a:lnTo>
                    <a:pt x="166688" y="16954"/>
                  </a:lnTo>
                  <a:lnTo>
                    <a:pt x="172879" y="19431"/>
                  </a:lnTo>
                  <a:lnTo>
                    <a:pt x="179070" y="22003"/>
                  </a:lnTo>
                  <a:lnTo>
                    <a:pt x="183452" y="24003"/>
                  </a:lnTo>
                  <a:lnTo>
                    <a:pt x="186500" y="25336"/>
                  </a:lnTo>
                  <a:lnTo>
                    <a:pt x="191262" y="27623"/>
                  </a:lnTo>
                  <a:lnTo>
                    <a:pt x="191262" y="27623"/>
                  </a:lnTo>
                  <a:lnTo>
                    <a:pt x="197263" y="30670"/>
                  </a:lnTo>
                  <a:cubicBezTo>
                    <a:pt x="201454" y="32861"/>
                    <a:pt x="205645" y="35147"/>
                    <a:pt x="209741" y="37529"/>
                  </a:cubicBezTo>
                  <a:lnTo>
                    <a:pt x="214789" y="40577"/>
                  </a:lnTo>
                  <a:cubicBezTo>
                    <a:pt x="218789" y="42958"/>
                    <a:pt x="222599" y="45529"/>
                    <a:pt x="226409" y="48006"/>
                  </a:cubicBezTo>
                  <a:lnTo>
                    <a:pt x="231743" y="51721"/>
                  </a:lnTo>
                  <a:lnTo>
                    <a:pt x="236792" y="55340"/>
                  </a:lnTo>
                  <a:cubicBezTo>
                    <a:pt x="240506" y="58198"/>
                    <a:pt x="244221" y="61055"/>
                    <a:pt x="247841" y="64103"/>
                  </a:cubicBezTo>
                  <a:lnTo>
                    <a:pt x="251174" y="66866"/>
                  </a:lnTo>
                  <a:lnTo>
                    <a:pt x="254413" y="69628"/>
                  </a:lnTo>
                  <a:lnTo>
                    <a:pt x="257080" y="72009"/>
                  </a:lnTo>
                  <a:lnTo>
                    <a:pt x="259652" y="74295"/>
                  </a:lnTo>
                  <a:lnTo>
                    <a:pt x="263081" y="77629"/>
                  </a:lnTo>
                  <a:cubicBezTo>
                    <a:pt x="265748" y="80105"/>
                    <a:pt x="268319" y="82677"/>
                    <a:pt x="270796" y="85249"/>
                  </a:cubicBezTo>
                  <a:cubicBezTo>
                    <a:pt x="273272" y="87820"/>
                    <a:pt x="278035" y="92964"/>
                    <a:pt x="281559" y="96964"/>
                  </a:cubicBezTo>
                  <a:lnTo>
                    <a:pt x="287274" y="103823"/>
                  </a:lnTo>
                  <a:cubicBezTo>
                    <a:pt x="289084" y="106204"/>
                    <a:pt x="290989" y="108490"/>
                    <a:pt x="292703" y="110871"/>
                  </a:cubicBezTo>
                  <a:cubicBezTo>
                    <a:pt x="298142" y="118061"/>
                    <a:pt x="303197" y="125532"/>
                    <a:pt x="307848" y="133255"/>
                  </a:cubicBezTo>
                  <a:cubicBezTo>
                    <a:pt x="310325" y="137350"/>
                    <a:pt x="312611" y="141541"/>
                    <a:pt x="314896" y="145637"/>
                  </a:cubicBezTo>
                  <a:lnTo>
                    <a:pt x="315849" y="147351"/>
                  </a:lnTo>
                  <a:lnTo>
                    <a:pt x="316992" y="149638"/>
                  </a:lnTo>
                  <a:cubicBezTo>
                    <a:pt x="316992" y="150400"/>
                    <a:pt x="317659" y="151162"/>
                    <a:pt x="318040" y="151829"/>
                  </a:cubicBezTo>
                  <a:lnTo>
                    <a:pt x="319469" y="154781"/>
                  </a:lnTo>
                  <a:cubicBezTo>
                    <a:pt x="319970" y="155706"/>
                    <a:pt x="320415" y="156660"/>
                    <a:pt x="320802" y="157639"/>
                  </a:cubicBezTo>
                  <a:lnTo>
                    <a:pt x="322612" y="161354"/>
                  </a:lnTo>
                  <a:cubicBezTo>
                    <a:pt x="322612" y="162401"/>
                    <a:pt x="323469" y="163449"/>
                    <a:pt x="323945" y="164497"/>
                  </a:cubicBezTo>
                  <a:cubicBezTo>
                    <a:pt x="325374" y="167544"/>
                    <a:pt x="326612" y="170688"/>
                    <a:pt x="327946" y="174022"/>
                  </a:cubicBezTo>
                  <a:cubicBezTo>
                    <a:pt x="329279" y="177355"/>
                    <a:pt x="329660" y="178213"/>
                    <a:pt x="330422" y="180308"/>
                  </a:cubicBezTo>
                  <a:cubicBezTo>
                    <a:pt x="330504" y="180588"/>
                    <a:pt x="330504" y="180885"/>
                    <a:pt x="330422" y="181166"/>
                  </a:cubicBezTo>
                  <a:cubicBezTo>
                    <a:pt x="330994" y="182309"/>
                    <a:pt x="331375" y="183452"/>
                    <a:pt x="331851" y="184690"/>
                  </a:cubicBezTo>
                  <a:cubicBezTo>
                    <a:pt x="332327" y="185928"/>
                    <a:pt x="332613" y="186594"/>
                    <a:pt x="332899" y="187547"/>
                  </a:cubicBezTo>
                  <a:cubicBezTo>
                    <a:pt x="333185" y="188500"/>
                    <a:pt x="333946" y="190405"/>
                    <a:pt x="334423" y="191738"/>
                  </a:cubicBezTo>
                  <a:cubicBezTo>
                    <a:pt x="334899" y="193072"/>
                    <a:pt x="335185" y="193834"/>
                    <a:pt x="335471" y="194786"/>
                  </a:cubicBezTo>
                  <a:lnTo>
                    <a:pt x="337757" y="201359"/>
                  </a:lnTo>
                  <a:cubicBezTo>
                    <a:pt x="338614" y="204025"/>
                    <a:pt x="339376" y="206693"/>
                    <a:pt x="340233" y="209455"/>
                  </a:cubicBezTo>
                  <a:cubicBezTo>
                    <a:pt x="341090" y="212217"/>
                    <a:pt x="342519" y="217265"/>
                    <a:pt x="343471" y="221266"/>
                  </a:cubicBezTo>
                  <a:cubicBezTo>
                    <a:pt x="343471" y="222504"/>
                    <a:pt x="344138" y="223742"/>
                    <a:pt x="344424" y="224980"/>
                  </a:cubicBezTo>
                  <a:cubicBezTo>
                    <a:pt x="344710" y="226219"/>
                    <a:pt x="345281" y="228505"/>
                    <a:pt x="345662" y="230219"/>
                  </a:cubicBezTo>
                  <a:lnTo>
                    <a:pt x="346805" y="235458"/>
                  </a:lnTo>
                  <a:cubicBezTo>
                    <a:pt x="347083" y="236461"/>
                    <a:pt x="347305" y="237479"/>
                    <a:pt x="347472" y="238506"/>
                  </a:cubicBezTo>
                  <a:cubicBezTo>
                    <a:pt x="348329" y="242697"/>
                    <a:pt x="349091" y="246983"/>
                    <a:pt x="349853" y="251174"/>
                  </a:cubicBezTo>
                  <a:cubicBezTo>
                    <a:pt x="349853" y="251174"/>
                    <a:pt x="349853" y="251174"/>
                    <a:pt x="349853" y="251746"/>
                  </a:cubicBezTo>
                  <a:cubicBezTo>
                    <a:pt x="349853" y="252317"/>
                    <a:pt x="349853" y="253651"/>
                    <a:pt x="349853" y="254603"/>
                  </a:cubicBezTo>
                  <a:cubicBezTo>
                    <a:pt x="350425" y="258096"/>
                    <a:pt x="350901" y="261620"/>
                    <a:pt x="351282" y="265176"/>
                  </a:cubicBezTo>
                  <a:lnTo>
                    <a:pt x="351758" y="269367"/>
                  </a:lnTo>
                  <a:cubicBezTo>
                    <a:pt x="351758" y="272891"/>
                    <a:pt x="352425" y="276320"/>
                    <a:pt x="352711" y="279940"/>
                  </a:cubicBezTo>
                  <a:cubicBezTo>
                    <a:pt x="352711" y="280892"/>
                    <a:pt x="352711" y="281940"/>
                    <a:pt x="352711" y="282893"/>
                  </a:cubicBezTo>
                  <a:cubicBezTo>
                    <a:pt x="352711" y="283845"/>
                    <a:pt x="352711" y="287274"/>
                    <a:pt x="352711" y="289465"/>
                  </a:cubicBezTo>
                  <a:cubicBezTo>
                    <a:pt x="352711" y="291655"/>
                    <a:pt x="352711" y="293846"/>
                    <a:pt x="352711" y="296132"/>
                  </a:cubicBezTo>
                  <a:cubicBezTo>
                    <a:pt x="352711" y="298418"/>
                    <a:pt x="354521" y="299371"/>
                    <a:pt x="354521" y="300609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06" name="Freeform: Shape 1205">
              <a:extLst>
                <a:ext uri="{FF2B5EF4-FFF2-40B4-BE49-F238E27FC236}">
                  <a16:creationId xmlns:a16="http://schemas.microsoft.com/office/drawing/2014/main" id="{72024752-4476-4FB5-B6AB-0BBE06D1EB03}"/>
                </a:ext>
              </a:extLst>
            </p:cNvPr>
            <p:cNvSpPr/>
            <p:nvPr/>
          </p:nvSpPr>
          <p:spPr>
            <a:xfrm>
              <a:off x="1156319" y="8399975"/>
              <a:ext cx="570817" cy="903255"/>
            </a:xfrm>
            <a:custGeom>
              <a:avLst/>
              <a:gdLst>
                <a:gd name="connsiteX0" fmla="*/ 565674 w 570817"/>
                <a:gd name="connsiteY0" fmla="*/ 849916 h 903255"/>
                <a:gd name="connsiteX1" fmla="*/ 561769 w 570817"/>
                <a:gd name="connsiteY1" fmla="*/ 850868 h 903255"/>
                <a:gd name="connsiteX2" fmla="*/ 554339 w 570817"/>
                <a:gd name="connsiteY2" fmla="*/ 852583 h 903255"/>
                <a:gd name="connsiteX3" fmla="*/ 550053 w 570817"/>
                <a:gd name="connsiteY3" fmla="*/ 853630 h 903255"/>
                <a:gd name="connsiteX4" fmla="*/ 543004 w 570817"/>
                <a:gd name="connsiteY4" fmla="*/ 855155 h 903255"/>
                <a:gd name="connsiteX5" fmla="*/ 538147 w 570817"/>
                <a:gd name="connsiteY5" fmla="*/ 856202 h 903255"/>
                <a:gd name="connsiteX6" fmla="*/ 531479 w 570817"/>
                <a:gd name="connsiteY6" fmla="*/ 857536 h 903255"/>
                <a:gd name="connsiteX7" fmla="*/ 526145 w 570817"/>
                <a:gd name="connsiteY7" fmla="*/ 858679 h 903255"/>
                <a:gd name="connsiteX8" fmla="*/ 519668 w 570817"/>
                <a:gd name="connsiteY8" fmla="*/ 859917 h 903255"/>
                <a:gd name="connsiteX9" fmla="*/ 513858 w 570817"/>
                <a:gd name="connsiteY9" fmla="*/ 860965 h 903255"/>
                <a:gd name="connsiteX10" fmla="*/ 507667 w 570817"/>
                <a:gd name="connsiteY10" fmla="*/ 862108 h 903255"/>
                <a:gd name="connsiteX11" fmla="*/ 501475 w 570817"/>
                <a:gd name="connsiteY11" fmla="*/ 863155 h 903255"/>
                <a:gd name="connsiteX12" fmla="*/ 495379 w 570817"/>
                <a:gd name="connsiteY12" fmla="*/ 864203 h 903255"/>
                <a:gd name="connsiteX13" fmla="*/ 488902 w 570817"/>
                <a:gd name="connsiteY13" fmla="*/ 865251 h 903255"/>
                <a:gd name="connsiteX14" fmla="*/ 482902 w 570817"/>
                <a:gd name="connsiteY14" fmla="*/ 866204 h 903255"/>
                <a:gd name="connsiteX15" fmla="*/ 476044 w 570817"/>
                <a:gd name="connsiteY15" fmla="*/ 867156 h 903255"/>
                <a:gd name="connsiteX16" fmla="*/ 470043 w 570817"/>
                <a:gd name="connsiteY16" fmla="*/ 868013 h 903255"/>
                <a:gd name="connsiteX17" fmla="*/ 463090 w 570817"/>
                <a:gd name="connsiteY17" fmla="*/ 868966 h 903255"/>
                <a:gd name="connsiteX18" fmla="*/ 456613 w 570817"/>
                <a:gd name="connsiteY18" fmla="*/ 869823 h 903255"/>
                <a:gd name="connsiteX19" fmla="*/ 450040 w 570817"/>
                <a:gd name="connsiteY19" fmla="*/ 870681 h 903255"/>
                <a:gd name="connsiteX20" fmla="*/ 442039 w 570817"/>
                <a:gd name="connsiteY20" fmla="*/ 871538 h 903255"/>
                <a:gd name="connsiteX21" fmla="*/ 436705 w 570817"/>
                <a:gd name="connsiteY21" fmla="*/ 872204 h 903255"/>
                <a:gd name="connsiteX22" fmla="*/ 426323 w 570817"/>
                <a:gd name="connsiteY22" fmla="*/ 873252 h 903255"/>
                <a:gd name="connsiteX23" fmla="*/ 423275 w 570817"/>
                <a:gd name="connsiteY23" fmla="*/ 873252 h 903255"/>
                <a:gd name="connsiteX24" fmla="*/ 366697 w 570817"/>
                <a:gd name="connsiteY24" fmla="*/ 877634 h 903255"/>
                <a:gd name="connsiteX25" fmla="*/ 366697 w 570817"/>
                <a:gd name="connsiteY25" fmla="*/ 877634 h 903255"/>
                <a:gd name="connsiteX26" fmla="*/ 351076 w 570817"/>
                <a:gd name="connsiteY26" fmla="*/ 878586 h 903255"/>
                <a:gd name="connsiteX27" fmla="*/ 339931 w 570817"/>
                <a:gd name="connsiteY27" fmla="*/ 865061 h 903255"/>
                <a:gd name="connsiteX28" fmla="*/ 339931 w 570817"/>
                <a:gd name="connsiteY28" fmla="*/ 865061 h 903255"/>
                <a:gd name="connsiteX29" fmla="*/ 124666 w 570817"/>
                <a:gd name="connsiteY29" fmla="*/ 501968 h 903255"/>
                <a:gd name="connsiteX30" fmla="*/ 100568 w 570817"/>
                <a:gd name="connsiteY30" fmla="*/ 396430 h 903255"/>
                <a:gd name="connsiteX31" fmla="*/ 96187 w 570817"/>
                <a:gd name="connsiteY31" fmla="*/ 324135 h 903255"/>
                <a:gd name="connsiteX32" fmla="*/ 111141 w 570817"/>
                <a:gd name="connsiteY32" fmla="*/ 211169 h 903255"/>
                <a:gd name="connsiteX33" fmla="*/ 115618 w 570817"/>
                <a:gd name="connsiteY33" fmla="*/ 194691 h 903255"/>
                <a:gd name="connsiteX34" fmla="*/ 117808 w 570817"/>
                <a:gd name="connsiteY34" fmla="*/ 187928 h 903255"/>
                <a:gd name="connsiteX35" fmla="*/ 118666 w 570817"/>
                <a:gd name="connsiteY35" fmla="*/ 185357 h 903255"/>
                <a:gd name="connsiteX36" fmla="*/ 122476 w 570817"/>
                <a:gd name="connsiteY36" fmla="*/ 174498 h 903255"/>
                <a:gd name="connsiteX37" fmla="*/ 124666 w 570817"/>
                <a:gd name="connsiteY37" fmla="*/ 168402 h 903255"/>
                <a:gd name="connsiteX38" fmla="*/ 130381 w 570817"/>
                <a:gd name="connsiteY38" fmla="*/ 154972 h 903255"/>
                <a:gd name="connsiteX39" fmla="*/ 130381 w 570817"/>
                <a:gd name="connsiteY39" fmla="*/ 154210 h 903255"/>
                <a:gd name="connsiteX40" fmla="*/ 136382 w 570817"/>
                <a:gd name="connsiteY40" fmla="*/ 141637 h 903255"/>
                <a:gd name="connsiteX41" fmla="*/ 136954 w 570817"/>
                <a:gd name="connsiteY41" fmla="*/ 140398 h 903255"/>
                <a:gd name="connsiteX42" fmla="*/ 143526 w 570817"/>
                <a:gd name="connsiteY42" fmla="*/ 128207 h 903255"/>
                <a:gd name="connsiteX43" fmla="*/ 143526 w 570817"/>
                <a:gd name="connsiteY43" fmla="*/ 128207 h 903255"/>
                <a:gd name="connsiteX44" fmla="*/ 150670 w 570817"/>
                <a:gd name="connsiteY44" fmla="*/ 116491 h 903255"/>
                <a:gd name="connsiteX45" fmla="*/ 150670 w 570817"/>
                <a:gd name="connsiteY45" fmla="*/ 115824 h 903255"/>
                <a:gd name="connsiteX46" fmla="*/ 158004 w 570817"/>
                <a:gd name="connsiteY46" fmla="*/ 104966 h 903255"/>
                <a:gd name="connsiteX47" fmla="*/ 159052 w 570817"/>
                <a:gd name="connsiteY47" fmla="*/ 103441 h 903255"/>
                <a:gd name="connsiteX48" fmla="*/ 166672 w 570817"/>
                <a:gd name="connsiteY48" fmla="*/ 93250 h 903255"/>
                <a:gd name="connsiteX49" fmla="*/ 167624 w 570817"/>
                <a:gd name="connsiteY49" fmla="*/ 92107 h 903255"/>
                <a:gd name="connsiteX50" fmla="*/ 175720 w 570817"/>
                <a:gd name="connsiteY50" fmla="*/ 82582 h 903255"/>
                <a:gd name="connsiteX51" fmla="*/ 175720 w 570817"/>
                <a:gd name="connsiteY51" fmla="*/ 82582 h 903255"/>
                <a:gd name="connsiteX52" fmla="*/ 184102 w 570817"/>
                <a:gd name="connsiteY52" fmla="*/ 73057 h 903255"/>
                <a:gd name="connsiteX53" fmla="*/ 185626 w 570817"/>
                <a:gd name="connsiteY53" fmla="*/ 71438 h 903255"/>
                <a:gd name="connsiteX54" fmla="*/ 194008 w 570817"/>
                <a:gd name="connsiteY54" fmla="*/ 63151 h 903255"/>
                <a:gd name="connsiteX55" fmla="*/ 195723 w 570817"/>
                <a:gd name="connsiteY55" fmla="*/ 61532 h 903255"/>
                <a:gd name="connsiteX56" fmla="*/ 204581 w 570817"/>
                <a:gd name="connsiteY56" fmla="*/ 53626 h 903255"/>
                <a:gd name="connsiteX57" fmla="*/ 205534 w 570817"/>
                <a:gd name="connsiteY57" fmla="*/ 52864 h 903255"/>
                <a:gd name="connsiteX58" fmla="*/ 214297 w 570817"/>
                <a:gd name="connsiteY58" fmla="*/ 45815 h 903255"/>
                <a:gd name="connsiteX59" fmla="*/ 215916 w 570817"/>
                <a:gd name="connsiteY59" fmla="*/ 44577 h 903255"/>
                <a:gd name="connsiteX60" fmla="*/ 225441 w 570817"/>
                <a:gd name="connsiteY60" fmla="*/ 37909 h 903255"/>
                <a:gd name="connsiteX61" fmla="*/ 227727 w 570817"/>
                <a:gd name="connsiteY61" fmla="*/ 36386 h 903255"/>
                <a:gd name="connsiteX62" fmla="*/ 237252 w 570817"/>
                <a:gd name="connsiteY62" fmla="*/ 30194 h 903255"/>
                <a:gd name="connsiteX63" fmla="*/ 239157 w 570817"/>
                <a:gd name="connsiteY63" fmla="*/ 29051 h 903255"/>
                <a:gd name="connsiteX64" fmla="*/ 248682 w 570817"/>
                <a:gd name="connsiteY64" fmla="*/ 23813 h 903255"/>
                <a:gd name="connsiteX65" fmla="*/ 250682 w 570817"/>
                <a:gd name="connsiteY65" fmla="*/ 22670 h 903255"/>
                <a:gd name="connsiteX66" fmla="*/ 260207 w 570817"/>
                <a:gd name="connsiteY66" fmla="*/ 17621 h 903255"/>
                <a:gd name="connsiteX67" fmla="*/ 262684 w 570817"/>
                <a:gd name="connsiteY67" fmla="*/ 16383 h 903255"/>
                <a:gd name="connsiteX68" fmla="*/ 272209 w 570817"/>
                <a:gd name="connsiteY68" fmla="*/ 11906 h 903255"/>
                <a:gd name="connsiteX69" fmla="*/ 274685 w 570817"/>
                <a:gd name="connsiteY69" fmla="*/ 10859 h 903255"/>
                <a:gd name="connsiteX70" fmla="*/ 285067 w 570817"/>
                <a:gd name="connsiteY70" fmla="*/ 6858 h 903255"/>
                <a:gd name="connsiteX71" fmla="*/ 286496 w 570817"/>
                <a:gd name="connsiteY71" fmla="*/ 6382 h 903255"/>
                <a:gd name="connsiteX72" fmla="*/ 296021 w 570817"/>
                <a:gd name="connsiteY72" fmla="*/ 3143 h 903255"/>
                <a:gd name="connsiteX73" fmla="*/ 298402 w 570817"/>
                <a:gd name="connsiteY73" fmla="*/ 2381 h 903255"/>
                <a:gd name="connsiteX74" fmla="*/ 306784 w 570817"/>
                <a:gd name="connsiteY74" fmla="*/ 0 h 903255"/>
                <a:gd name="connsiteX75" fmla="*/ 211534 w 570817"/>
                <a:gd name="connsiteY75" fmla="*/ 24765 h 903255"/>
                <a:gd name="connsiteX76" fmla="*/ 28559 w 570817"/>
                <a:gd name="connsiteY76" fmla="*/ 193262 h 903255"/>
                <a:gd name="connsiteX77" fmla="*/ 21606 w 570817"/>
                <a:gd name="connsiteY77" fmla="*/ 212312 h 903255"/>
                <a:gd name="connsiteX78" fmla="*/ 19510 w 570817"/>
                <a:gd name="connsiteY78" fmla="*/ 219170 h 903255"/>
                <a:gd name="connsiteX79" fmla="*/ 14938 w 570817"/>
                <a:gd name="connsiteY79" fmla="*/ 235648 h 903255"/>
                <a:gd name="connsiteX80" fmla="*/ 28464 w 570817"/>
                <a:gd name="connsiteY80" fmla="*/ 526352 h 903255"/>
                <a:gd name="connsiteX81" fmla="*/ 243729 w 570817"/>
                <a:gd name="connsiteY81" fmla="*/ 889825 h 903255"/>
                <a:gd name="connsiteX82" fmla="*/ 243729 w 570817"/>
                <a:gd name="connsiteY82" fmla="*/ 889825 h 903255"/>
                <a:gd name="connsiteX83" fmla="*/ 254778 w 570817"/>
                <a:gd name="connsiteY83" fmla="*/ 903256 h 903255"/>
                <a:gd name="connsiteX84" fmla="*/ 270494 w 570817"/>
                <a:gd name="connsiteY84" fmla="*/ 902398 h 903255"/>
                <a:gd name="connsiteX85" fmla="*/ 270494 w 570817"/>
                <a:gd name="connsiteY85" fmla="*/ 902398 h 903255"/>
                <a:gd name="connsiteX86" fmla="*/ 477853 w 570817"/>
                <a:gd name="connsiteY86" fmla="*/ 872204 h 903255"/>
                <a:gd name="connsiteX87" fmla="*/ 570817 w 570817"/>
                <a:gd name="connsiteY87" fmla="*/ 848106 h 903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</a:cxnLst>
              <a:rect l="l" t="t" r="r" b="b"/>
              <a:pathLst>
                <a:path w="570817" h="903255">
                  <a:moveTo>
                    <a:pt x="565674" y="849916"/>
                  </a:moveTo>
                  <a:lnTo>
                    <a:pt x="561769" y="850868"/>
                  </a:lnTo>
                  <a:lnTo>
                    <a:pt x="554339" y="852583"/>
                  </a:lnTo>
                  <a:lnTo>
                    <a:pt x="550053" y="853630"/>
                  </a:lnTo>
                  <a:lnTo>
                    <a:pt x="543004" y="855155"/>
                  </a:lnTo>
                  <a:lnTo>
                    <a:pt x="538147" y="856202"/>
                  </a:lnTo>
                  <a:lnTo>
                    <a:pt x="531479" y="857536"/>
                  </a:lnTo>
                  <a:lnTo>
                    <a:pt x="526145" y="858679"/>
                  </a:lnTo>
                  <a:lnTo>
                    <a:pt x="519668" y="859917"/>
                  </a:lnTo>
                  <a:lnTo>
                    <a:pt x="513858" y="860965"/>
                  </a:lnTo>
                  <a:lnTo>
                    <a:pt x="507667" y="862108"/>
                  </a:lnTo>
                  <a:lnTo>
                    <a:pt x="501475" y="863155"/>
                  </a:lnTo>
                  <a:lnTo>
                    <a:pt x="495379" y="864203"/>
                  </a:lnTo>
                  <a:lnTo>
                    <a:pt x="488902" y="865251"/>
                  </a:lnTo>
                  <a:lnTo>
                    <a:pt x="482902" y="866204"/>
                  </a:lnTo>
                  <a:lnTo>
                    <a:pt x="476044" y="867156"/>
                  </a:lnTo>
                  <a:lnTo>
                    <a:pt x="470043" y="868013"/>
                  </a:lnTo>
                  <a:lnTo>
                    <a:pt x="463090" y="868966"/>
                  </a:lnTo>
                  <a:lnTo>
                    <a:pt x="456613" y="869823"/>
                  </a:lnTo>
                  <a:lnTo>
                    <a:pt x="450040" y="870681"/>
                  </a:lnTo>
                  <a:lnTo>
                    <a:pt x="442039" y="871538"/>
                  </a:lnTo>
                  <a:lnTo>
                    <a:pt x="436705" y="872204"/>
                  </a:lnTo>
                  <a:lnTo>
                    <a:pt x="426323" y="873252"/>
                  </a:lnTo>
                  <a:lnTo>
                    <a:pt x="423275" y="873252"/>
                  </a:lnTo>
                  <a:cubicBezTo>
                    <a:pt x="404987" y="875062"/>
                    <a:pt x="386128" y="876586"/>
                    <a:pt x="366697" y="877634"/>
                  </a:cubicBezTo>
                  <a:lnTo>
                    <a:pt x="366697" y="877634"/>
                  </a:lnTo>
                  <a:lnTo>
                    <a:pt x="351076" y="878586"/>
                  </a:lnTo>
                  <a:lnTo>
                    <a:pt x="339931" y="865061"/>
                  </a:lnTo>
                  <a:lnTo>
                    <a:pt x="339931" y="865061"/>
                  </a:lnTo>
                  <a:cubicBezTo>
                    <a:pt x="231632" y="733520"/>
                    <a:pt x="161052" y="614649"/>
                    <a:pt x="124666" y="501968"/>
                  </a:cubicBezTo>
                  <a:cubicBezTo>
                    <a:pt x="113419" y="467601"/>
                    <a:pt x="105353" y="432273"/>
                    <a:pt x="100568" y="396430"/>
                  </a:cubicBezTo>
                  <a:cubicBezTo>
                    <a:pt x="97371" y="372469"/>
                    <a:pt x="95907" y="348308"/>
                    <a:pt x="96187" y="324135"/>
                  </a:cubicBezTo>
                  <a:cubicBezTo>
                    <a:pt x="96705" y="286023"/>
                    <a:pt x="101724" y="248104"/>
                    <a:pt x="111141" y="211169"/>
                  </a:cubicBezTo>
                  <a:cubicBezTo>
                    <a:pt x="112760" y="204692"/>
                    <a:pt x="114189" y="199644"/>
                    <a:pt x="115618" y="194691"/>
                  </a:cubicBezTo>
                  <a:cubicBezTo>
                    <a:pt x="116380" y="192310"/>
                    <a:pt x="117046" y="190119"/>
                    <a:pt x="117808" y="187928"/>
                  </a:cubicBezTo>
                  <a:cubicBezTo>
                    <a:pt x="118570" y="185738"/>
                    <a:pt x="118380" y="186214"/>
                    <a:pt x="118666" y="185357"/>
                  </a:cubicBezTo>
                  <a:cubicBezTo>
                    <a:pt x="119809" y="181642"/>
                    <a:pt x="121142" y="178022"/>
                    <a:pt x="122476" y="174498"/>
                  </a:cubicBezTo>
                  <a:cubicBezTo>
                    <a:pt x="123238" y="172498"/>
                    <a:pt x="123904" y="170402"/>
                    <a:pt x="124666" y="168402"/>
                  </a:cubicBezTo>
                  <a:cubicBezTo>
                    <a:pt x="126476" y="163830"/>
                    <a:pt x="128381" y="159448"/>
                    <a:pt x="130381" y="154972"/>
                  </a:cubicBezTo>
                  <a:lnTo>
                    <a:pt x="130381" y="154210"/>
                  </a:lnTo>
                  <a:cubicBezTo>
                    <a:pt x="132286" y="149955"/>
                    <a:pt x="134287" y="145764"/>
                    <a:pt x="136382" y="141637"/>
                  </a:cubicBezTo>
                  <a:lnTo>
                    <a:pt x="136954" y="140398"/>
                  </a:lnTo>
                  <a:cubicBezTo>
                    <a:pt x="139049" y="136303"/>
                    <a:pt x="141240" y="132207"/>
                    <a:pt x="143526" y="128207"/>
                  </a:cubicBezTo>
                  <a:lnTo>
                    <a:pt x="143526" y="128207"/>
                  </a:lnTo>
                  <a:cubicBezTo>
                    <a:pt x="145812" y="124206"/>
                    <a:pt x="148193" y="120301"/>
                    <a:pt x="150670" y="116491"/>
                  </a:cubicBezTo>
                  <a:cubicBezTo>
                    <a:pt x="150652" y="116268"/>
                    <a:pt x="150652" y="116046"/>
                    <a:pt x="150670" y="115824"/>
                  </a:cubicBezTo>
                  <a:cubicBezTo>
                    <a:pt x="153051" y="112109"/>
                    <a:pt x="155527" y="108490"/>
                    <a:pt x="158004" y="104966"/>
                  </a:cubicBezTo>
                  <a:lnTo>
                    <a:pt x="159052" y="103441"/>
                  </a:lnTo>
                  <a:cubicBezTo>
                    <a:pt x="161528" y="100013"/>
                    <a:pt x="164100" y="96584"/>
                    <a:pt x="166672" y="93250"/>
                  </a:cubicBezTo>
                  <a:lnTo>
                    <a:pt x="167624" y="92107"/>
                  </a:lnTo>
                  <a:cubicBezTo>
                    <a:pt x="170291" y="88678"/>
                    <a:pt x="172958" y="85440"/>
                    <a:pt x="175720" y="82582"/>
                  </a:cubicBezTo>
                  <a:lnTo>
                    <a:pt x="175720" y="82582"/>
                  </a:lnTo>
                  <a:cubicBezTo>
                    <a:pt x="178483" y="79439"/>
                    <a:pt x="181245" y="76391"/>
                    <a:pt x="184102" y="73057"/>
                  </a:cubicBezTo>
                  <a:lnTo>
                    <a:pt x="185626" y="71438"/>
                  </a:lnTo>
                  <a:cubicBezTo>
                    <a:pt x="188389" y="68675"/>
                    <a:pt x="191151" y="65818"/>
                    <a:pt x="194008" y="63151"/>
                  </a:cubicBezTo>
                  <a:lnTo>
                    <a:pt x="195723" y="61532"/>
                  </a:lnTo>
                  <a:lnTo>
                    <a:pt x="204581" y="53626"/>
                  </a:lnTo>
                  <a:lnTo>
                    <a:pt x="205534" y="52864"/>
                  </a:lnTo>
                  <a:lnTo>
                    <a:pt x="214297" y="45815"/>
                  </a:lnTo>
                  <a:lnTo>
                    <a:pt x="215916" y="44577"/>
                  </a:lnTo>
                  <a:cubicBezTo>
                    <a:pt x="218964" y="42291"/>
                    <a:pt x="222012" y="40005"/>
                    <a:pt x="225441" y="37909"/>
                  </a:cubicBezTo>
                  <a:lnTo>
                    <a:pt x="227727" y="36386"/>
                  </a:lnTo>
                  <a:cubicBezTo>
                    <a:pt x="230775" y="34290"/>
                    <a:pt x="233918" y="32195"/>
                    <a:pt x="237252" y="30194"/>
                  </a:cubicBezTo>
                  <a:lnTo>
                    <a:pt x="239157" y="29051"/>
                  </a:lnTo>
                  <a:cubicBezTo>
                    <a:pt x="242110" y="27241"/>
                    <a:pt x="245158" y="25527"/>
                    <a:pt x="248682" y="23813"/>
                  </a:cubicBezTo>
                  <a:lnTo>
                    <a:pt x="250682" y="22670"/>
                  </a:lnTo>
                  <a:lnTo>
                    <a:pt x="260207" y="17621"/>
                  </a:lnTo>
                  <a:lnTo>
                    <a:pt x="262684" y="16383"/>
                  </a:lnTo>
                  <a:lnTo>
                    <a:pt x="272209" y="11906"/>
                  </a:lnTo>
                  <a:lnTo>
                    <a:pt x="274685" y="10859"/>
                  </a:lnTo>
                  <a:cubicBezTo>
                    <a:pt x="278114" y="9430"/>
                    <a:pt x="281638" y="8096"/>
                    <a:pt x="285067" y="6858"/>
                  </a:cubicBezTo>
                  <a:lnTo>
                    <a:pt x="286496" y="6382"/>
                  </a:lnTo>
                  <a:cubicBezTo>
                    <a:pt x="289735" y="5239"/>
                    <a:pt x="293068" y="4096"/>
                    <a:pt x="296021" y="3143"/>
                  </a:cubicBezTo>
                  <a:lnTo>
                    <a:pt x="298402" y="2381"/>
                  </a:lnTo>
                  <a:lnTo>
                    <a:pt x="306784" y="0"/>
                  </a:lnTo>
                  <a:lnTo>
                    <a:pt x="211534" y="24765"/>
                  </a:lnTo>
                  <a:cubicBezTo>
                    <a:pt x="132001" y="45339"/>
                    <a:pt x="63325" y="104680"/>
                    <a:pt x="28559" y="193262"/>
                  </a:cubicBezTo>
                  <a:cubicBezTo>
                    <a:pt x="25987" y="199644"/>
                    <a:pt x="23701" y="206216"/>
                    <a:pt x="21606" y="212312"/>
                  </a:cubicBezTo>
                  <a:cubicBezTo>
                    <a:pt x="20844" y="214599"/>
                    <a:pt x="20177" y="216694"/>
                    <a:pt x="19510" y="219170"/>
                  </a:cubicBezTo>
                  <a:cubicBezTo>
                    <a:pt x="17986" y="224028"/>
                    <a:pt x="16653" y="229171"/>
                    <a:pt x="14938" y="235648"/>
                  </a:cubicBezTo>
                  <a:cubicBezTo>
                    <a:pt x="-8874" y="329184"/>
                    <a:pt x="-4112" y="424243"/>
                    <a:pt x="28464" y="526352"/>
                  </a:cubicBezTo>
                  <a:cubicBezTo>
                    <a:pt x="64849" y="639127"/>
                    <a:pt x="135239" y="758000"/>
                    <a:pt x="243729" y="889825"/>
                  </a:cubicBezTo>
                  <a:lnTo>
                    <a:pt x="243729" y="889825"/>
                  </a:lnTo>
                  <a:lnTo>
                    <a:pt x="254778" y="903256"/>
                  </a:lnTo>
                  <a:lnTo>
                    <a:pt x="270494" y="902398"/>
                  </a:lnTo>
                  <a:lnTo>
                    <a:pt x="270494" y="902398"/>
                  </a:lnTo>
                  <a:cubicBezTo>
                    <a:pt x="340432" y="899110"/>
                    <a:pt x="409882" y="888998"/>
                    <a:pt x="477853" y="872204"/>
                  </a:cubicBezTo>
                  <a:lnTo>
                    <a:pt x="570817" y="848106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07" name="Freeform: Shape 1206">
              <a:extLst>
                <a:ext uri="{FF2B5EF4-FFF2-40B4-BE49-F238E27FC236}">
                  <a16:creationId xmlns:a16="http://schemas.microsoft.com/office/drawing/2014/main" id="{5A3618E0-1D83-46A5-B9A6-BA3E34421335}"/>
                </a:ext>
              </a:extLst>
            </p:cNvPr>
            <p:cNvSpPr/>
            <p:nvPr/>
          </p:nvSpPr>
          <p:spPr>
            <a:xfrm>
              <a:off x="1542556" y="8899371"/>
              <a:ext cx="872285" cy="672083"/>
            </a:xfrm>
            <a:custGeom>
              <a:avLst/>
              <a:gdLst>
                <a:gd name="connsiteX0" fmla="*/ 869809 w 872285"/>
                <a:gd name="connsiteY0" fmla="*/ 412909 h 672083"/>
                <a:gd name="connsiteX1" fmla="*/ 867809 w 872285"/>
                <a:gd name="connsiteY1" fmla="*/ 416338 h 672083"/>
                <a:gd name="connsiteX2" fmla="*/ 863808 w 872285"/>
                <a:gd name="connsiteY2" fmla="*/ 422815 h 672083"/>
                <a:gd name="connsiteX3" fmla="*/ 861522 w 872285"/>
                <a:gd name="connsiteY3" fmla="*/ 426625 h 672083"/>
                <a:gd name="connsiteX4" fmla="*/ 857712 w 872285"/>
                <a:gd name="connsiteY4" fmla="*/ 432721 h 672083"/>
                <a:gd name="connsiteX5" fmla="*/ 855045 w 872285"/>
                <a:gd name="connsiteY5" fmla="*/ 436912 h 672083"/>
                <a:gd name="connsiteX6" fmla="*/ 851331 w 872285"/>
                <a:gd name="connsiteY6" fmla="*/ 442627 h 672083"/>
                <a:gd name="connsiteX7" fmla="*/ 848378 w 872285"/>
                <a:gd name="connsiteY7" fmla="*/ 447199 h 672083"/>
                <a:gd name="connsiteX8" fmla="*/ 844758 w 872285"/>
                <a:gd name="connsiteY8" fmla="*/ 452724 h 672083"/>
                <a:gd name="connsiteX9" fmla="*/ 841425 w 872285"/>
                <a:gd name="connsiteY9" fmla="*/ 457581 h 672083"/>
                <a:gd name="connsiteX10" fmla="*/ 837805 w 872285"/>
                <a:gd name="connsiteY10" fmla="*/ 462820 h 672083"/>
                <a:gd name="connsiteX11" fmla="*/ 834281 w 872285"/>
                <a:gd name="connsiteY11" fmla="*/ 467963 h 672083"/>
                <a:gd name="connsiteX12" fmla="*/ 830757 w 872285"/>
                <a:gd name="connsiteY12" fmla="*/ 473012 h 672083"/>
                <a:gd name="connsiteX13" fmla="*/ 826851 w 872285"/>
                <a:gd name="connsiteY13" fmla="*/ 478441 h 672083"/>
                <a:gd name="connsiteX14" fmla="*/ 823327 w 872285"/>
                <a:gd name="connsiteY14" fmla="*/ 483298 h 672083"/>
                <a:gd name="connsiteX15" fmla="*/ 819327 w 872285"/>
                <a:gd name="connsiteY15" fmla="*/ 488823 h 672083"/>
                <a:gd name="connsiteX16" fmla="*/ 815612 w 872285"/>
                <a:gd name="connsiteY16" fmla="*/ 493776 h 672083"/>
                <a:gd name="connsiteX17" fmla="*/ 811516 w 872285"/>
                <a:gd name="connsiteY17" fmla="*/ 499396 h 672083"/>
                <a:gd name="connsiteX18" fmla="*/ 807420 w 872285"/>
                <a:gd name="connsiteY18" fmla="*/ 504349 h 672083"/>
                <a:gd name="connsiteX19" fmla="*/ 803420 w 872285"/>
                <a:gd name="connsiteY19" fmla="*/ 509588 h 672083"/>
                <a:gd name="connsiteX20" fmla="*/ 798467 w 872285"/>
                <a:gd name="connsiteY20" fmla="*/ 515874 h 672083"/>
                <a:gd name="connsiteX21" fmla="*/ 795133 w 872285"/>
                <a:gd name="connsiteY21" fmla="*/ 520065 h 672083"/>
                <a:gd name="connsiteX22" fmla="*/ 788656 w 872285"/>
                <a:gd name="connsiteY22" fmla="*/ 528257 h 672083"/>
                <a:gd name="connsiteX23" fmla="*/ 786656 w 872285"/>
                <a:gd name="connsiteY23" fmla="*/ 530733 h 672083"/>
                <a:gd name="connsiteX24" fmla="*/ 750080 w 872285"/>
                <a:gd name="connsiteY24" fmla="*/ 574072 h 672083"/>
                <a:gd name="connsiteX25" fmla="*/ 750080 w 872285"/>
                <a:gd name="connsiteY25" fmla="*/ 574072 h 672083"/>
                <a:gd name="connsiteX26" fmla="*/ 739698 w 872285"/>
                <a:gd name="connsiteY26" fmla="*/ 585883 h 672083"/>
                <a:gd name="connsiteX27" fmla="*/ 722362 w 872285"/>
                <a:gd name="connsiteY27" fmla="*/ 584359 h 672083"/>
                <a:gd name="connsiteX28" fmla="*/ 722362 w 872285"/>
                <a:gd name="connsiteY28" fmla="*/ 584359 h 672083"/>
                <a:gd name="connsiteX29" fmla="*/ 312787 w 872285"/>
                <a:gd name="connsiteY29" fmla="*/ 482632 h 672083"/>
                <a:gd name="connsiteX30" fmla="*/ 220680 w 872285"/>
                <a:gd name="connsiteY30" fmla="*/ 425482 h 672083"/>
                <a:gd name="connsiteX31" fmla="*/ 166102 w 872285"/>
                <a:gd name="connsiteY31" fmla="*/ 377857 h 672083"/>
                <a:gd name="connsiteX32" fmla="*/ 96189 w 872285"/>
                <a:gd name="connsiteY32" fmla="*/ 288036 h 672083"/>
                <a:gd name="connsiteX33" fmla="*/ 87521 w 872285"/>
                <a:gd name="connsiteY33" fmla="*/ 273177 h 672083"/>
                <a:gd name="connsiteX34" fmla="*/ 84187 w 872285"/>
                <a:gd name="connsiteY34" fmla="*/ 266986 h 672083"/>
                <a:gd name="connsiteX35" fmla="*/ 82949 w 872285"/>
                <a:gd name="connsiteY35" fmla="*/ 264509 h 672083"/>
                <a:gd name="connsiteX36" fmla="*/ 77901 w 872285"/>
                <a:gd name="connsiteY36" fmla="*/ 254222 h 672083"/>
                <a:gd name="connsiteX37" fmla="*/ 75233 w 872285"/>
                <a:gd name="connsiteY37" fmla="*/ 248317 h 672083"/>
                <a:gd name="connsiteX38" fmla="*/ 69614 w 872285"/>
                <a:gd name="connsiteY38" fmla="*/ 234887 h 672083"/>
                <a:gd name="connsiteX39" fmla="*/ 69614 w 872285"/>
                <a:gd name="connsiteY39" fmla="*/ 234125 h 672083"/>
                <a:gd name="connsiteX40" fmla="*/ 64851 w 872285"/>
                <a:gd name="connsiteY40" fmla="*/ 220980 h 672083"/>
                <a:gd name="connsiteX41" fmla="*/ 64851 w 872285"/>
                <a:gd name="connsiteY41" fmla="*/ 219646 h 672083"/>
                <a:gd name="connsiteX42" fmla="*/ 60756 w 872285"/>
                <a:gd name="connsiteY42" fmla="*/ 206407 h 672083"/>
                <a:gd name="connsiteX43" fmla="*/ 60756 w 872285"/>
                <a:gd name="connsiteY43" fmla="*/ 206407 h 672083"/>
                <a:gd name="connsiteX44" fmla="*/ 57327 w 872285"/>
                <a:gd name="connsiteY44" fmla="*/ 193072 h 672083"/>
                <a:gd name="connsiteX45" fmla="*/ 57327 w 872285"/>
                <a:gd name="connsiteY45" fmla="*/ 192310 h 672083"/>
                <a:gd name="connsiteX46" fmla="*/ 54660 w 872285"/>
                <a:gd name="connsiteY46" fmla="*/ 179547 h 672083"/>
                <a:gd name="connsiteX47" fmla="*/ 54660 w 872285"/>
                <a:gd name="connsiteY47" fmla="*/ 177641 h 672083"/>
                <a:gd name="connsiteX48" fmla="*/ 52754 w 872285"/>
                <a:gd name="connsiteY48" fmla="*/ 165164 h 672083"/>
                <a:gd name="connsiteX49" fmla="*/ 52754 w 872285"/>
                <a:gd name="connsiteY49" fmla="*/ 163640 h 672083"/>
                <a:gd name="connsiteX50" fmla="*/ 51421 w 872285"/>
                <a:gd name="connsiteY50" fmla="*/ 150972 h 672083"/>
                <a:gd name="connsiteX51" fmla="*/ 51421 w 872285"/>
                <a:gd name="connsiteY51" fmla="*/ 150972 h 672083"/>
                <a:gd name="connsiteX52" fmla="*/ 50754 w 872285"/>
                <a:gd name="connsiteY52" fmla="*/ 138494 h 672083"/>
                <a:gd name="connsiteX53" fmla="*/ 50754 w 872285"/>
                <a:gd name="connsiteY53" fmla="*/ 136398 h 672083"/>
                <a:gd name="connsiteX54" fmla="*/ 50754 w 872285"/>
                <a:gd name="connsiteY54" fmla="*/ 124492 h 672083"/>
                <a:gd name="connsiteX55" fmla="*/ 50754 w 872285"/>
                <a:gd name="connsiteY55" fmla="*/ 122206 h 672083"/>
                <a:gd name="connsiteX56" fmla="*/ 51326 w 872285"/>
                <a:gd name="connsiteY56" fmla="*/ 110300 h 672083"/>
                <a:gd name="connsiteX57" fmla="*/ 51326 w 872285"/>
                <a:gd name="connsiteY57" fmla="*/ 109061 h 672083"/>
                <a:gd name="connsiteX58" fmla="*/ 52374 w 872285"/>
                <a:gd name="connsiteY58" fmla="*/ 98013 h 672083"/>
                <a:gd name="connsiteX59" fmla="*/ 52374 w 872285"/>
                <a:gd name="connsiteY59" fmla="*/ 95917 h 672083"/>
                <a:gd name="connsiteX60" fmla="*/ 54088 w 872285"/>
                <a:gd name="connsiteY60" fmla="*/ 84677 h 672083"/>
                <a:gd name="connsiteX61" fmla="*/ 54088 w 872285"/>
                <a:gd name="connsiteY61" fmla="*/ 82010 h 672083"/>
                <a:gd name="connsiteX62" fmla="*/ 56279 w 872285"/>
                <a:gd name="connsiteY62" fmla="*/ 70961 h 672083"/>
                <a:gd name="connsiteX63" fmla="*/ 56850 w 872285"/>
                <a:gd name="connsiteY63" fmla="*/ 68866 h 672083"/>
                <a:gd name="connsiteX64" fmla="*/ 59517 w 872285"/>
                <a:gd name="connsiteY64" fmla="*/ 58579 h 672083"/>
                <a:gd name="connsiteX65" fmla="*/ 59517 w 872285"/>
                <a:gd name="connsiteY65" fmla="*/ 57055 h 672083"/>
                <a:gd name="connsiteX66" fmla="*/ 62851 w 872285"/>
                <a:gd name="connsiteY66" fmla="*/ 46387 h 672083"/>
                <a:gd name="connsiteX67" fmla="*/ 63804 w 872285"/>
                <a:gd name="connsiteY67" fmla="*/ 43719 h 672083"/>
                <a:gd name="connsiteX68" fmla="*/ 67518 w 872285"/>
                <a:gd name="connsiteY68" fmla="*/ 33528 h 672083"/>
                <a:gd name="connsiteX69" fmla="*/ 68566 w 872285"/>
                <a:gd name="connsiteY69" fmla="*/ 30956 h 672083"/>
                <a:gd name="connsiteX70" fmla="*/ 73043 w 872285"/>
                <a:gd name="connsiteY70" fmla="*/ 20764 h 672083"/>
                <a:gd name="connsiteX71" fmla="*/ 73614 w 872285"/>
                <a:gd name="connsiteY71" fmla="*/ 19431 h 672083"/>
                <a:gd name="connsiteX72" fmla="*/ 78281 w 872285"/>
                <a:gd name="connsiteY72" fmla="*/ 9906 h 672083"/>
                <a:gd name="connsiteX73" fmla="*/ 79425 w 872285"/>
                <a:gd name="connsiteY73" fmla="*/ 7620 h 672083"/>
                <a:gd name="connsiteX74" fmla="*/ 83711 w 872285"/>
                <a:gd name="connsiteY74" fmla="*/ 0 h 672083"/>
                <a:gd name="connsiteX75" fmla="*/ 34276 w 872285"/>
                <a:gd name="connsiteY75" fmla="*/ 85725 h 672083"/>
                <a:gd name="connsiteX76" fmla="*/ 25989 w 872285"/>
                <a:gd name="connsiteY76" fmla="*/ 334328 h 672083"/>
                <a:gd name="connsiteX77" fmla="*/ 34943 w 872285"/>
                <a:gd name="connsiteY77" fmla="*/ 353378 h 672083"/>
                <a:gd name="connsiteX78" fmla="*/ 38277 w 872285"/>
                <a:gd name="connsiteY78" fmla="*/ 359569 h 672083"/>
                <a:gd name="connsiteX79" fmla="*/ 46944 w 872285"/>
                <a:gd name="connsiteY79" fmla="*/ 374428 h 672083"/>
                <a:gd name="connsiteX80" fmla="*/ 263543 w 872285"/>
                <a:gd name="connsiteY80" fmla="*/ 568833 h 672083"/>
                <a:gd name="connsiteX81" fmla="*/ 673118 w 872285"/>
                <a:gd name="connsiteY81" fmla="*/ 670560 h 672083"/>
                <a:gd name="connsiteX82" fmla="*/ 673118 w 872285"/>
                <a:gd name="connsiteY82" fmla="*/ 670560 h 672083"/>
                <a:gd name="connsiteX83" fmla="*/ 690453 w 872285"/>
                <a:gd name="connsiteY83" fmla="*/ 672084 h 672083"/>
                <a:gd name="connsiteX84" fmla="*/ 700836 w 872285"/>
                <a:gd name="connsiteY84" fmla="*/ 660273 h 672083"/>
                <a:gd name="connsiteX85" fmla="*/ 700836 w 872285"/>
                <a:gd name="connsiteY85" fmla="*/ 660273 h 672083"/>
                <a:gd name="connsiteX86" fmla="*/ 824661 w 872285"/>
                <a:gd name="connsiteY86" fmla="*/ 491395 h 672083"/>
                <a:gd name="connsiteX87" fmla="*/ 872286 w 872285"/>
                <a:gd name="connsiteY87" fmla="*/ 408241 h 672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</a:cxnLst>
              <a:rect l="l" t="t" r="r" b="b"/>
              <a:pathLst>
                <a:path w="872285" h="672083">
                  <a:moveTo>
                    <a:pt x="869809" y="412909"/>
                  </a:moveTo>
                  <a:lnTo>
                    <a:pt x="867809" y="416338"/>
                  </a:lnTo>
                  <a:lnTo>
                    <a:pt x="863808" y="422815"/>
                  </a:lnTo>
                  <a:lnTo>
                    <a:pt x="861522" y="426625"/>
                  </a:lnTo>
                  <a:lnTo>
                    <a:pt x="857712" y="432721"/>
                  </a:lnTo>
                  <a:lnTo>
                    <a:pt x="855045" y="436912"/>
                  </a:lnTo>
                  <a:lnTo>
                    <a:pt x="851331" y="442627"/>
                  </a:lnTo>
                  <a:lnTo>
                    <a:pt x="848378" y="447199"/>
                  </a:lnTo>
                  <a:lnTo>
                    <a:pt x="844758" y="452724"/>
                  </a:lnTo>
                  <a:lnTo>
                    <a:pt x="841425" y="457581"/>
                  </a:lnTo>
                  <a:lnTo>
                    <a:pt x="837805" y="462820"/>
                  </a:lnTo>
                  <a:lnTo>
                    <a:pt x="834281" y="467963"/>
                  </a:lnTo>
                  <a:lnTo>
                    <a:pt x="830757" y="473012"/>
                  </a:lnTo>
                  <a:lnTo>
                    <a:pt x="826851" y="478441"/>
                  </a:lnTo>
                  <a:lnTo>
                    <a:pt x="823327" y="483298"/>
                  </a:lnTo>
                  <a:lnTo>
                    <a:pt x="819327" y="488823"/>
                  </a:lnTo>
                  <a:lnTo>
                    <a:pt x="815612" y="493776"/>
                  </a:lnTo>
                  <a:lnTo>
                    <a:pt x="811516" y="499396"/>
                  </a:lnTo>
                  <a:lnTo>
                    <a:pt x="807420" y="504349"/>
                  </a:lnTo>
                  <a:lnTo>
                    <a:pt x="803420" y="509588"/>
                  </a:lnTo>
                  <a:lnTo>
                    <a:pt x="798467" y="515874"/>
                  </a:lnTo>
                  <a:cubicBezTo>
                    <a:pt x="797324" y="517303"/>
                    <a:pt x="796276" y="518732"/>
                    <a:pt x="795133" y="520065"/>
                  </a:cubicBezTo>
                  <a:cubicBezTo>
                    <a:pt x="793038" y="522827"/>
                    <a:pt x="790847" y="525494"/>
                    <a:pt x="788656" y="528257"/>
                  </a:cubicBezTo>
                  <a:lnTo>
                    <a:pt x="786656" y="530733"/>
                  </a:lnTo>
                  <a:cubicBezTo>
                    <a:pt x="775099" y="545021"/>
                    <a:pt x="762907" y="559467"/>
                    <a:pt x="750080" y="574072"/>
                  </a:cubicBezTo>
                  <a:lnTo>
                    <a:pt x="750080" y="574072"/>
                  </a:lnTo>
                  <a:lnTo>
                    <a:pt x="739698" y="585883"/>
                  </a:lnTo>
                  <a:lnTo>
                    <a:pt x="722362" y="584359"/>
                  </a:lnTo>
                  <a:lnTo>
                    <a:pt x="722362" y="584359"/>
                  </a:lnTo>
                  <a:cubicBezTo>
                    <a:pt x="552341" y="569119"/>
                    <a:pt x="418229" y="535781"/>
                    <a:pt x="312787" y="482632"/>
                  </a:cubicBezTo>
                  <a:cubicBezTo>
                    <a:pt x="280422" y="466402"/>
                    <a:pt x="249594" y="447274"/>
                    <a:pt x="220680" y="425482"/>
                  </a:cubicBezTo>
                  <a:cubicBezTo>
                    <a:pt x="201376" y="410928"/>
                    <a:pt x="183136" y="395012"/>
                    <a:pt x="166102" y="377857"/>
                  </a:cubicBezTo>
                  <a:cubicBezTo>
                    <a:pt x="139336" y="350779"/>
                    <a:pt x="115868" y="320629"/>
                    <a:pt x="96189" y="288036"/>
                  </a:cubicBezTo>
                  <a:cubicBezTo>
                    <a:pt x="92760" y="282321"/>
                    <a:pt x="90093" y="277749"/>
                    <a:pt x="87521" y="273177"/>
                  </a:cubicBezTo>
                  <a:cubicBezTo>
                    <a:pt x="86378" y="270986"/>
                    <a:pt x="85330" y="268986"/>
                    <a:pt x="84187" y="266986"/>
                  </a:cubicBezTo>
                  <a:cubicBezTo>
                    <a:pt x="83832" y="266133"/>
                    <a:pt x="83418" y="265305"/>
                    <a:pt x="82949" y="264509"/>
                  </a:cubicBezTo>
                  <a:cubicBezTo>
                    <a:pt x="81234" y="261081"/>
                    <a:pt x="79520" y="257651"/>
                    <a:pt x="77901" y="254222"/>
                  </a:cubicBezTo>
                  <a:cubicBezTo>
                    <a:pt x="77043" y="252222"/>
                    <a:pt x="76091" y="250317"/>
                    <a:pt x="75233" y="248317"/>
                  </a:cubicBezTo>
                  <a:cubicBezTo>
                    <a:pt x="73233" y="243840"/>
                    <a:pt x="71424" y="239363"/>
                    <a:pt x="69614" y="234887"/>
                  </a:cubicBezTo>
                  <a:lnTo>
                    <a:pt x="69614" y="234125"/>
                  </a:lnTo>
                  <a:cubicBezTo>
                    <a:pt x="67899" y="229743"/>
                    <a:pt x="66375" y="225362"/>
                    <a:pt x="64851" y="220980"/>
                  </a:cubicBezTo>
                  <a:cubicBezTo>
                    <a:pt x="64851" y="220980"/>
                    <a:pt x="64851" y="220123"/>
                    <a:pt x="64851" y="219646"/>
                  </a:cubicBezTo>
                  <a:cubicBezTo>
                    <a:pt x="63327" y="215265"/>
                    <a:pt x="61994" y="210884"/>
                    <a:pt x="60756" y="206407"/>
                  </a:cubicBezTo>
                  <a:lnTo>
                    <a:pt x="60756" y="206407"/>
                  </a:lnTo>
                  <a:cubicBezTo>
                    <a:pt x="59517" y="202025"/>
                    <a:pt x="58374" y="197548"/>
                    <a:pt x="57327" y="193072"/>
                  </a:cubicBezTo>
                  <a:cubicBezTo>
                    <a:pt x="57327" y="193072"/>
                    <a:pt x="57327" y="192596"/>
                    <a:pt x="57327" y="192310"/>
                  </a:cubicBezTo>
                  <a:cubicBezTo>
                    <a:pt x="56279" y="188023"/>
                    <a:pt x="55422" y="183832"/>
                    <a:pt x="54660" y="179547"/>
                  </a:cubicBezTo>
                  <a:lnTo>
                    <a:pt x="54660" y="177641"/>
                  </a:lnTo>
                  <a:cubicBezTo>
                    <a:pt x="53898" y="173546"/>
                    <a:pt x="53231" y="169355"/>
                    <a:pt x="52754" y="165164"/>
                  </a:cubicBezTo>
                  <a:cubicBezTo>
                    <a:pt x="52708" y="164657"/>
                    <a:pt x="52708" y="164147"/>
                    <a:pt x="52754" y="163640"/>
                  </a:cubicBezTo>
                  <a:cubicBezTo>
                    <a:pt x="52183" y="159354"/>
                    <a:pt x="51707" y="155163"/>
                    <a:pt x="51421" y="150972"/>
                  </a:cubicBezTo>
                  <a:lnTo>
                    <a:pt x="51421" y="150972"/>
                  </a:lnTo>
                  <a:cubicBezTo>
                    <a:pt x="51421" y="146781"/>
                    <a:pt x="50850" y="142685"/>
                    <a:pt x="50754" y="138494"/>
                  </a:cubicBezTo>
                  <a:cubicBezTo>
                    <a:pt x="50754" y="137827"/>
                    <a:pt x="50754" y="137065"/>
                    <a:pt x="50754" y="136398"/>
                  </a:cubicBezTo>
                  <a:cubicBezTo>
                    <a:pt x="50754" y="132398"/>
                    <a:pt x="50754" y="128492"/>
                    <a:pt x="50754" y="124492"/>
                  </a:cubicBezTo>
                  <a:cubicBezTo>
                    <a:pt x="50707" y="123731"/>
                    <a:pt x="50707" y="122967"/>
                    <a:pt x="50754" y="122206"/>
                  </a:cubicBezTo>
                  <a:cubicBezTo>
                    <a:pt x="50754" y="118206"/>
                    <a:pt x="50754" y="114300"/>
                    <a:pt x="51326" y="110300"/>
                  </a:cubicBezTo>
                  <a:cubicBezTo>
                    <a:pt x="51282" y="109888"/>
                    <a:pt x="51282" y="109473"/>
                    <a:pt x="51326" y="109061"/>
                  </a:cubicBezTo>
                  <a:cubicBezTo>
                    <a:pt x="51326" y="105346"/>
                    <a:pt x="51993" y="101632"/>
                    <a:pt x="52374" y="98013"/>
                  </a:cubicBezTo>
                  <a:lnTo>
                    <a:pt x="52374" y="95917"/>
                  </a:lnTo>
                  <a:cubicBezTo>
                    <a:pt x="52850" y="92107"/>
                    <a:pt x="53421" y="88392"/>
                    <a:pt x="54088" y="84677"/>
                  </a:cubicBezTo>
                  <a:cubicBezTo>
                    <a:pt x="54043" y="83789"/>
                    <a:pt x="54043" y="82899"/>
                    <a:pt x="54088" y="82010"/>
                  </a:cubicBezTo>
                  <a:cubicBezTo>
                    <a:pt x="54755" y="78296"/>
                    <a:pt x="55517" y="74676"/>
                    <a:pt x="56279" y="70961"/>
                  </a:cubicBezTo>
                  <a:lnTo>
                    <a:pt x="56850" y="68866"/>
                  </a:lnTo>
                  <a:cubicBezTo>
                    <a:pt x="57612" y="65437"/>
                    <a:pt x="58565" y="62008"/>
                    <a:pt x="59517" y="58579"/>
                  </a:cubicBezTo>
                  <a:cubicBezTo>
                    <a:pt x="59474" y="58072"/>
                    <a:pt x="59474" y="57562"/>
                    <a:pt x="59517" y="57055"/>
                  </a:cubicBezTo>
                  <a:cubicBezTo>
                    <a:pt x="60565" y="53435"/>
                    <a:pt x="61708" y="49911"/>
                    <a:pt x="62851" y="46387"/>
                  </a:cubicBezTo>
                  <a:cubicBezTo>
                    <a:pt x="63111" y="45478"/>
                    <a:pt x="63429" y="44587"/>
                    <a:pt x="63804" y="43719"/>
                  </a:cubicBezTo>
                  <a:cubicBezTo>
                    <a:pt x="64947" y="40291"/>
                    <a:pt x="66185" y="36862"/>
                    <a:pt x="67518" y="33528"/>
                  </a:cubicBezTo>
                  <a:cubicBezTo>
                    <a:pt x="67518" y="32671"/>
                    <a:pt x="68280" y="31814"/>
                    <a:pt x="68566" y="30956"/>
                  </a:cubicBezTo>
                  <a:cubicBezTo>
                    <a:pt x="69995" y="27527"/>
                    <a:pt x="71424" y="24099"/>
                    <a:pt x="73043" y="20764"/>
                  </a:cubicBezTo>
                  <a:lnTo>
                    <a:pt x="73614" y="19431"/>
                  </a:lnTo>
                  <a:lnTo>
                    <a:pt x="78281" y="9906"/>
                  </a:lnTo>
                  <a:lnTo>
                    <a:pt x="79425" y="7620"/>
                  </a:lnTo>
                  <a:cubicBezTo>
                    <a:pt x="80853" y="5049"/>
                    <a:pt x="82187" y="2572"/>
                    <a:pt x="83711" y="0"/>
                  </a:cubicBezTo>
                  <a:lnTo>
                    <a:pt x="34276" y="85725"/>
                  </a:lnTo>
                  <a:cubicBezTo>
                    <a:pt x="-6777" y="156877"/>
                    <a:pt x="-12682" y="247650"/>
                    <a:pt x="25989" y="334328"/>
                  </a:cubicBezTo>
                  <a:cubicBezTo>
                    <a:pt x="28752" y="340614"/>
                    <a:pt x="31800" y="346900"/>
                    <a:pt x="34943" y="353378"/>
                  </a:cubicBezTo>
                  <a:lnTo>
                    <a:pt x="38277" y="359569"/>
                  </a:lnTo>
                  <a:cubicBezTo>
                    <a:pt x="40848" y="364141"/>
                    <a:pt x="43420" y="369094"/>
                    <a:pt x="46944" y="374428"/>
                  </a:cubicBezTo>
                  <a:cubicBezTo>
                    <a:pt x="96855" y="457010"/>
                    <a:pt x="167626" y="520637"/>
                    <a:pt x="263543" y="568833"/>
                  </a:cubicBezTo>
                  <a:cubicBezTo>
                    <a:pt x="369366" y="621982"/>
                    <a:pt x="503477" y="655320"/>
                    <a:pt x="673118" y="670560"/>
                  </a:cubicBezTo>
                  <a:lnTo>
                    <a:pt x="673118" y="670560"/>
                  </a:lnTo>
                  <a:lnTo>
                    <a:pt x="690453" y="672084"/>
                  </a:lnTo>
                  <a:lnTo>
                    <a:pt x="700836" y="660273"/>
                  </a:lnTo>
                  <a:lnTo>
                    <a:pt x="700836" y="660273"/>
                  </a:lnTo>
                  <a:cubicBezTo>
                    <a:pt x="747517" y="608152"/>
                    <a:pt x="788990" y="551590"/>
                    <a:pt x="824661" y="491395"/>
                  </a:cubicBezTo>
                  <a:lnTo>
                    <a:pt x="872286" y="40824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08" name="Freeform: Shape 1207">
              <a:extLst>
                <a:ext uri="{FF2B5EF4-FFF2-40B4-BE49-F238E27FC236}">
                  <a16:creationId xmlns:a16="http://schemas.microsoft.com/office/drawing/2014/main" id="{8755054D-0E66-4F16-804E-D0C8415AA808}"/>
                </a:ext>
              </a:extLst>
            </p:cNvPr>
            <p:cNvSpPr/>
            <p:nvPr/>
          </p:nvSpPr>
          <p:spPr>
            <a:xfrm>
              <a:off x="2415699" y="9304850"/>
              <a:ext cx="1047" cy="1809"/>
            </a:xfrm>
            <a:custGeom>
              <a:avLst/>
              <a:gdLst>
                <a:gd name="connsiteX0" fmla="*/ 0 w 1047"/>
                <a:gd name="connsiteY0" fmla="*/ 1810 h 1809"/>
                <a:gd name="connsiteX1" fmla="*/ 1048 w 1047"/>
                <a:gd name="connsiteY1" fmla="*/ 0 h 1809"/>
                <a:gd name="connsiteX2" fmla="*/ 1048 w 1047"/>
                <a:gd name="connsiteY2" fmla="*/ 667 h 1809"/>
                <a:gd name="connsiteX3" fmla="*/ 0 w 1047"/>
                <a:gd name="connsiteY3" fmla="*/ 1810 h 1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7" h="1809">
                  <a:moveTo>
                    <a:pt x="0" y="1810"/>
                  </a:moveTo>
                  <a:lnTo>
                    <a:pt x="1048" y="0"/>
                  </a:lnTo>
                  <a:lnTo>
                    <a:pt x="1048" y="667"/>
                  </a:lnTo>
                  <a:cubicBezTo>
                    <a:pt x="741" y="1085"/>
                    <a:pt x="390" y="1468"/>
                    <a:pt x="0" y="181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09" name="Freeform: Shape 1208">
              <a:extLst>
                <a:ext uri="{FF2B5EF4-FFF2-40B4-BE49-F238E27FC236}">
                  <a16:creationId xmlns:a16="http://schemas.microsoft.com/office/drawing/2014/main" id="{A55D342E-14C0-414E-B2E1-FAA2F73479E3}"/>
                </a:ext>
              </a:extLst>
            </p:cNvPr>
            <p:cNvSpPr/>
            <p:nvPr/>
          </p:nvSpPr>
          <p:spPr>
            <a:xfrm>
              <a:off x="1588012" y="8671530"/>
              <a:ext cx="905084" cy="814009"/>
            </a:xfrm>
            <a:custGeom>
              <a:avLst/>
              <a:gdLst>
                <a:gd name="connsiteX0" fmla="*/ 868645 w 905084"/>
                <a:gd name="connsiteY0" fmla="*/ 211934 h 814009"/>
                <a:gd name="connsiteX1" fmla="*/ 862072 w 905084"/>
                <a:gd name="connsiteY1" fmla="*/ 197837 h 814009"/>
                <a:gd name="connsiteX2" fmla="*/ 858929 w 905084"/>
                <a:gd name="connsiteY2" fmla="*/ 191741 h 814009"/>
                <a:gd name="connsiteX3" fmla="*/ 848737 w 905084"/>
                <a:gd name="connsiteY3" fmla="*/ 173548 h 814009"/>
                <a:gd name="connsiteX4" fmla="*/ 453164 w 905084"/>
                <a:gd name="connsiteY4" fmla="*/ 12290 h 814009"/>
                <a:gd name="connsiteX5" fmla="*/ 478977 w 905084"/>
                <a:gd name="connsiteY5" fmla="*/ 76679 h 814009"/>
                <a:gd name="connsiteX6" fmla="*/ 484597 w 905084"/>
                <a:gd name="connsiteY6" fmla="*/ 75060 h 814009"/>
                <a:gd name="connsiteX7" fmla="*/ 488692 w 905084"/>
                <a:gd name="connsiteY7" fmla="*/ 74012 h 814009"/>
                <a:gd name="connsiteX8" fmla="*/ 498217 w 905084"/>
                <a:gd name="connsiteY8" fmla="*/ 71821 h 814009"/>
                <a:gd name="connsiteX9" fmla="*/ 512314 w 905084"/>
                <a:gd name="connsiteY9" fmla="*/ 69250 h 814009"/>
                <a:gd name="connsiteX10" fmla="*/ 517077 w 905084"/>
                <a:gd name="connsiteY10" fmla="*/ 68583 h 814009"/>
                <a:gd name="connsiteX11" fmla="*/ 517077 w 905084"/>
                <a:gd name="connsiteY11" fmla="*/ 68583 h 814009"/>
                <a:gd name="connsiteX12" fmla="*/ 522887 w 905084"/>
                <a:gd name="connsiteY12" fmla="*/ 68011 h 814009"/>
                <a:gd name="connsiteX13" fmla="*/ 543747 w 905084"/>
                <a:gd name="connsiteY13" fmla="*/ 66678 h 814009"/>
                <a:gd name="connsiteX14" fmla="*/ 555558 w 905084"/>
                <a:gd name="connsiteY14" fmla="*/ 66678 h 814009"/>
                <a:gd name="connsiteX15" fmla="*/ 561654 w 905084"/>
                <a:gd name="connsiteY15" fmla="*/ 66678 h 814009"/>
                <a:gd name="connsiteX16" fmla="*/ 562321 w 905084"/>
                <a:gd name="connsiteY16" fmla="*/ 66678 h 814009"/>
                <a:gd name="connsiteX17" fmla="*/ 568703 w 905084"/>
                <a:gd name="connsiteY17" fmla="*/ 66678 h 814009"/>
                <a:gd name="connsiteX18" fmla="*/ 578228 w 905084"/>
                <a:gd name="connsiteY18" fmla="*/ 67630 h 814009"/>
                <a:gd name="connsiteX19" fmla="*/ 587753 w 905084"/>
                <a:gd name="connsiteY19" fmla="*/ 68964 h 814009"/>
                <a:gd name="connsiteX20" fmla="*/ 594325 w 905084"/>
                <a:gd name="connsiteY20" fmla="*/ 70011 h 814009"/>
                <a:gd name="connsiteX21" fmla="*/ 607374 w 905084"/>
                <a:gd name="connsiteY21" fmla="*/ 72678 h 814009"/>
                <a:gd name="connsiteX22" fmla="*/ 612803 w 905084"/>
                <a:gd name="connsiteY22" fmla="*/ 73917 h 814009"/>
                <a:gd name="connsiteX23" fmla="*/ 614518 w 905084"/>
                <a:gd name="connsiteY23" fmla="*/ 73917 h 814009"/>
                <a:gd name="connsiteX24" fmla="*/ 620233 w 905084"/>
                <a:gd name="connsiteY24" fmla="*/ 75346 h 814009"/>
                <a:gd name="connsiteX25" fmla="*/ 626710 w 905084"/>
                <a:gd name="connsiteY25" fmla="*/ 77250 h 814009"/>
                <a:gd name="connsiteX26" fmla="*/ 640426 w 905084"/>
                <a:gd name="connsiteY26" fmla="*/ 81727 h 814009"/>
                <a:gd name="connsiteX27" fmla="*/ 645664 w 905084"/>
                <a:gd name="connsiteY27" fmla="*/ 83632 h 814009"/>
                <a:gd name="connsiteX28" fmla="*/ 651856 w 905084"/>
                <a:gd name="connsiteY28" fmla="*/ 86108 h 814009"/>
                <a:gd name="connsiteX29" fmla="*/ 658047 w 905084"/>
                <a:gd name="connsiteY29" fmla="*/ 88680 h 814009"/>
                <a:gd name="connsiteX30" fmla="*/ 662428 w 905084"/>
                <a:gd name="connsiteY30" fmla="*/ 90681 h 814009"/>
                <a:gd name="connsiteX31" fmla="*/ 665476 w 905084"/>
                <a:gd name="connsiteY31" fmla="*/ 92014 h 814009"/>
                <a:gd name="connsiteX32" fmla="*/ 670239 w 905084"/>
                <a:gd name="connsiteY32" fmla="*/ 94300 h 814009"/>
                <a:gd name="connsiteX33" fmla="*/ 670239 w 905084"/>
                <a:gd name="connsiteY33" fmla="*/ 94300 h 814009"/>
                <a:gd name="connsiteX34" fmla="*/ 676240 w 905084"/>
                <a:gd name="connsiteY34" fmla="*/ 97348 h 814009"/>
                <a:gd name="connsiteX35" fmla="*/ 688717 w 905084"/>
                <a:gd name="connsiteY35" fmla="*/ 104206 h 814009"/>
                <a:gd name="connsiteX36" fmla="*/ 693766 w 905084"/>
                <a:gd name="connsiteY36" fmla="*/ 107254 h 814009"/>
                <a:gd name="connsiteX37" fmla="*/ 705386 w 905084"/>
                <a:gd name="connsiteY37" fmla="*/ 114683 h 814009"/>
                <a:gd name="connsiteX38" fmla="*/ 710720 w 905084"/>
                <a:gd name="connsiteY38" fmla="*/ 118398 h 814009"/>
                <a:gd name="connsiteX39" fmla="*/ 715768 w 905084"/>
                <a:gd name="connsiteY39" fmla="*/ 122018 h 814009"/>
                <a:gd name="connsiteX40" fmla="*/ 726817 w 905084"/>
                <a:gd name="connsiteY40" fmla="*/ 130781 h 814009"/>
                <a:gd name="connsiteX41" fmla="*/ 730151 w 905084"/>
                <a:gd name="connsiteY41" fmla="*/ 133543 h 814009"/>
                <a:gd name="connsiteX42" fmla="*/ 733390 w 905084"/>
                <a:gd name="connsiteY42" fmla="*/ 136305 h 814009"/>
                <a:gd name="connsiteX43" fmla="*/ 736057 w 905084"/>
                <a:gd name="connsiteY43" fmla="*/ 138687 h 814009"/>
                <a:gd name="connsiteX44" fmla="*/ 738628 w 905084"/>
                <a:gd name="connsiteY44" fmla="*/ 140973 h 814009"/>
                <a:gd name="connsiteX45" fmla="*/ 742057 w 905084"/>
                <a:gd name="connsiteY45" fmla="*/ 144307 h 814009"/>
                <a:gd name="connsiteX46" fmla="*/ 749773 w 905084"/>
                <a:gd name="connsiteY46" fmla="*/ 151927 h 814009"/>
                <a:gd name="connsiteX47" fmla="*/ 760536 w 905084"/>
                <a:gd name="connsiteY47" fmla="*/ 163642 h 814009"/>
                <a:gd name="connsiteX48" fmla="*/ 766251 w 905084"/>
                <a:gd name="connsiteY48" fmla="*/ 170500 h 814009"/>
                <a:gd name="connsiteX49" fmla="*/ 771680 w 905084"/>
                <a:gd name="connsiteY49" fmla="*/ 177549 h 814009"/>
                <a:gd name="connsiteX50" fmla="*/ 786825 w 905084"/>
                <a:gd name="connsiteY50" fmla="*/ 199932 h 814009"/>
                <a:gd name="connsiteX51" fmla="*/ 793874 w 905084"/>
                <a:gd name="connsiteY51" fmla="*/ 212315 h 814009"/>
                <a:gd name="connsiteX52" fmla="*/ 794826 w 905084"/>
                <a:gd name="connsiteY52" fmla="*/ 214029 h 814009"/>
                <a:gd name="connsiteX53" fmla="*/ 795969 w 905084"/>
                <a:gd name="connsiteY53" fmla="*/ 216316 h 814009"/>
                <a:gd name="connsiteX54" fmla="*/ 797017 w 905084"/>
                <a:gd name="connsiteY54" fmla="*/ 218506 h 814009"/>
                <a:gd name="connsiteX55" fmla="*/ 798445 w 905084"/>
                <a:gd name="connsiteY55" fmla="*/ 221459 h 814009"/>
                <a:gd name="connsiteX56" fmla="*/ 799779 w 905084"/>
                <a:gd name="connsiteY56" fmla="*/ 224316 h 814009"/>
                <a:gd name="connsiteX57" fmla="*/ 801589 w 905084"/>
                <a:gd name="connsiteY57" fmla="*/ 228031 h 814009"/>
                <a:gd name="connsiteX58" fmla="*/ 802922 w 905084"/>
                <a:gd name="connsiteY58" fmla="*/ 231175 h 814009"/>
                <a:gd name="connsiteX59" fmla="*/ 806923 w 905084"/>
                <a:gd name="connsiteY59" fmla="*/ 240700 h 814009"/>
                <a:gd name="connsiteX60" fmla="*/ 809399 w 905084"/>
                <a:gd name="connsiteY60" fmla="*/ 246986 h 814009"/>
                <a:gd name="connsiteX61" fmla="*/ 809399 w 905084"/>
                <a:gd name="connsiteY61" fmla="*/ 247843 h 814009"/>
                <a:gd name="connsiteX62" fmla="*/ 810828 w 905084"/>
                <a:gd name="connsiteY62" fmla="*/ 251368 h 814009"/>
                <a:gd name="connsiteX63" fmla="*/ 811876 w 905084"/>
                <a:gd name="connsiteY63" fmla="*/ 254225 h 814009"/>
                <a:gd name="connsiteX64" fmla="*/ 814447 w 905084"/>
                <a:gd name="connsiteY64" fmla="*/ 261464 h 814009"/>
                <a:gd name="connsiteX65" fmla="*/ 816733 w 905084"/>
                <a:gd name="connsiteY65" fmla="*/ 268036 h 814009"/>
                <a:gd name="connsiteX66" fmla="*/ 819210 w 905084"/>
                <a:gd name="connsiteY66" fmla="*/ 276132 h 814009"/>
                <a:gd name="connsiteX67" fmla="*/ 822449 w 905084"/>
                <a:gd name="connsiteY67" fmla="*/ 287943 h 814009"/>
                <a:gd name="connsiteX68" fmla="*/ 824639 w 905084"/>
                <a:gd name="connsiteY68" fmla="*/ 296897 h 814009"/>
                <a:gd name="connsiteX69" fmla="*/ 825782 w 905084"/>
                <a:gd name="connsiteY69" fmla="*/ 302135 h 814009"/>
                <a:gd name="connsiteX70" fmla="*/ 826449 w 905084"/>
                <a:gd name="connsiteY70" fmla="*/ 305183 h 814009"/>
                <a:gd name="connsiteX71" fmla="*/ 828830 w 905084"/>
                <a:gd name="connsiteY71" fmla="*/ 317852 h 814009"/>
                <a:gd name="connsiteX72" fmla="*/ 828830 w 905084"/>
                <a:gd name="connsiteY72" fmla="*/ 318423 h 814009"/>
                <a:gd name="connsiteX73" fmla="*/ 832069 w 905084"/>
                <a:gd name="connsiteY73" fmla="*/ 346998 h 814009"/>
                <a:gd name="connsiteX74" fmla="*/ 832069 w 905084"/>
                <a:gd name="connsiteY74" fmla="*/ 349951 h 814009"/>
                <a:gd name="connsiteX75" fmla="*/ 832069 w 905084"/>
                <a:gd name="connsiteY75" fmla="*/ 356523 h 814009"/>
                <a:gd name="connsiteX76" fmla="*/ 831592 w 905084"/>
                <a:gd name="connsiteY76" fmla="*/ 394623 h 814009"/>
                <a:gd name="connsiteX77" fmla="*/ 831021 w 905084"/>
                <a:gd name="connsiteY77" fmla="*/ 401291 h 814009"/>
                <a:gd name="connsiteX78" fmla="*/ 830449 w 905084"/>
                <a:gd name="connsiteY78" fmla="*/ 407196 h 814009"/>
                <a:gd name="connsiteX79" fmla="*/ 830449 w 905084"/>
                <a:gd name="connsiteY79" fmla="*/ 408815 h 814009"/>
                <a:gd name="connsiteX80" fmla="*/ 827973 w 905084"/>
                <a:gd name="connsiteY80" fmla="*/ 426627 h 814009"/>
                <a:gd name="connsiteX81" fmla="*/ 826830 w 905084"/>
                <a:gd name="connsiteY81" fmla="*/ 433485 h 814009"/>
                <a:gd name="connsiteX82" fmla="*/ 825401 w 905084"/>
                <a:gd name="connsiteY82" fmla="*/ 441201 h 814009"/>
                <a:gd name="connsiteX83" fmla="*/ 823782 w 905084"/>
                <a:gd name="connsiteY83" fmla="*/ 448440 h 814009"/>
                <a:gd name="connsiteX84" fmla="*/ 822449 w 905084"/>
                <a:gd name="connsiteY84" fmla="*/ 454345 h 814009"/>
                <a:gd name="connsiteX85" fmla="*/ 818638 w 905084"/>
                <a:gd name="connsiteY85" fmla="*/ 469204 h 814009"/>
                <a:gd name="connsiteX86" fmla="*/ 817781 w 905084"/>
                <a:gd name="connsiteY86" fmla="*/ 472252 h 814009"/>
                <a:gd name="connsiteX87" fmla="*/ 813209 w 905084"/>
                <a:gd name="connsiteY87" fmla="*/ 487207 h 814009"/>
                <a:gd name="connsiteX88" fmla="*/ 810542 w 905084"/>
                <a:gd name="connsiteY88" fmla="*/ 495112 h 814009"/>
                <a:gd name="connsiteX89" fmla="*/ 809875 w 905084"/>
                <a:gd name="connsiteY89" fmla="*/ 497208 h 814009"/>
                <a:gd name="connsiteX90" fmla="*/ 808256 w 905084"/>
                <a:gd name="connsiteY90" fmla="*/ 501684 h 814009"/>
                <a:gd name="connsiteX91" fmla="*/ 806542 w 905084"/>
                <a:gd name="connsiteY91" fmla="*/ 506351 h 814009"/>
                <a:gd name="connsiteX92" fmla="*/ 804446 w 905084"/>
                <a:gd name="connsiteY92" fmla="*/ 511876 h 814009"/>
                <a:gd name="connsiteX93" fmla="*/ 800827 w 905084"/>
                <a:gd name="connsiteY93" fmla="*/ 521401 h 814009"/>
                <a:gd name="connsiteX94" fmla="*/ 794731 w 905084"/>
                <a:gd name="connsiteY94" fmla="*/ 535784 h 814009"/>
                <a:gd name="connsiteX95" fmla="*/ 787778 w 905084"/>
                <a:gd name="connsiteY95" fmla="*/ 550738 h 814009"/>
                <a:gd name="connsiteX96" fmla="*/ 785587 w 905084"/>
                <a:gd name="connsiteY96" fmla="*/ 555310 h 814009"/>
                <a:gd name="connsiteX97" fmla="*/ 778062 w 905084"/>
                <a:gd name="connsiteY97" fmla="*/ 570264 h 814009"/>
                <a:gd name="connsiteX98" fmla="*/ 769966 w 905084"/>
                <a:gd name="connsiteY98" fmla="*/ 585123 h 814009"/>
                <a:gd name="connsiteX99" fmla="*/ 767775 w 905084"/>
                <a:gd name="connsiteY99" fmla="*/ 589028 h 814009"/>
                <a:gd name="connsiteX100" fmla="*/ 749582 w 905084"/>
                <a:gd name="connsiteY100" fmla="*/ 619604 h 814009"/>
                <a:gd name="connsiteX101" fmla="*/ 745391 w 905084"/>
                <a:gd name="connsiteY101" fmla="*/ 626271 h 814009"/>
                <a:gd name="connsiteX102" fmla="*/ 737104 w 905084"/>
                <a:gd name="connsiteY102" fmla="*/ 638844 h 814009"/>
                <a:gd name="connsiteX103" fmla="*/ 656332 w 905084"/>
                <a:gd name="connsiteY103" fmla="*/ 744286 h 814009"/>
                <a:gd name="connsiteX104" fmla="*/ 171700 w 905084"/>
                <a:gd name="connsiteY104" fmla="*/ 567026 h 814009"/>
                <a:gd name="connsiteX105" fmla="*/ 120456 w 905084"/>
                <a:gd name="connsiteY105" fmla="*/ 505494 h 814009"/>
                <a:gd name="connsiteX106" fmla="*/ 116360 w 905084"/>
                <a:gd name="connsiteY106" fmla="*/ 499303 h 814009"/>
                <a:gd name="connsiteX107" fmla="*/ 108835 w 905084"/>
                <a:gd name="connsiteY107" fmla="*/ 487301 h 814009"/>
                <a:gd name="connsiteX108" fmla="*/ 102263 w 905084"/>
                <a:gd name="connsiteY108" fmla="*/ 476062 h 814009"/>
                <a:gd name="connsiteX109" fmla="*/ 99882 w 905084"/>
                <a:gd name="connsiteY109" fmla="*/ 471490 h 814009"/>
                <a:gd name="connsiteX110" fmla="*/ 92833 w 905084"/>
                <a:gd name="connsiteY110" fmla="*/ 457012 h 814009"/>
                <a:gd name="connsiteX111" fmla="*/ 80165 w 905084"/>
                <a:gd name="connsiteY111" fmla="*/ 310232 h 814009"/>
                <a:gd name="connsiteX112" fmla="*/ 81975 w 905084"/>
                <a:gd name="connsiteY112" fmla="*/ 304040 h 814009"/>
                <a:gd name="connsiteX113" fmla="*/ 83975 w 905084"/>
                <a:gd name="connsiteY113" fmla="*/ 297944 h 814009"/>
                <a:gd name="connsiteX114" fmla="*/ 88357 w 905084"/>
                <a:gd name="connsiteY114" fmla="*/ 286610 h 814009"/>
                <a:gd name="connsiteX115" fmla="*/ 88357 w 905084"/>
                <a:gd name="connsiteY115" fmla="*/ 285467 h 814009"/>
                <a:gd name="connsiteX116" fmla="*/ 90166 w 905084"/>
                <a:gd name="connsiteY116" fmla="*/ 281466 h 814009"/>
                <a:gd name="connsiteX117" fmla="*/ 92833 w 905084"/>
                <a:gd name="connsiteY117" fmla="*/ 275752 h 814009"/>
                <a:gd name="connsiteX118" fmla="*/ 94453 w 905084"/>
                <a:gd name="connsiteY118" fmla="*/ 272513 h 814009"/>
                <a:gd name="connsiteX119" fmla="*/ 96453 w 905084"/>
                <a:gd name="connsiteY119" fmla="*/ 268703 h 814009"/>
                <a:gd name="connsiteX120" fmla="*/ 96453 w 905084"/>
                <a:gd name="connsiteY120" fmla="*/ 267846 h 814009"/>
                <a:gd name="connsiteX121" fmla="*/ 99310 w 905084"/>
                <a:gd name="connsiteY121" fmla="*/ 262892 h 814009"/>
                <a:gd name="connsiteX122" fmla="*/ 100834 w 905084"/>
                <a:gd name="connsiteY122" fmla="*/ 260321 h 814009"/>
                <a:gd name="connsiteX123" fmla="*/ 104359 w 905084"/>
                <a:gd name="connsiteY123" fmla="*/ 254796 h 814009"/>
                <a:gd name="connsiteX124" fmla="*/ 107692 w 905084"/>
                <a:gd name="connsiteY124" fmla="*/ 249939 h 814009"/>
                <a:gd name="connsiteX125" fmla="*/ 109312 w 905084"/>
                <a:gd name="connsiteY125" fmla="*/ 247653 h 814009"/>
                <a:gd name="connsiteX126" fmla="*/ 111788 w 905084"/>
                <a:gd name="connsiteY126" fmla="*/ 244319 h 814009"/>
                <a:gd name="connsiteX127" fmla="*/ 115789 w 905084"/>
                <a:gd name="connsiteY127" fmla="*/ 239175 h 814009"/>
                <a:gd name="connsiteX128" fmla="*/ 120646 w 905084"/>
                <a:gd name="connsiteY128" fmla="*/ 233365 h 814009"/>
                <a:gd name="connsiteX129" fmla="*/ 120646 w 905084"/>
                <a:gd name="connsiteY129" fmla="*/ 233365 h 814009"/>
                <a:gd name="connsiteX130" fmla="*/ 124742 w 905084"/>
                <a:gd name="connsiteY130" fmla="*/ 228888 h 814009"/>
                <a:gd name="connsiteX131" fmla="*/ 124742 w 905084"/>
                <a:gd name="connsiteY131" fmla="*/ 228888 h 814009"/>
                <a:gd name="connsiteX132" fmla="*/ 127885 w 905084"/>
                <a:gd name="connsiteY132" fmla="*/ 225555 h 814009"/>
                <a:gd name="connsiteX133" fmla="*/ 130362 w 905084"/>
                <a:gd name="connsiteY133" fmla="*/ 222983 h 814009"/>
                <a:gd name="connsiteX134" fmla="*/ 133029 w 905084"/>
                <a:gd name="connsiteY134" fmla="*/ 220507 h 814009"/>
                <a:gd name="connsiteX135" fmla="*/ 135220 w 905084"/>
                <a:gd name="connsiteY135" fmla="*/ 218411 h 814009"/>
                <a:gd name="connsiteX136" fmla="*/ 137506 w 905084"/>
                <a:gd name="connsiteY136" fmla="*/ 216410 h 814009"/>
                <a:gd name="connsiteX137" fmla="*/ 141125 w 905084"/>
                <a:gd name="connsiteY137" fmla="*/ 213172 h 814009"/>
                <a:gd name="connsiteX138" fmla="*/ 145126 w 905084"/>
                <a:gd name="connsiteY138" fmla="*/ 209933 h 814009"/>
                <a:gd name="connsiteX139" fmla="*/ 161794 w 905084"/>
                <a:gd name="connsiteY139" fmla="*/ 197836 h 814009"/>
                <a:gd name="connsiteX140" fmla="*/ 165604 w 905084"/>
                <a:gd name="connsiteY140" fmla="*/ 195456 h 814009"/>
                <a:gd name="connsiteX141" fmla="*/ 165604 w 905084"/>
                <a:gd name="connsiteY141" fmla="*/ 195456 h 814009"/>
                <a:gd name="connsiteX142" fmla="*/ 167414 w 905084"/>
                <a:gd name="connsiteY142" fmla="*/ 194408 h 814009"/>
                <a:gd name="connsiteX143" fmla="*/ 171034 w 905084"/>
                <a:gd name="connsiteY143" fmla="*/ 192217 h 814009"/>
                <a:gd name="connsiteX144" fmla="*/ 173224 w 905084"/>
                <a:gd name="connsiteY144" fmla="*/ 190883 h 814009"/>
                <a:gd name="connsiteX145" fmla="*/ 176463 w 905084"/>
                <a:gd name="connsiteY145" fmla="*/ 189169 h 814009"/>
                <a:gd name="connsiteX146" fmla="*/ 185988 w 905084"/>
                <a:gd name="connsiteY146" fmla="*/ 184502 h 814009"/>
                <a:gd name="connsiteX147" fmla="*/ 190750 w 905084"/>
                <a:gd name="connsiteY147" fmla="*/ 182216 h 814009"/>
                <a:gd name="connsiteX148" fmla="*/ 194084 w 905084"/>
                <a:gd name="connsiteY148" fmla="*/ 180787 h 814009"/>
                <a:gd name="connsiteX149" fmla="*/ 195894 w 905084"/>
                <a:gd name="connsiteY149" fmla="*/ 180025 h 814009"/>
                <a:gd name="connsiteX150" fmla="*/ 200656 w 905084"/>
                <a:gd name="connsiteY150" fmla="*/ 178120 h 814009"/>
                <a:gd name="connsiteX151" fmla="*/ 204657 w 905084"/>
                <a:gd name="connsiteY151" fmla="*/ 176501 h 814009"/>
                <a:gd name="connsiteX152" fmla="*/ 224755 w 905084"/>
                <a:gd name="connsiteY152" fmla="*/ 170119 h 814009"/>
                <a:gd name="connsiteX153" fmla="*/ 235042 w 905084"/>
                <a:gd name="connsiteY153" fmla="*/ 167642 h 814009"/>
                <a:gd name="connsiteX154" fmla="*/ 250853 w 905084"/>
                <a:gd name="connsiteY154" fmla="*/ 164690 h 814009"/>
                <a:gd name="connsiteX155" fmla="*/ 261426 w 905084"/>
                <a:gd name="connsiteY155" fmla="*/ 163261 h 814009"/>
                <a:gd name="connsiteX156" fmla="*/ 261426 w 905084"/>
                <a:gd name="connsiteY156" fmla="*/ 163261 h 814009"/>
                <a:gd name="connsiteX157" fmla="*/ 274856 w 905084"/>
                <a:gd name="connsiteY157" fmla="*/ 162213 h 814009"/>
                <a:gd name="connsiteX158" fmla="*/ 298192 w 905084"/>
                <a:gd name="connsiteY158" fmla="*/ 162213 h 814009"/>
                <a:gd name="connsiteX159" fmla="*/ 303145 w 905084"/>
                <a:gd name="connsiteY159" fmla="*/ 162213 h 814009"/>
                <a:gd name="connsiteX160" fmla="*/ 312670 w 905084"/>
                <a:gd name="connsiteY160" fmla="*/ 162880 h 814009"/>
                <a:gd name="connsiteX161" fmla="*/ 317623 w 905084"/>
                <a:gd name="connsiteY161" fmla="*/ 162880 h 814009"/>
                <a:gd name="connsiteX162" fmla="*/ 328482 w 905084"/>
                <a:gd name="connsiteY162" fmla="*/ 164404 h 814009"/>
                <a:gd name="connsiteX163" fmla="*/ 328482 w 905084"/>
                <a:gd name="connsiteY163" fmla="*/ 164404 h 814009"/>
                <a:gd name="connsiteX164" fmla="*/ 310861 w 905084"/>
                <a:gd name="connsiteY164" fmla="*/ 96300 h 814009"/>
                <a:gd name="connsiteX165" fmla="*/ 171415 w 905084"/>
                <a:gd name="connsiteY165" fmla="*/ 113636 h 814009"/>
                <a:gd name="connsiteX166" fmla="*/ 25968 w 905084"/>
                <a:gd name="connsiteY166" fmla="*/ 475586 h 814009"/>
                <a:gd name="connsiteX167" fmla="*/ 35493 w 905084"/>
                <a:gd name="connsiteY167" fmla="*/ 494636 h 814009"/>
                <a:gd name="connsiteX168" fmla="*/ 38827 w 905084"/>
                <a:gd name="connsiteY168" fmla="*/ 500922 h 814009"/>
                <a:gd name="connsiteX169" fmla="*/ 47399 w 905084"/>
                <a:gd name="connsiteY169" fmla="*/ 515686 h 814009"/>
                <a:gd name="connsiteX170" fmla="*/ 49780 w 905084"/>
                <a:gd name="connsiteY170" fmla="*/ 519687 h 814009"/>
                <a:gd name="connsiteX171" fmla="*/ 98167 w 905084"/>
                <a:gd name="connsiteY171" fmla="*/ 585028 h 814009"/>
                <a:gd name="connsiteX172" fmla="*/ 266665 w 905084"/>
                <a:gd name="connsiteY172" fmla="*/ 710758 h 814009"/>
                <a:gd name="connsiteX173" fmla="*/ 676240 w 905084"/>
                <a:gd name="connsiteY173" fmla="*/ 812485 h 814009"/>
                <a:gd name="connsiteX174" fmla="*/ 693670 w 905084"/>
                <a:gd name="connsiteY174" fmla="*/ 814009 h 814009"/>
                <a:gd name="connsiteX175" fmla="*/ 704053 w 905084"/>
                <a:gd name="connsiteY175" fmla="*/ 802198 h 814009"/>
                <a:gd name="connsiteX176" fmla="*/ 892267 w 905084"/>
                <a:gd name="connsiteY176" fmla="*/ 479205 h 814009"/>
                <a:gd name="connsiteX177" fmla="*/ 868645 w 905084"/>
                <a:gd name="connsiteY177" fmla="*/ 211934 h 814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</a:cxnLst>
              <a:rect l="l" t="t" r="r" b="b"/>
              <a:pathLst>
                <a:path w="905084" h="814009">
                  <a:moveTo>
                    <a:pt x="868645" y="211934"/>
                  </a:moveTo>
                  <a:cubicBezTo>
                    <a:pt x="866549" y="207267"/>
                    <a:pt x="864358" y="202409"/>
                    <a:pt x="862072" y="197837"/>
                  </a:cubicBezTo>
                  <a:lnTo>
                    <a:pt x="858929" y="191741"/>
                  </a:lnTo>
                  <a:cubicBezTo>
                    <a:pt x="855691" y="185645"/>
                    <a:pt x="852262" y="179549"/>
                    <a:pt x="848737" y="173548"/>
                  </a:cubicBezTo>
                  <a:cubicBezTo>
                    <a:pt x="767108" y="38483"/>
                    <a:pt x="596896" y="-29620"/>
                    <a:pt x="453164" y="12290"/>
                  </a:cubicBezTo>
                  <a:cubicBezTo>
                    <a:pt x="463785" y="32888"/>
                    <a:pt x="472428" y="54448"/>
                    <a:pt x="478977" y="76679"/>
                  </a:cubicBezTo>
                  <a:lnTo>
                    <a:pt x="484597" y="75060"/>
                  </a:lnTo>
                  <a:lnTo>
                    <a:pt x="488692" y="74012"/>
                  </a:lnTo>
                  <a:cubicBezTo>
                    <a:pt x="491836" y="73155"/>
                    <a:pt x="494884" y="72392"/>
                    <a:pt x="498217" y="71821"/>
                  </a:cubicBezTo>
                  <a:cubicBezTo>
                    <a:pt x="502885" y="70773"/>
                    <a:pt x="507742" y="69916"/>
                    <a:pt x="512314" y="69250"/>
                  </a:cubicBezTo>
                  <a:lnTo>
                    <a:pt x="517077" y="68583"/>
                  </a:lnTo>
                  <a:lnTo>
                    <a:pt x="517077" y="68583"/>
                  </a:lnTo>
                  <a:cubicBezTo>
                    <a:pt x="518982" y="68583"/>
                    <a:pt x="520887" y="68107"/>
                    <a:pt x="522887" y="68011"/>
                  </a:cubicBezTo>
                  <a:cubicBezTo>
                    <a:pt x="529745" y="67249"/>
                    <a:pt x="536794" y="66773"/>
                    <a:pt x="543747" y="66678"/>
                  </a:cubicBezTo>
                  <a:lnTo>
                    <a:pt x="555558" y="66678"/>
                  </a:lnTo>
                  <a:cubicBezTo>
                    <a:pt x="557558" y="66678"/>
                    <a:pt x="559654" y="66678"/>
                    <a:pt x="561654" y="66678"/>
                  </a:cubicBezTo>
                  <a:lnTo>
                    <a:pt x="562321" y="66678"/>
                  </a:lnTo>
                  <a:lnTo>
                    <a:pt x="568703" y="66678"/>
                  </a:lnTo>
                  <a:lnTo>
                    <a:pt x="578228" y="67630"/>
                  </a:lnTo>
                  <a:lnTo>
                    <a:pt x="587753" y="68964"/>
                  </a:lnTo>
                  <a:lnTo>
                    <a:pt x="594325" y="70011"/>
                  </a:lnTo>
                  <a:cubicBezTo>
                    <a:pt x="598706" y="70678"/>
                    <a:pt x="603088" y="71631"/>
                    <a:pt x="607374" y="72678"/>
                  </a:cubicBezTo>
                  <a:cubicBezTo>
                    <a:pt x="609184" y="72678"/>
                    <a:pt x="610993" y="73441"/>
                    <a:pt x="612803" y="73917"/>
                  </a:cubicBezTo>
                  <a:lnTo>
                    <a:pt x="614518" y="73917"/>
                  </a:lnTo>
                  <a:cubicBezTo>
                    <a:pt x="616449" y="74281"/>
                    <a:pt x="618357" y="74757"/>
                    <a:pt x="620233" y="75346"/>
                  </a:cubicBezTo>
                  <a:lnTo>
                    <a:pt x="626710" y="77250"/>
                  </a:lnTo>
                  <a:cubicBezTo>
                    <a:pt x="631282" y="78584"/>
                    <a:pt x="636235" y="80108"/>
                    <a:pt x="640426" y="81727"/>
                  </a:cubicBezTo>
                  <a:lnTo>
                    <a:pt x="645664" y="83632"/>
                  </a:lnTo>
                  <a:lnTo>
                    <a:pt x="651856" y="86108"/>
                  </a:lnTo>
                  <a:lnTo>
                    <a:pt x="658047" y="88680"/>
                  </a:lnTo>
                  <a:cubicBezTo>
                    <a:pt x="659571" y="89347"/>
                    <a:pt x="661000" y="89919"/>
                    <a:pt x="662428" y="90681"/>
                  </a:cubicBezTo>
                  <a:lnTo>
                    <a:pt x="665476" y="92014"/>
                  </a:lnTo>
                  <a:lnTo>
                    <a:pt x="670239" y="94300"/>
                  </a:lnTo>
                  <a:lnTo>
                    <a:pt x="670239" y="94300"/>
                  </a:lnTo>
                  <a:lnTo>
                    <a:pt x="676240" y="97348"/>
                  </a:lnTo>
                  <a:cubicBezTo>
                    <a:pt x="680431" y="99539"/>
                    <a:pt x="684622" y="101825"/>
                    <a:pt x="688717" y="104206"/>
                  </a:cubicBezTo>
                  <a:lnTo>
                    <a:pt x="693766" y="107254"/>
                  </a:lnTo>
                  <a:cubicBezTo>
                    <a:pt x="697766" y="109635"/>
                    <a:pt x="701576" y="112207"/>
                    <a:pt x="705386" y="114683"/>
                  </a:cubicBezTo>
                  <a:lnTo>
                    <a:pt x="710720" y="118398"/>
                  </a:lnTo>
                  <a:lnTo>
                    <a:pt x="715768" y="122018"/>
                  </a:lnTo>
                  <a:cubicBezTo>
                    <a:pt x="719483" y="124875"/>
                    <a:pt x="723198" y="127733"/>
                    <a:pt x="726817" y="130781"/>
                  </a:cubicBezTo>
                  <a:lnTo>
                    <a:pt x="730151" y="133543"/>
                  </a:lnTo>
                  <a:lnTo>
                    <a:pt x="733390" y="136305"/>
                  </a:lnTo>
                  <a:lnTo>
                    <a:pt x="736057" y="138687"/>
                  </a:lnTo>
                  <a:lnTo>
                    <a:pt x="738628" y="140973"/>
                  </a:lnTo>
                  <a:lnTo>
                    <a:pt x="742057" y="144307"/>
                  </a:lnTo>
                  <a:cubicBezTo>
                    <a:pt x="744724" y="146783"/>
                    <a:pt x="747296" y="149355"/>
                    <a:pt x="749773" y="151927"/>
                  </a:cubicBezTo>
                  <a:cubicBezTo>
                    <a:pt x="752249" y="154498"/>
                    <a:pt x="757107" y="159642"/>
                    <a:pt x="760536" y="163642"/>
                  </a:cubicBezTo>
                  <a:cubicBezTo>
                    <a:pt x="762441" y="165928"/>
                    <a:pt x="764441" y="168214"/>
                    <a:pt x="766251" y="170500"/>
                  </a:cubicBezTo>
                  <a:cubicBezTo>
                    <a:pt x="768061" y="172786"/>
                    <a:pt x="769966" y="175168"/>
                    <a:pt x="771680" y="177549"/>
                  </a:cubicBezTo>
                  <a:cubicBezTo>
                    <a:pt x="777119" y="184738"/>
                    <a:pt x="782174" y="192210"/>
                    <a:pt x="786825" y="199932"/>
                  </a:cubicBezTo>
                  <a:cubicBezTo>
                    <a:pt x="789301" y="203933"/>
                    <a:pt x="791683" y="208124"/>
                    <a:pt x="793874" y="212315"/>
                  </a:cubicBezTo>
                  <a:lnTo>
                    <a:pt x="794826" y="214029"/>
                  </a:lnTo>
                  <a:lnTo>
                    <a:pt x="795969" y="216316"/>
                  </a:lnTo>
                  <a:cubicBezTo>
                    <a:pt x="795969" y="217077"/>
                    <a:pt x="796636" y="217839"/>
                    <a:pt x="797017" y="218506"/>
                  </a:cubicBezTo>
                  <a:lnTo>
                    <a:pt x="798445" y="221459"/>
                  </a:lnTo>
                  <a:cubicBezTo>
                    <a:pt x="798947" y="222384"/>
                    <a:pt x="799392" y="223338"/>
                    <a:pt x="799779" y="224316"/>
                  </a:cubicBezTo>
                  <a:lnTo>
                    <a:pt x="801589" y="228031"/>
                  </a:lnTo>
                  <a:cubicBezTo>
                    <a:pt x="801589" y="229079"/>
                    <a:pt x="802446" y="230126"/>
                    <a:pt x="802922" y="231175"/>
                  </a:cubicBezTo>
                  <a:cubicBezTo>
                    <a:pt x="804351" y="234222"/>
                    <a:pt x="805589" y="237365"/>
                    <a:pt x="806923" y="240700"/>
                  </a:cubicBezTo>
                  <a:cubicBezTo>
                    <a:pt x="808256" y="244033"/>
                    <a:pt x="808637" y="244891"/>
                    <a:pt x="809399" y="246986"/>
                  </a:cubicBezTo>
                  <a:cubicBezTo>
                    <a:pt x="809481" y="247265"/>
                    <a:pt x="809481" y="247563"/>
                    <a:pt x="809399" y="247843"/>
                  </a:cubicBezTo>
                  <a:cubicBezTo>
                    <a:pt x="809971" y="248986"/>
                    <a:pt x="810352" y="250129"/>
                    <a:pt x="810828" y="251368"/>
                  </a:cubicBezTo>
                  <a:cubicBezTo>
                    <a:pt x="811304" y="252606"/>
                    <a:pt x="811590" y="253272"/>
                    <a:pt x="811876" y="254225"/>
                  </a:cubicBezTo>
                  <a:cubicBezTo>
                    <a:pt x="812161" y="255177"/>
                    <a:pt x="813685" y="258987"/>
                    <a:pt x="814447" y="261464"/>
                  </a:cubicBezTo>
                  <a:cubicBezTo>
                    <a:pt x="815209" y="263941"/>
                    <a:pt x="815971" y="265845"/>
                    <a:pt x="816733" y="268036"/>
                  </a:cubicBezTo>
                  <a:cubicBezTo>
                    <a:pt x="817495" y="270227"/>
                    <a:pt x="818353" y="273370"/>
                    <a:pt x="819210" y="276132"/>
                  </a:cubicBezTo>
                  <a:cubicBezTo>
                    <a:pt x="820067" y="278894"/>
                    <a:pt x="821496" y="283943"/>
                    <a:pt x="822449" y="287943"/>
                  </a:cubicBezTo>
                  <a:cubicBezTo>
                    <a:pt x="823401" y="291944"/>
                    <a:pt x="823972" y="293944"/>
                    <a:pt x="824639" y="296897"/>
                  </a:cubicBezTo>
                  <a:cubicBezTo>
                    <a:pt x="825121" y="298619"/>
                    <a:pt x="825502" y="300369"/>
                    <a:pt x="825782" y="302135"/>
                  </a:cubicBezTo>
                  <a:cubicBezTo>
                    <a:pt x="826060" y="303138"/>
                    <a:pt x="826282" y="304156"/>
                    <a:pt x="826449" y="305183"/>
                  </a:cubicBezTo>
                  <a:cubicBezTo>
                    <a:pt x="827306" y="309374"/>
                    <a:pt x="828163" y="313661"/>
                    <a:pt x="828830" y="317852"/>
                  </a:cubicBezTo>
                  <a:cubicBezTo>
                    <a:pt x="828830" y="317852"/>
                    <a:pt x="828830" y="317852"/>
                    <a:pt x="828830" y="318423"/>
                  </a:cubicBezTo>
                  <a:cubicBezTo>
                    <a:pt x="830354" y="327948"/>
                    <a:pt x="831402" y="337473"/>
                    <a:pt x="832069" y="346998"/>
                  </a:cubicBezTo>
                  <a:cubicBezTo>
                    <a:pt x="832069" y="347951"/>
                    <a:pt x="832069" y="348999"/>
                    <a:pt x="832069" y="349951"/>
                  </a:cubicBezTo>
                  <a:cubicBezTo>
                    <a:pt x="832211" y="352139"/>
                    <a:pt x="832211" y="354335"/>
                    <a:pt x="832069" y="356523"/>
                  </a:cubicBezTo>
                  <a:cubicBezTo>
                    <a:pt x="832702" y="369221"/>
                    <a:pt x="832543" y="381946"/>
                    <a:pt x="831592" y="394623"/>
                  </a:cubicBezTo>
                  <a:cubicBezTo>
                    <a:pt x="831592" y="396814"/>
                    <a:pt x="831592" y="399100"/>
                    <a:pt x="831021" y="401291"/>
                  </a:cubicBezTo>
                  <a:cubicBezTo>
                    <a:pt x="830449" y="403482"/>
                    <a:pt x="831021" y="405196"/>
                    <a:pt x="830449" y="407196"/>
                  </a:cubicBezTo>
                  <a:cubicBezTo>
                    <a:pt x="830449" y="407768"/>
                    <a:pt x="830449" y="408244"/>
                    <a:pt x="830449" y="408815"/>
                  </a:cubicBezTo>
                  <a:cubicBezTo>
                    <a:pt x="829783" y="414721"/>
                    <a:pt x="829021" y="420722"/>
                    <a:pt x="827973" y="426627"/>
                  </a:cubicBezTo>
                  <a:lnTo>
                    <a:pt x="826830" y="433485"/>
                  </a:lnTo>
                  <a:lnTo>
                    <a:pt x="825401" y="441201"/>
                  </a:lnTo>
                  <a:cubicBezTo>
                    <a:pt x="824830" y="443582"/>
                    <a:pt x="824353" y="445963"/>
                    <a:pt x="823782" y="448440"/>
                  </a:cubicBezTo>
                  <a:cubicBezTo>
                    <a:pt x="823210" y="450916"/>
                    <a:pt x="822925" y="452345"/>
                    <a:pt x="822449" y="454345"/>
                  </a:cubicBezTo>
                  <a:cubicBezTo>
                    <a:pt x="821305" y="459203"/>
                    <a:pt x="820067" y="463870"/>
                    <a:pt x="818638" y="469204"/>
                  </a:cubicBezTo>
                  <a:lnTo>
                    <a:pt x="817781" y="472252"/>
                  </a:lnTo>
                  <a:cubicBezTo>
                    <a:pt x="816353" y="477205"/>
                    <a:pt x="814828" y="482253"/>
                    <a:pt x="813209" y="487207"/>
                  </a:cubicBezTo>
                  <a:cubicBezTo>
                    <a:pt x="812352" y="489873"/>
                    <a:pt x="811495" y="492445"/>
                    <a:pt x="810542" y="495112"/>
                  </a:cubicBezTo>
                  <a:lnTo>
                    <a:pt x="809875" y="497208"/>
                  </a:lnTo>
                  <a:cubicBezTo>
                    <a:pt x="809399" y="498636"/>
                    <a:pt x="808828" y="500160"/>
                    <a:pt x="808256" y="501684"/>
                  </a:cubicBezTo>
                  <a:lnTo>
                    <a:pt x="806542" y="506351"/>
                  </a:lnTo>
                  <a:cubicBezTo>
                    <a:pt x="805875" y="508161"/>
                    <a:pt x="805208" y="510066"/>
                    <a:pt x="804446" y="511876"/>
                  </a:cubicBezTo>
                  <a:cubicBezTo>
                    <a:pt x="803684" y="513686"/>
                    <a:pt x="802065" y="517972"/>
                    <a:pt x="800827" y="521401"/>
                  </a:cubicBezTo>
                  <a:cubicBezTo>
                    <a:pt x="798922" y="526164"/>
                    <a:pt x="796826" y="530926"/>
                    <a:pt x="794731" y="535784"/>
                  </a:cubicBezTo>
                  <a:cubicBezTo>
                    <a:pt x="792635" y="540642"/>
                    <a:pt x="790254" y="545309"/>
                    <a:pt x="787778" y="550738"/>
                  </a:cubicBezTo>
                  <a:cubicBezTo>
                    <a:pt x="787111" y="552262"/>
                    <a:pt x="786349" y="553786"/>
                    <a:pt x="785587" y="555310"/>
                  </a:cubicBezTo>
                  <a:cubicBezTo>
                    <a:pt x="783205" y="560263"/>
                    <a:pt x="780729" y="564835"/>
                    <a:pt x="778062" y="570264"/>
                  </a:cubicBezTo>
                  <a:cubicBezTo>
                    <a:pt x="775395" y="575694"/>
                    <a:pt x="772823" y="579789"/>
                    <a:pt x="769966" y="585123"/>
                  </a:cubicBezTo>
                  <a:cubicBezTo>
                    <a:pt x="769299" y="586457"/>
                    <a:pt x="768537" y="587695"/>
                    <a:pt x="767775" y="589028"/>
                  </a:cubicBezTo>
                  <a:cubicBezTo>
                    <a:pt x="762155" y="599125"/>
                    <a:pt x="756059" y="609317"/>
                    <a:pt x="749582" y="619604"/>
                  </a:cubicBezTo>
                  <a:lnTo>
                    <a:pt x="745391" y="626271"/>
                  </a:lnTo>
                  <a:cubicBezTo>
                    <a:pt x="742629" y="630462"/>
                    <a:pt x="739962" y="634653"/>
                    <a:pt x="737104" y="638844"/>
                  </a:cubicBezTo>
                  <a:cubicBezTo>
                    <a:pt x="712344" y="675597"/>
                    <a:pt x="685370" y="710810"/>
                    <a:pt x="656332" y="744286"/>
                  </a:cubicBezTo>
                  <a:cubicBezTo>
                    <a:pt x="427732" y="721712"/>
                    <a:pt x="270760" y="664752"/>
                    <a:pt x="171700" y="567026"/>
                  </a:cubicBezTo>
                  <a:cubicBezTo>
                    <a:pt x="152623" y="548263"/>
                    <a:pt x="135457" y="527652"/>
                    <a:pt x="120456" y="505494"/>
                  </a:cubicBezTo>
                  <a:lnTo>
                    <a:pt x="116360" y="499303"/>
                  </a:lnTo>
                  <a:cubicBezTo>
                    <a:pt x="113788" y="495398"/>
                    <a:pt x="111217" y="491397"/>
                    <a:pt x="108835" y="487301"/>
                  </a:cubicBezTo>
                  <a:cubicBezTo>
                    <a:pt x="106454" y="483206"/>
                    <a:pt x="104359" y="479682"/>
                    <a:pt x="102263" y="476062"/>
                  </a:cubicBezTo>
                  <a:cubicBezTo>
                    <a:pt x="101501" y="474538"/>
                    <a:pt x="100644" y="473109"/>
                    <a:pt x="99882" y="471490"/>
                  </a:cubicBezTo>
                  <a:cubicBezTo>
                    <a:pt x="97405" y="466823"/>
                    <a:pt x="95024" y="461965"/>
                    <a:pt x="92833" y="457012"/>
                  </a:cubicBezTo>
                  <a:cubicBezTo>
                    <a:pt x="71645" y="411054"/>
                    <a:pt x="67164" y="359141"/>
                    <a:pt x="80165" y="310232"/>
                  </a:cubicBezTo>
                  <a:cubicBezTo>
                    <a:pt x="80737" y="308136"/>
                    <a:pt x="81308" y="306136"/>
                    <a:pt x="81975" y="304040"/>
                  </a:cubicBezTo>
                  <a:cubicBezTo>
                    <a:pt x="82642" y="301945"/>
                    <a:pt x="83308" y="299945"/>
                    <a:pt x="83975" y="297944"/>
                  </a:cubicBezTo>
                  <a:cubicBezTo>
                    <a:pt x="85309" y="294135"/>
                    <a:pt x="86737" y="290324"/>
                    <a:pt x="88357" y="286610"/>
                  </a:cubicBezTo>
                  <a:cubicBezTo>
                    <a:pt x="88325" y="286229"/>
                    <a:pt x="88325" y="285847"/>
                    <a:pt x="88357" y="285467"/>
                  </a:cubicBezTo>
                  <a:cubicBezTo>
                    <a:pt x="88928" y="284134"/>
                    <a:pt x="89500" y="282705"/>
                    <a:pt x="90166" y="281466"/>
                  </a:cubicBezTo>
                  <a:cubicBezTo>
                    <a:pt x="90833" y="280228"/>
                    <a:pt x="91881" y="277657"/>
                    <a:pt x="92833" y="275752"/>
                  </a:cubicBezTo>
                  <a:lnTo>
                    <a:pt x="94453" y="272513"/>
                  </a:lnTo>
                  <a:lnTo>
                    <a:pt x="96453" y="268703"/>
                  </a:lnTo>
                  <a:lnTo>
                    <a:pt x="96453" y="267846"/>
                  </a:lnTo>
                  <a:cubicBezTo>
                    <a:pt x="97310" y="266227"/>
                    <a:pt x="98263" y="264512"/>
                    <a:pt x="99310" y="262892"/>
                  </a:cubicBezTo>
                  <a:cubicBezTo>
                    <a:pt x="100358" y="261273"/>
                    <a:pt x="100263" y="261178"/>
                    <a:pt x="100834" y="260321"/>
                  </a:cubicBezTo>
                  <a:lnTo>
                    <a:pt x="104359" y="254796"/>
                  </a:lnTo>
                  <a:lnTo>
                    <a:pt x="107692" y="249939"/>
                  </a:lnTo>
                  <a:lnTo>
                    <a:pt x="109312" y="247653"/>
                  </a:lnTo>
                  <a:cubicBezTo>
                    <a:pt x="110074" y="246510"/>
                    <a:pt x="110931" y="245462"/>
                    <a:pt x="111788" y="244319"/>
                  </a:cubicBezTo>
                  <a:cubicBezTo>
                    <a:pt x="112645" y="243176"/>
                    <a:pt x="114360" y="240794"/>
                    <a:pt x="115789" y="239175"/>
                  </a:cubicBezTo>
                  <a:lnTo>
                    <a:pt x="120646" y="233365"/>
                  </a:lnTo>
                  <a:lnTo>
                    <a:pt x="120646" y="233365"/>
                  </a:lnTo>
                  <a:lnTo>
                    <a:pt x="124742" y="228888"/>
                  </a:lnTo>
                  <a:lnTo>
                    <a:pt x="124742" y="228888"/>
                  </a:lnTo>
                  <a:cubicBezTo>
                    <a:pt x="125715" y="227708"/>
                    <a:pt x="126765" y="226595"/>
                    <a:pt x="127885" y="225555"/>
                  </a:cubicBezTo>
                  <a:lnTo>
                    <a:pt x="130362" y="222983"/>
                  </a:lnTo>
                  <a:lnTo>
                    <a:pt x="133029" y="220507"/>
                  </a:lnTo>
                  <a:lnTo>
                    <a:pt x="135220" y="218411"/>
                  </a:lnTo>
                  <a:cubicBezTo>
                    <a:pt x="135933" y="217691"/>
                    <a:pt x="136697" y="217023"/>
                    <a:pt x="137506" y="216410"/>
                  </a:cubicBezTo>
                  <a:cubicBezTo>
                    <a:pt x="138649" y="215267"/>
                    <a:pt x="139887" y="214220"/>
                    <a:pt x="141125" y="213172"/>
                  </a:cubicBezTo>
                  <a:cubicBezTo>
                    <a:pt x="142363" y="212125"/>
                    <a:pt x="143697" y="210982"/>
                    <a:pt x="145126" y="209933"/>
                  </a:cubicBezTo>
                  <a:cubicBezTo>
                    <a:pt x="150443" y="205581"/>
                    <a:pt x="156008" y="201543"/>
                    <a:pt x="161794" y="197836"/>
                  </a:cubicBezTo>
                  <a:lnTo>
                    <a:pt x="165604" y="195456"/>
                  </a:lnTo>
                  <a:lnTo>
                    <a:pt x="165604" y="195456"/>
                  </a:lnTo>
                  <a:cubicBezTo>
                    <a:pt x="166174" y="195051"/>
                    <a:pt x="166780" y="194700"/>
                    <a:pt x="167414" y="194408"/>
                  </a:cubicBezTo>
                  <a:lnTo>
                    <a:pt x="171034" y="192217"/>
                  </a:lnTo>
                  <a:lnTo>
                    <a:pt x="173224" y="190883"/>
                  </a:lnTo>
                  <a:lnTo>
                    <a:pt x="176463" y="189169"/>
                  </a:lnTo>
                  <a:cubicBezTo>
                    <a:pt x="179511" y="187455"/>
                    <a:pt x="182559" y="185931"/>
                    <a:pt x="185988" y="184502"/>
                  </a:cubicBezTo>
                  <a:lnTo>
                    <a:pt x="190750" y="182216"/>
                  </a:lnTo>
                  <a:lnTo>
                    <a:pt x="194084" y="180787"/>
                  </a:lnTo>
                  <a:lnTo>
                    <a:pt x="195894" y="180025"/>
                  </a:lnTo>
                  <a:lnTo>
                    <a:pt x="200656" y="178120"/>
                  </a:lnTo>
                  <a:lnTo>
                    <a:pt x="204657" y="176501"/>
                  </a:lnTo>
                  <a:cubicBezTo>
                    <a:pt x="211242" y="174031"/>
                    <a:pt x="217951" y="171901"/>
                    <a:pt x="224755" y="170119"/>
                  </a:cubicBezTo>
                  <a:cubicBezTo>
                    <a:pt x="228184" y="169167"/>
                    <a:pt x="231613" y="168405"/>
                    <a:pt x="235042" y="167642"/>
                  </a:cubicBezTo>
                  <a:cubicBezTo>
                    <a:pt x="240280" y="166404"/>
                    <a:pt x="245519" y="165452"/>
                    <a:pt x="250853" y="164690"/>
                  </a:cubicBezTo>
                  <a:lnTo>
                    <a:pt x="261426" y="163261"/>
                  </a:lnTo>
                  <a:lnTo>
                    <a:pt x="261426" y="163261"/>
                  </a:lnTo>
                  <a:cubicBezTo>
                    <a:pt x="265903" y="163261"/>
                    <a:pt x="270379" y="162404"/>
                    <a:pt x="274856" y="162213"/>
                  </a:cubicBezTo>
                  <a:cubicBezTo>
                    <a:pt x="282667" y="162213"/>
                    <a:pt x="290382" y="162213"/>
                    <a:pt x="298192" y="162213"/>
                  </a:cubicBezTo>
                  <a:lnTo>
                    <a:pt x="303145" y="162213"/>
                  </a:lnTo>
                  <a:cubicBezTo>
                    <a:pt x="306384" y="162213"/>
                    <a:pt x="309622" y="162213"/>
                    <a:pt x="312670" y="162880"/>
                  </a:cubicBezTo>
                  <a:lnTo>
                    <a:pt x="317623" y="162880"/>
                  </a:lnTo>
                  <a:lnTo>
                    <a:pt x="328482" y="164404"/>
                  </a:lnTo>
                  <a:lnTo>
                    <a:pt x="328482" y="164404"/>
                  </a:lnTo>
                  <a:cubicBezTo>
                    <a:pt x="325382" y="141074"/>
                    <a:pt x="319465" y="118206"/>
                    <a:pt x="310861" y="96300"/>
                  </a:cubicBezTo>
                  <a:cubicBezTo>
                    <a:pt x="263667" y="91564"/>
                    <a:pt x="216012" y="97488"/>
                    <a:pt x="171415" y="113636"/>
                  </a:cubicBezTo>
                  <a:cubicBezTo>
                    <a:pt x="23872" y="168309"/>
                    <a:pt x="-40040" y="327377"/>
                    <a:pt x="25968" y="475586"/>
                  </a:cubicBezTo>
                  <a:cubicBezTo>
                    <a:pt x="28730" y="481872"/>
                    <a:pt x="31778" y="488159"/>
                    <a:pt x="35493" y="494636"/>
                  </a:cubicBezTo>
                  <a:lnTo>
                    <a:pt x="38827" y="500922"/>
                  </a:lnTo>
                  <a:cubicBezTo>
                    <a:pt x="41303" y="505399"/>
                    <a:pt x="43970" y="510447"/>
                    <a:pt x="47399" y="515686"/>
                  </a:cubicBezTo>
                  <a:lnTo>
                    <a:pt x="49780" y="519687"/>
                  </a:lnTo>
                  <a:cubicBezTo>
                    <a:pt x="64036" y="542794"/>
                    <a:pt x="80223" y="564652"/>
                    <a:pt x="98167" y="585028"/>
                  </a:cubicBezTo>
                  <a:cubicBezTo>
                    <a:pt x="145477" y="637656"/>
                    <a:pt x="202746" y="680389"/>
                    <a:pt x="266665" y="710758"/>
                  </a:cubicBezTo>
                  <a:cubicBezTo>
                    <a:pt x="372487" y="763908"/>
                    <a:pt x="506599" y="797245"/>
                    <a:pt x="676240" y="812485"/>
                  </a:cubicBezTo>
                  <a:lnTo>
                    <a:pt x="693670" y="814009"/>
                  </a:lnTo>
                  <a:lnTo>
                    <a:pt x="704053" y="802198"/>
                  </a:lnTo>
                  <a:cubicBezTo>
                    <a:pt x="805684" y="686469"/>
                    <a:pt x="867216" y="580742"/>
                    <a:pt x="892267" y="479205"/>
                  </a:cubicBezTo>
                  <a:cubicBezTo>
                    <a:pt x="915395" y="390052"/>
                    <a:pt x="907051" y="295649"/>
                    <a:pt x="868645" y="211934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106833477"/>
      </p:ext>
    </p:extLst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+1 23 456 789">
            <a:extLst>
              <a:ext uri="{FF2B5EF4-FFF2-40B4-BE49-F238E27FC236}">
                <a16:creationId xmlns:a16="http://schemas.microsoft.com/office/drawing/2014/main" id="{CAA839E4-433F-4957-B522-363831DCC04F}"/>
              </a:ext>
            </a:extLst>
          </p:cNvPr>
          <p:cNvSpPr txBox="1"/>
          <p:nvPr/>
        </p:nvSpPr>
        <p:spPr>
          <a:xfrm>
            <a:off x="5616532" y="535710"/>
            <a:ext cx="1278754" cy="203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r">
              <a:defRPr sz="800"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t>+1 23 456 789</a:t>
            </a:r>
          </a:p>
        </p:txBody>
      </p:sp>
      <p:sp>
        <p:nvSpPr>
          <p:cNvPr id="3" name="Your address here St.">
            <a:extLst>
              <a:ext uri="{FF2B5EF4-FFF2-40B4-BE49-F238E27FC236}">
                <a16:creationId xmlns:a16="http://schemas.microsoft.com/office/drawing/2014/main" id="{DC2B7F88-EAB4-46B6-A4D1-DC5319733BCE}"/>
              </a:ext>
            </a:extLst>
          </p:cNvPr>
          <p:cNvSpPr txBox="1"/>
          <p:nvPr/>
        </p:nvSpPr>
        <p:spPr>
          <a:xfrm>
            <a:off x="5549720" y="947749"/>
            <a:ext cx="1345566" cy="228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>
              <a:defRPr sz="800"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t>Your address here St.</a:t>
            </a:r>
          </a:p>
        </p:txBody>
      </p:sp>
      <p:sp>
        <p:nvSpPr>
          <p:cNvPr id="4" name="www.yourwebsite.com">
            <a:extLst>
              <a:ext uri="{FF2B5EF4-FFF2-40B4-BE49-F238E27FC236}">
                <a16:creationId xmlns:a16="http://schemas.microsoft.com/office/drawing/2014/main" id="{CA8F8BC8-DFA3-48AE-A8F9-9B0BB7ECA802}"/>
              </a:ext>
            </a:extLst>
          </p:cNvPr>
          <p:cNvSpPr txBox="1"/>
          <p:nvPr/>
        </p:nvSpPr>
        <p:spPr>
          <a:xfrm>
            <a:off x="5409577" y="1313868"/>
            <a:ext cx="1485709" cy="330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r">
              <a:defRPr sz="800"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rPr dirty="0"/>
              <a:t>www.yourwebsite.com</a:t>
            </a:r>
          </a:p>
        </p:txBody>
      </p:sp>
      <p:sp>
        <p:nvSpPr>
          <p:cNvPr id="5" name="Shape">
            <a:extLst>
              <a:ext uri="{FF2B5EF4-FFF2-40B4-BE49-F238E27FC236}">
                <a16:creationId xmlns:a16="http://schemas.microsoft.com/office/drawing/2014/main" id="{7A3093E0-C4F7-479B-BF55-4A2154DB2C8A}"/>
              </a:ext>
            </a:extLst>
          </p:cNvPr>
          <p:cNvSpPr/>
          <p:nvPr/>
        </p:nvSpPr>
        <p:spPr>
          <a:xfrm>
            <a:off x="6979593" y="869644"/>
            <a:ext cx="251463" cy="384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gradFill>
            <a:gsLst>
              <a:gs pos="0">
                <a:srgbClr val="6AF6FF"/>
              </a:gs>
              <a:gs pos="89000">
                <a:srgbClr val="5DBDFF"/>
              </a:gs>
            </a:gsLst>
            <a:lin ang="6074892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6" name="Shape">
            <a:extLst>
              <a:ext uri="{FF2B5EF4-FFF2-40B4-BE49-F238E27FC236}">
                <a16:creationId xmlns:a16="http://schemas.microsoft.com/office/drawing/2014/main" id="{84DB0253-1CD5-4A91-9998-C98A905F2BAD}"/>
              </a:ext>
            </a:extLst>
          </p:cNvPr>
          <p:cNvSpPr/>
          <p:nvPr/>
        </p:nvSpPr>
        <p:spPr>
          <a:xfrm>
            <a:off x="6979593" y="450544"/>
            <a:ext cx="251463" cy="384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gradFill>
            <a:gsLst>
              <a:gs pos="0">
                <a:srgbClr val="6AF6FF"/>
              </a:gs>
              <a:gs pos="89000">
                <a:srgbClr val="5DBDFF"/>
              </a:gs>
            </a:gsLst>
            <a:lin ang="6074892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7" name="Shape">
            <a:extLst>
              <a:ext uri="{FF2B5EF4-FFF2-40B4-BE49-F238E27FC236}">
                <a16:creationId xmlns:a16="http://schemas.microsoft.com/office/drawing/2014/main" id="{747257D2-0BF5-4D84-9865-2379F4D2AF6A}"/>
              </a:ext>
            </a:extLst>
          </p:cNvPr>
          <p:cNvSpPr/>
          <p:nvPr/>
        </p:nvSpPr>
        <p:spPr>
          <a:xfrm>
            <a:off x="6979593" y="1288745"/>
            <a:ext cx="251463" cy="384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gradFill>
            <a:gsLst>
              <a:gs pos="0">
                <a:srgbClr val="6AF6FF"/>
              </a:gs>
              <a:gs pos="89000">
                <a:srgbClr val="5DBDFF"/>
              </a:gs>
            </a:gsLst>
            <a:lin ang="6074892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8" name="Shape">
            <a:extLst>
              <a:ext uri="{FF2B5EF4-FFF2-40B4-BE49-F238E27FC236}">
                <a16:creationId xmlns:a16="http://schemas.microsoft.com/office/drawing/2014/main" id="{00E1DDF2-5D57-470F-A4E6-A5C730E838F9}"/>
              </a:ext>
            </a:extLst>
          </p:cNvPr>
          <p:cNvSpPr/>
          <p:nvPr/>
        </p:nvSpPr>
        <p:spPr>
          <a:xfrm>
            <a:off x="7030393" y="564843"/>
            <a:ext cx="153910" cy="152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11" h="20618" extrusionOk="0">
                <a:moveTo>
                  <a:pt x="15805" y="4835"/>
                </a:moveTo>
                <a:cubicBezTo>
                  <a:pt x="17846" y="6893"/>
                  <a:pt x="18696" y="9121"/>
                  <a:pt x="18356" y="11007"/>
                </a:cubicBezTo>
                <a:cubicBezTo>
                  <a:pt x="18356" y="11007"/>
                  <a:pt x="18186" y="11521"/>
                  <a:pt x="18696" y="12035"/>
                </a:cubicBezTo>
                <a:cubicBezTo>
                  <a:pt x="19206" y="12550"/>
                  <a:pt x="19887" y="12378"/>
                  <a:pt x="20227" y="12035"/>
                </a:cubicBezTo>
                <a:cubicBezTo>
                  <a:pt x="20567" y="11693"/>
                  <a:pt x="20567" y="11350"/>
                  <a:pt x="20567" y="11350"/>
                </a:cubicBezTo>
                <a:cubicBezTo>
                  <a:pt x="20737" y="9807"/>
                  <a:pt x="20567" y="6550"/>
                  <a:pt x="17335" y="3293"/>
                </a:cubicBezTo>
                <a:cubicBezTo>
                  <a:pt x="14274" y="207"/>
                  <a:pt x="11042" y="-136"/>
                  <a:pt x="9342" y="35"/>
                </a:cubicBezTo>
                <a:cubicBezTo>
                  <a:pt x="9342" y="35"/>
                  <a:pt x="9002" y="35"/>
                  <a:pt x="8661" y="378"/>
                </a:cubicBezTo>
                <a:cubicBezTo>
                  <a:pt x="8321" y="721"/>
                  <a:pt x="8151" y="1407"/>
                  <a:pt x="8661" y="1921"/>
                </a:cubicBezTo>
                <a:cubicBezTo>
                  <a:pt x="9002" y="2264"/>
                  <a:pt x="9682" y="2264"/>
                  <a:pt x="9682" y="2264"/>
                </a:cubicBezTo>
                <a:cubicBezTo>
                  <a:pt x="11553" y="1921"/>
                  <a:pt x="13764" y="2778"/>
                  <a:pt x="15805" y="4835"/>
                </a:cubicBezTo>
                <a:cubicBezTo>
                  <a:pt x="15805" y="4835"/>
                  <a:pt x="15805" y="4835"/>
                  <a:pt x="15805" y="4835"/>
                </a:cubicBezTo>
                <a:close/>
                <a:moveTo>
                  <a:pt x="10702" y="3978"/>
                </a:moveTo>
                <a:cubicBezTo>
                  <a:pt x="10702" y="3978"/>
                  <a:pt x="10192" y="3807"/>
                  <a:pt x="9682" y="4321"/>
                </a:cubicBezTo>
                <a:cubicBezTo>
                  <a:pt x="9342" y="4664"/>
                  <a:pt x="9342" y="5350"/>
                  <a:pt x="9682" y="5864"/>
                </a:cubicBezTo>
                <a:cubicBezTo>
                  <a:pt x="9852" y="6035"/>
                  <a:pt x="10362" y="6207"/>
                  <a:pt x="10362" y="6207"/>
                </a:cubicBezTo>
                <a:cubicBezTo>
                  <a:pt x="11043" y="6378"/>
                  <a:pt x="12063" y="6550"/>
                  <a:pt x="13254" y="7750"/>
                </a:cubicBezTo>
                <a:cubicBezTo>
                  <a:pt x="14274" y="8778"/>
                  <a:pt x="14614" y="9978"/>
                  <a:pt x="14784" y="10664"/>
                </a:cubicBezTo>
                <a:cubicBezTo>
                  <a:pt x="14784" y="10664"/>
                  <a:pt x="14784" y="11007"/>
                  <a:pt x="15125" y="11350"/>
                </a:cubicBezTo>
                <a:cubicBezTo>
                  <a:pt x="15465" y="11693"/>
                  <a:pt x="16315" y="11693"/>
                  <a:pt x="16655" y="11350"/>
                </a:cubicBezTo>
                <a:cubicBezTo>
                  <a:pt x="16995" y="11007"/>
                  <a:pt x="16995" y="10321"/>
                  <a:pt x="16995" y="10321"/>
                </a:cubicBezTo>
                <a:cubicBezTo>
                  <a:pt x="16825" y="8950"/>
                  <a:pt x="16145" y="7407"/>
                  <a:pt x="14954" y="6207"/>
                </a:cubicBezTo>
                <a:cubicBezTo>
                  <a:pt x="13424" y="4835"/>
                  <a:pt x="12063" y="4150"/>
                  <a:pt x="10702" y="3978"/>
                </a:cubicBezTo>
                <a:cubicBezTo>
                  <a:pt x="10702" y="3978"/>
                  <a:pt x="10702" y="3978"/>
                  <a:pt x="10702" y="3978"/>
                </a:cubicBezTo>
                <a:close/>
                <a:moveTo>
                  <a:pt x="7981" y="12721"/>
                </a:moveTo>
                <a:cubicBezTo>
                  <a:pt x="9852" y="14607"/>
                  <a:pt x="11893" y="16321"/>
                  <a:pt x="12743" y="15464"/>
                </a:cubicBezTo>
                <a:cubicBezTo>
                  <a:pt x="13934" y="14264"/>
                  <a:pt x="14614" y="13235"/>
                  <a:pt x="17335" y="15293"/>
                </a:cubicBezTo>
                <a:cubicBezTo>
                  <a:pt x="20057" y="17521"/>
                  <a:pt x="18016" y="18893"/>
                  <a:pt x="16825" y="20093"/>
                </a:cubicBezTo>
                <a:cubicBezTo>
                  <a:pt x="15465" y="21464"/>
                  <a:pt x="10532" y="20264"/>
                  <a:pt x="5430" y="15121"/>
                </a:cubicBezTo>
                <a:cubicBezTo>
                  <a:pt x="498" y="10150"/>
                  <a:pt x="-863" y="5007"/>
                  <a:pt x="498" y="3635"/>
                </a:cubicBezTo>
                <a:cubicBezTo>
                  <a:pt x="1688" y="2435"/>
                  <a:pt x="3049" y="378"/>
                  <a:pt x="5260" y="3121"/>
                </a:cubicBezTo>
                <a:cubicBezTo>
                  <a:pt x="7471" y="5864"/>
                  <a:pt x="6280" y="6550"/>
                  <a:pt x="5090" y="7750"/>
                </a:cubicBezTo>
                <a:cubicBezTo>
                  <a:pt x="4409" y="8778"/>
                  <a:pt x="6110" y="11007"/>
                  <a:pt x="7981" y="12721"/>
                </a:cubicBezTo>
                <a:cubicBezTo>
                  <a:pt x="7981" y="12721"/>
                  <a:pt x="7981" y="12721"/>
                  <a:pt x="7981" y="12721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9" name="Shape">
            <a:extLst>
              <a:ext uri="{FF2B5EF4-FFF2-40B4-BE49-F238E27FC236}">
                <a16:creationId xmlns:a16="http://schemas.microsoft.com/office/drawing/2014/main" id="{226C1BFF-EA83-40C9-8310-62634918C6F1}"/>
              </a:ext>
            </a:extLst>
          </p:cNvPr>
          <p:cNvSpPr/>
          <p:nvPr/>
        </p:nvSpPr>
        <p:spPr>
          <a:xfrm>
            <a:off x="7043095" y="983943"/>
            <a:ext cx="114301" cy="1714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0080"/>
                </a:moveTo>
                <a:cubicBezTo>
                  <a:pt x="8400" y="10080"/>
                  <a:pt x="6480" y="8800"/>
                  <a:pt x="6480" y="7200"/>
                </a:cubicBezTo>
                <a:cubicBezTo>
                  <a:pt x="6480" y="5600"/>
                  <a:pt x="8400" y="4320"/>
                  <a:pt x="10800" y="4320"/>
                </a:cubicBezTo>
                <a:cubicBezTo>
                  <a:pt x="13200" y="4320"/>
                  <a:pt x="15120" y="5600"/>
                  <a:pt x="15120" y="7200"/>
                </a:cubicBezTo>
                <a:cubicBezTo>
                  <a:pt x="15120" y="8800"/>
                  <a:pt x="13200" y="10080"/>
                  <a:pt x="10800" y="10080"/>
                </a:cubicBezTo>
                <a:close/>
                <a:moveTo>
                  <a:pt x="10800" y="0"/>
                </a:moveTo>
                <a:cubicBezTo>
                  <a:pt x="4800" y="0"/>
                  <a:pt x="0" y="3200"/>
                  <a:pt x="0" y="7200"/>
                </a:cubicBezTo>
                <a:cubicBezTo>
                  <a:pt x="0" y="7520"/>
                  <a:pt x="0" y="8000"/>
                  <a:pt x="240" y="8320"/>
                </a:cubicBezTo>
                <a:cubicBezTo>
                  <a:pt x="720" y="11520"/>
                  <a:pt x="5040" y="17760"/>
                  <a:pt x="10800" y="21600"/>
                </a:cubicBezTo>
                <a:cubicBezTo>
                  <a:pt x="17280" y="16800"/>
                  <a:pt x="19920" y="12000"/>
                  <a:pt x="20880" y="9920"/>
                </a:cubicBezTo>
                <a:cubicBezTo>
                  <a:pt x="21360" y="9120"/>
                  <a:pt x="21600" y="8160"/>
                  <a:pt x="21600" y="7360"/>
                </a:cubicBezTo>
                <a:cubicBezTo>
                  <a:pt x="21600" y="3200"/>
                  <a:pt x="16800" y="0"/>
                  <a:pt x="10800" y="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" name="Shape">
            <a:extLst>
              <a:ext uri="{FF2B5EF4-FFF2-40B4-BE49-F238E27FC236}">
                <a16:creationId xmlns:a16="http://schemas.microsoft.com/office/drawing/2014/main" id="{153F3A3D-5E59-4E4C-A608-56B2DAEE533B}"/>
              </a:ext>
            </a:extLst>
          </p:cNvPr>
          <p:cNvSpPr/>
          <p:nvPr/>
        </p:nvSpPr>
        <p:spPr>
          <a:xfrm>
            <a:off x="7030393" y="1403045"/>
            <a:ext cx="153673" cy="1600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031" y="12343"/>
                </a:moveTo>
                <a:cubicBezTo>
                  <a:pt x="11603" y="11314"/>
                  <a:pt x="10354" y="9943"/>
                  <a:pt x="9461" y="8229"/>
                </a:cubicBezTo>
                <a:cubicBezTo>
                  <a:pt x="12139" y="6686"/>
                  <a:pt x="14459" y="4800"/>
                  <a:pt x="15709" y="3257"/>
                </a:cubicBezTo>
                <a:cubicBezTo>
                  <a:pt x="16959" y="4114"/>
                  <a:pt x="18030" y="5314"/>
                  <a:pt x="18744" y="6686"/>
                </a:cubicBezTo>
                <a:cubicBezTo>
                  <a:pt x="17851" y="8571"/>
                  <a:pt x="15888" y="10629"/>
                  <a:pt x="13031" y="12343"/>
                </a:cubicBezTo>
                <a:close/>
                <a:moveTo>
                  <a:pt x="3927" y="16457"/>
                </a:moveTo>
                <a:cubicBezTo>
                  <a:pt x="2678" y="15086"/>
                  <a:pt x="1785" y="13371"/>
                  <a:pt x="1607" y="11486"/>
                </a:cubicBezTo>
                <a:cubicBezTo>
                  <a:pt x="3570" y="10971"/>
                  <a:pt x="5712" y="10114"/>
                  <a:pt x="8033" y="8914"/>
                </a:cubicBezTo>
                <a:cubicBezTo>
                  <a:pt x="8926" y="10629"/>
                  <a:pt x="10175" y="12000"/>
                  <a:pt x="11603" y="13200"/>
                </a:cubicBezTo>
                <a:cubicBezTo>
                  <a:pt x="9283" y="14571"/>
                  <a:pt x="6783" y="15600"/>
                  <a:pt x="3927" y="16457"/>
                </a:cubicBezTo>
                <a:close/>
                <a:moveTo>
                  <a:pt x="3213" y="5486"/>
                </a:moveTo>
                <a:cubicBezTo>
                  <a:pt x="3927" y="6000"/>
                  <a:pt x="4641" y="6171"/>
                  <a:pt x="5534" y="6000"/>
                </a:cubicBezTo>
                <a:cubicBezTo>
                  <a:pt x="5891" y="6000"/>
                  <a:pt x="6248" y="5829"/>
                  <a:pt x="6783" y="5657"/>
                </a:cubicBezTo>
                <a:cubicBezTo>
                  <a:pt x="6962" y="6343"/>
                  <a:pt x="7141" y="6857"/>
                  <a:pt x="7319" y="7371"/>
                </a:cubicBezTo>
                <a:cubicBezTo>
                  <a:pt x="5355" y="8400"/>
                  <a:pt x="3392" y="9257"/>
                  <a:pt x="1607" y="9771"/>
                </a:cubicBezTo>
                <a:cubicBezTo>
                  <a:pt x="1785" y="8229"/>
                  <a:pt x="2321" y="6857"/>
                  <a:pt x="3213" y="5486"/>
                </a:cubicBezTo>
                <a:close/>
                <a:moveTo>
                  <a:pt x="7855" y="2057"/>
                </a:moveTo>
                <a:cubicBezTo>
                  <a:pt x="8033" y="2400"/>
                  <a:pt x="8033" y="2571"/>
                  <a:pt x="7855" y="2743"/>
                </a:cubicBezTo>
                <a:cubicBezTo>
                  <a:pt x="7498" y="3600"/>
                  <a:pt x="6427" y="4286"/>
                  <a:pt x="5355" y="4286"/>
                </a:cubicBezTo>
                <a:cubicBezTo>
                  <a:pt x="4998" y="4286"/>
                  <a:pt x="4641" y="4286"/>
                  <a:pt x="4284" y="4114"/>
                </a:cubicBezTo>
                <a:cubicBezTo>
                  <a:pt x="5355" y="3257"/>
                  <a:pt x="6605" y="2571"/>
                  <a:pt x="7855" y="2057"/>
                </a:cubicBezTo>
                <a:close/>
                <a:moveTo>
                  <a:pt x="9461" y="3600"/>
                </a:moveTo>
                <a:cubicBezTo>
                  <a:pt x="9640" y="3086"/>
                  <a:pt x="9640" y="2400"/>
                  <a:pt x="9640" y="1886"/>
                </a:cubicBezTo>
                <a:cubicBezTo>
                  <a:pt x="9997" y="1886"/>
                  <a:pt x="10354" y="1714"/>
                  <a:pt x="10711" y="1714"/>
                </a:cubicBezTo>
                <a:cubicBezTo>
                  <a:pt x="11960" y="1714"/>
                  <a:pt x="13210" y="2057"/>
                  <a:pt x="14281" y="2400"/>
                </a:cubicBezTo>
                <a:cubicBezTo>
                  <a:pt x="13031" y="3771"/>
                  <a:pt x="11246" y="5314"/>
                  <a:pt x="8926" y="6686"/>
                </a:cubicBezTo>
                <a:cubicBezTo>
                  <a:pt x="8747" y="6171"/>
                  <a:pt x="8568" y="5486"/>
                  <a:pt x="8390" y="4971"/>
                </a:cubicBezTo>
                <a:cubicBezTo>
                  <a:pt x="8926" y="4457"/>
                  <a:pt x="9283" y="3943"/>
                  <a:pt x="9461" y="3600"/>
                </a:cubicBezTo>
                <a:close/>
                <a:moveTo>
                  <a:pt x="10711" y="0"/>
                </a:moveTo>
                <a:cubicBezTo>
                  <a:pt x="4820" y="0"/>
                  <a:pt x="0" y="4800"/>
                  <a:pt x="0" y="10457"/>
                </a:cubicBezTo>
                <a:cubicBezTo>
                  <a:pt x="0" y="16286"/>
                  <a:pt x="4820" y="20914"/>
                  <a:pt x="10711" y="20914"/>
                </a:cubicBezTo>
                <a:cubicBezTo>
                  <a:pt x="11068" y="20914"/>
                  <a:pt x="11425" y="20914"/>
                  <a:pt x="11603" y="20914"/>
                </a:cubicBezTo>
                <a:lnTo>
                  <a:pt x="11782" y="20914"/>
                </a:lnTo>
                <a:lnTo>
                  <a:pt x="11782" y="20743"/>
                </a:lnTo>
                <a:lnTo>
                  <a:pt x="11603" y="19543"/>
                </a:lnTo>
                <a:lnTo>
                  <a:pt x="11603" y="19371"/>
                </a:lnTo>
                <a:lnTo>
                  <a:pt x="11425" y="19371"/>
                </a:lnTo>
                <a:cubicBezTo>
                  <a:pt x="11246" y="19371"/>
                  <a:pt x="11246" y="19371"/>
                  <a:pt x="11068" y="19371"/>
                </a:cubicBezTo>
                <a:cubicBezTo>
                  <a:pt x="10889" y="19371"/>
                  <a:pt x="10711" y="19371"/>
                  <a:pt x="10711" y="19371"/>
                </a:cubicBezTo>
                <a:cubicBezTo>
                  <a:pt x="8747" y="19371"/>
                  <a:pt x="6962" y="18686"/>
                  <a:pt x="5355" y="17657"/>
                </a:cubicBezTo>
                <a:cubicBezTo>
                  <a:pt x="12139" y="15257"/>
                  <a:pt x="17137" y="12000"/>
                  <a:pt x="19458" y="8571"/>
                </a:cubicBezTo>
                <a:cubicBezTo>
                  <a:pt x="19636" y="9257"/>
                  <a:pt x="19815" y="9943"/>
                  <a:pt x="19815" y="10457"/>
                </a:cubicBezTo>
                <a:cubicBezTo>
                  <a:pt x="19815" y="12514"/>
                  <a:pt x="19101" y="14743"/>
                  <a:pt x="17494" y="16286"/>
                </a:cubicBezTo>
                <a:lnTo>
                  <a:pt x="17316" y="16457"/>
                </a:lnTo>
                <a:lnTo>
                  <a:pt x="17494" y="16629"/>
                </a:lnTo>
                <a:lnTo>
                  <a:pt x="18565" y="17314"/>
                </a:lnTo>
                <a:lnTo>
                  <a:pt x="18744" y="17486"/>
                </a:lnTo>
                <a:lnTo>
                  <a:pt x="18922" y="17314"/>
                </a:lnTo>
                <a:cubicBezTo>
                  <a:pt x="20529" y="15429"/>
                  <a:pt x="21600" y="13029"/>
                  <a:pt x="21600" y="10457"/>
                </a:cubicBezTo>
                <a:cubicBezTo>
                  <a:pt x="21422" y="4800"/>
                  <a:pt x="16602" y="0"/>
                  <a:pt x="10711" y="0"/>
                </a:cubicBezTo>
                <a:close/>
                <a:moveTo>
                  <a:pt x="13031" y="16114"/>
                </a:moveTo>
                <a:lnTo>
                  <a:pt x="12674" y="15943"/>
                </a:lnTo>
                <a:lnTo>
                  <a:pt x="12674" y="16286"/>
                </a:lnTo>
                <a:lnTo>
                  <a:pt x="12674" y="21086"/>
                </a:lnTo>
                <a:lnTo>
                  <a:pt x="12674" y="21600"/>
                </a:lnTo>
                <a:lnTo>
                  <a:pt x="13031" y="21257"/>
                </a:lnTo>
                <a:lnTo>
                  <a:pt x="14281" y="19714"/>
                </a:lnTo>
                <a:lnTo>
                  <a:pt x="15174" y="20914"/>
                </a:lnTo>
                <a:lnTo>
                  <a:pt x="15174" y="20914"/>
                </a:lnTo>
                <a:lnTo>
                  <a:pt x="16602" y="20914"/>
                </a:lnTo>
                <a:lnTo>
                  <a:pt x="16423" y="20571"/>
                </a:lnTo>
                <a:lnTo>
                  <a:pt x="15352" y="18857"/>
                </a:lnTo>
                <a:lnTo>
                  <a:pt x="17316" y="18343"/>
                </a:lnTo>
                <a:lnTo>
                  <a:pt x="17851" y="18171"/>
                </a:lnTo>
                <a:lnTo>
                  <a:pt x="17494" y="18000"/>
                </a:lnTo>
                <a:cubicBezTo>
                  <a:pt x="17494" y="18000"/>
                  <a:pt x="13031" y="16114"/>
                  <a:pt x="13031" y="16114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27830D7-4036-466D-AB60-6262CA34CD53}"/>
              </a:ext>
            </a:extLst>
          </p:cNvPr>
          <p:cNvSpPr txBox="1"/>
          <p:nvPr/>
        </p:nvSpPr>
        <p:spPr>
          <a:xfrm>
            <a:off x="977653" y="2791324"/>
            <a:ext cx="6274295" cy="34881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just"/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dolore magna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exercitation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ullamco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nisi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Duis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irure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reprehenderit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cillum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fugiat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pariatur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Excepteur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occaecat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cupidatat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proident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culpa qui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officia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deserunt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mollit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laborum</a:t>
            </a: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b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dolore magna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exercitation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ullamco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nisi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Duis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irure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reprehenderit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cillum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fugiat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pariatur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Excepteur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occaecat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cupidatat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proident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culpa qui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officia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deserunt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mollit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laborum</a:t>
            </a: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b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dolore magna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exercitation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ullamco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nisi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Duis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irure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reprehenderit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cillum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fugiat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pariatur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Excepteur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occaecat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cupidatat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proident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culpa qui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officia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deserunt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mollit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laborum</a:t>
            </a: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indent="0" algn="just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1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Gill San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01258E7-FF8E-45AE-B452-A5FCF5357534}"/>
              </a:ext>
            </a:extLst>
          </p:cNvPr>
          <p:cNvSpPr txBox="1"/>
          <p:nvPr/>
        </p:nvSpPr>
        <p:spPr>
          <a:xfrm>
            <a:off x="977653" y="6747068"/>
            <a:ext cx="6274295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en-ID" sz="12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John Day</a:t>
            </a:r>
            <a:endParaRPr lang="en-ID" sz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/>
            <a:r>
              <a:rPr lang="en-ID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Your Tittle Here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8081FB8-60F7-4EFB-B372-89F2406924BB}"/>
              </a:ext>
            </a:extLst>
          </p:cNvPr>
          <p:cNvSpPr txBox="1"/>
          <p:nvPr/>
        </p:nvSpPr>
        <p:spPr>
          <a:xfrm>
            <a:off x="998544" y="1536161"/>
            <a:ext cx="1009892" cy="24109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900" b="1" i="0" u="none" strike="noStrike" cap="none" spc="0" normalizeH="0" baseline="0" dirty="0">
                <a:ln>
                  <a:noFill/>
                </a:ln>
                <a:solidFill>
                  <a:srgbClr val="606060"/>
                </a:solidFill>
                <a:effectLst/>
                <a:uFillTx/>
                <a:latin typeface="Montserrat"/>
                <a:ea typeface="+mn-ea"/>
                <a:cs typeface="+mn-cs"/>
                <a:sym typeface="Montserrat"/>
                <a:rtl val="0"/>
              </a:rPr>
              <a:t>Medical Dental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80BAF15-9DF9-4A39-B2F0-0657954DAD3E}"/>
              </a:ext>
            </a:extLst>
          </p:cNvPr>
          <p:cNvSpPr txBox="1"/>
          <p:nvPr/>
        </p:nvSpPr>
        <p:spPr>
          <a:xfrm>
            <a:off x="976006" y="1397911"/>
            <a:ext cx="1054969" cy="25648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000" b="1" i="0" u="none" strike="noStrike" cap="none" spc="96" normalizeH="0" baseline="0" dirty="0">
                <a:ln>
                  <a:noFill/>
                </a:ln>
                <a:solidFill>
                  <a:srgbClr val="606060"/>
                </a:solidFill>
                <a:effectLst/>
                <a:uFillTx/>
                <a:latin typeface="Montserrat"/>
                <a:ea typeface="+mn-ea"/>
                <a:cs typeface="+mn-cs"/>
                <a:sym typeface="Montserrat"/>
                <a:rtl val="0"/>
              </a:rPr>
              <a:t>BRAN NAME</a:t>
            </a:r>
          </a:p>
        </p:txBody>
      </p:sp>
      <p:grpSp>
        <p:nvGrpSpPr>
          <p:cNvPr id="17" name="Group">
            <a:extLst>
              <a:ext uri="{FF2B5EF4-FFF2-40B4-BE49-F238E27FC236}">
                <a16:creationId xmlns:a16="http://schemas.microsoft.com/office/drawing/2014/main" id="{E850E2B9-AACB-4AD1-9711-84E3F820EDAD}"/>
              </a:ext>
            </a:extLst>
          </p:cNvPr>
          <p:cNvGrpSpPr/>
          <p:nvPr/>
        </p:nvGrpSpPr>
        <p:grpSpPr>
          <a:xfrm>
            <a:off x="1097677" y="561702"/>
            <a:ext cx="811627" cy="812629"/>
            <a:chOff x="0" y="0"/>
            <a:chExt cx="5994534" cy="6001928"/>
          </a:xfrm>
        </p:grpSpPr>
        <p:sp>
          <p:nvSpPr>
            <p:cNvPr id="18" name="Circle">
              <a:extLst>
                <a:ext uri="{FF2B5EF4-FFF2-40B4-BE49-F238E27FC236}">
                  <a16:creationId xmlns:a16="http://schemas.microsoft.com/office/drawing/2014/main" id="{63A9D38B-B824-418F-81EC-1C1321D60A90}"/>
                </a:ext>
              </a:extLst>
            </p:cNvPr>
            <p:cNvSpPr/>
            <p:nvPr/>
          </p:nvSpPr>
          <p:spPr>
            <a:xfrm>
              <a:off x="0" y="0"/>
              <a:ext cx="5994535" cy="5994535"/>
            </a:xfrm>
            <a:prstGeom prst="ellipse">
              <a:avLst/>
            </a:prstGeom>
            <a:gradFill flip="none" rotWithShape="1">
              <a:gsLst>
                <a:gs pos="0">
                  <a:srgbClr val="6AF6FF"/>
                </a:gs>
                <a:gs pos="100000">
                  <a:srgbClr val="5DBDFF"/>
                </a:gs>
              </a:gsLst>
              <a:lin ang="1828176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9" name="Shape">
              <a:extLst>
                <a:ext uri="{FF2B5EF4-FFF2-40B4-BE49-F238E27FC236}">
                  <a16:creationId xmlns:a16="http://schemas.microsoft.com/office/drawing/2014/main" id="{5689EFF3-C899-4531-9A39-0CC57E775004}"/>
                </a:ext>
              </a:extLst>
            </p:cNvPr>
            <p:cNvSpPr/>
            <p:nvPr/>
          </p:nvSpPr>
          <p:spPr>
            <a:xfrm>
              <a:off x="2489200" y="0"/>
              <a:ext cx="3499871" cy="59945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102" y="0"/>
                  </a:moveTo>
                  <a:cubicBezTo>
                    <a:pt x="2045" y="0"/>
                    <a:pt x="1009" y="52"/>
                    <a:pt x="0" y="151"/>
                  </a:cubicBezTo>
                  <a:cubicBezTo>
                    <a:pt x="8739" y="1013"/>
                    <a:pt x="15396" y="5452"/>
                    <a:pt x="15396" y="10800"/>
                  </a:cubicBezTo>
                  <a:cubicBezTo>
                    <a:pt x="15396" y="16148"/>
                    <a:pt x="8739" y="20587"/>
                    <a:pt x="0" y="21449"/>
                  </a:cubicBezTo>
                  <a:cubicBezTo>
                    <a:pt x="1009" y="21548"/>
                    <a:pt x="2045" y="21600"/>
                    <a:pt x="3102" y="21600"/>
                  </a:cubicBezTo>
                  <a:cubicBezTo>
                    <a:pt x="13318" y="21600"/>
                    <a:pt x="21600" y="16765"/>
                    <a:pt x="21600" y="10800"/>
                  </a:cubicBezTo>
                  <a:cubicBezTo>
                    <a:pt x="21600" y="4835"/>
                    <a:pt x="13318" y="0"/>
                    <a:pt x="310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AF6FF"/>
                </a:gs>
                <a:gs pos="100000">
                  <a:srgbClr val="5DBDFF"/>
                </a:gs>
              </a:gsLst>
              <a:lin ang="6074892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dirty="0"/>
            </a:p>
          </p:txBody>
        </p:sp>
        <p:sp>
          <p:nvSpPr>
            <p:cNvPr id="20" name="Shape">
              <a:extLst>
                <a:ext uri="{FF2B5EF4-FFF2-40B4-BE49-F238E27FC236}">
                  <a16:creationId xmlns:a16="http://schemas.microsoft.com/office/drawing/2014/main" id="{D86AF921-6BCA-4EAF-8060-7D13BF4A7BB2}"/>
                </a:ext>
              </a:extLst>
            </p:cNvPr>
            <p:cNvSpPr/>
            <p:nvPr/>
          </p:nvSpPr>
          <p:spPr>
            <a:xfrm>
              <a:off x="101600" y="3759200"/>
              <a:ext cx="4893524" cy="22427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826" y="14795"/>
                  </a:moveTo>
                  <a:cubicBezTo>
                    <a:pt x="10166" y="14795"/>
                    <a:pt x="3491" y="8827"/>
                    <a:pt x="0" y="0"/>
                  </a:cubicBezTo>
                  <a:cubicBezTo>
                    <a:pt x="1477" y="12425"/>
                    <a:pt x="6651" y="21600"/>
                    <a:pt x="12807" y="21600"/>
                  </a:cubicBezTo>
                  <a:cubicBezTo>
                    <a:pt x="16182" y="21600"/>
                    <a:pt x="19263" y="18842"/>
                    <a:pt x="21600" y="14302"/>
                  </a:cubicBezTo>
                  <a:cubicBezTo>
                    <a:pt x="20377" y="14625"/>
                    <a:pt x="19115" y="14795"/>
                    <a:pt x="17826" y="1479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AF6FF"/>
                </a:gs>
                <a:gs pos="100000">
                  <a:srgbClr val="5DBDFF"/>
                </a:gs>
              </a:gsLst>
              <a:lin ang="14104144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1" name="Shape">
              <a:extLst>
                <a:ext uri="{FF2B5EF4-FFF2-40B4-BE49-F238E27FC236}">
                  <a16:creationId xmlns:a16="http://schemas.microsoft.com/office/drawing/2014/main" id="{929C8B8D-12FD-405E-910E-782CCFBDCB4B}"/>
                </a:ext>
              </a:extLst>
            </p:cNvPr>
            <p:cNvSpPr/>
            <p:nvPr/>
          </p:nvSpPr>
          <p:spPr>
            <a:xfrm>
              <a:off x="1104900" y="1270000"/>
              <a:ext cx="3773735" cy="39871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61" h="20465" extrusionOk="0">
                  <a:moveTo>
                    <a:pt x="20584" y="10782"/>
                  </a:moveTo>
                  <a:cubicBezTo>
                    <a:pt x="20583" y="10784"/>
                    <a:pt x="20583" y="10786"/>
                    <a:pt x="20583" y="10787"/>
                  </a:cubicBezTo>
                  <a:cubicBezTo>
                    <a:pt x="20004" y="14101"/>
                    <a:pt x="18755" y="17338"/>
                    <a:pt x="16145" y="19724"/>
                  </a:cubicBezTo>
                  <a:cubicBezTo>
                    <a:pt x="15806" y="20033"/>
                    <a:pt x="15419" y="20322"/>
                    <a:pt x="14955" y="20422"/>
                  </a:cubicBezTo>
                  <a:cubicBezTo>
                    <a:pt x="11992" y="21064"/>
                    <a:pt x="13961" y="14329"/>
                    <a:pt x="11260" y="14304"/>
                  </a:cubicBezTo>
                  <a:cubicBezTo>
                    <a:pt x="9647" y="14290"/>
                    <a:pt x="9269" y="18502"/>
                    <a:pt x="8312" y="19407"/>
                  </a:cubicBezTo>
                  <a:cubicBezTo>
                    <a:pt x="6768" y="20868"/>
                    <a:pt x="5422" y="18118"/>
                    <a:pt x="4989" y="17073"/>
                  </a:cubicBezTo>
                  <a:cubicBezTo>
                    <a:pt x="4019" y="14733"/>
                    <a:pt x="2937" y="12500"/>
                    <a:pt x="1422" y="10409"/>
                  </a:cubicBezTo>
                  <a:cubicBezTo>
                    <a:pt x="265" y="8811"/>
                    <a:pt x="-511" y="7373"/>
                    <a:pt x="399" y="4546"/>
                  </a:cubicBezTo>
                  <a:cubicBezTo>
                    <a:pt x="1084" y="2367"/>
                    <a:pt x="2531" y="1610"/>
                    <a:pt x="3708" y="2544"/>
                  </a:cubicBezTo>
                  <a:cubicBezTo>
                    <a:pt x="5496" y="3907"/>
                    <a:pt x="7955" y="4487"/>
                    <a:pt x="9939" y="4834"/>
                  </a:cubicBezTo>
                  <a:cubicBezTo>
                    <a:pt x="11927" y="5163"/>
                    <a:pt x="13440" y="5259"/>
                    <a:pt x="13441" y="5244"/>
                  </a:cubicBezTo>
                  <a:cubicBezTo>
                    <a:pt x="12659" y="5224"/>
                    <a:pt x="11738" y="4937"/>
                    <a:pt x="10965" y="4752"/>
                  </a:cubicBezTo>
                  <a:cubicBezTo>
                    <a:pt x="10209" y="4570"/>
                    <a:pt x="9462" y="4361"/>
                    <a:pt x="8741" y="4125"/>
                  </a:cubicBezTo>
                  <a:cubicBezTo>
                    <a:pt x="7814" y="3812"/>
                    <a:pt x="6643" y="3499"/>
                    <a:pt x="6023" y="2808"/>
                  </a:cubicBezTo>
                  <a:cubicBezTo>
                    <a:pt x="5827" y="2589"/>
                    <a:pt x="5849" y="2216"/>
                    <a:pt x="6131" y="1947"/>
                  </a:cubicBezTo>
                  <a:cubicBezTo>
                    <a:pt x="6462" y="1631"/>
                    <a:pt x="6863" y="1749"/>
                    <a:pt x="7186" y="1859"/>
                  </a:cubicBezTo>
                  <a:cubicBezTo>
                    <a:pt x="8176" y="2195"/>
                    <a:pt x="9179" y="2437"/>
                    <a:pt x="10300" y="2187"/>
                  </a:cubicBezTo>
                  <a:cubicBezTo>
                    <a:pt x="11503" y="1923"/>
                    <a:pt x="12574" y="1295"/>
                    <a:pt x="13594" y="803"/>
                  </a:cubicBezTo>
                  <a:cubicBezTo>
                    <a:pt x="15010" y="105"/>
                    <a:pt x="16648" y="-536"/>
                    <a:pt x="18243" y="697"/>
                  </a:cubicBezTo>
                  <a:cubicBezTo>
                    <a:pt x="19769" y="1898"/>
                    <a:pt x="20485" y="3461"/>
                    <a:pt x="20793" y="5107"/>
                  </a:cubicBezTo>
                  <a:cubicBezTo>
                    <a:pt x="21089" y="6782"/>
                    <a:pt x="20977" y="8540"/>
                    <a:pt x="20584" y="107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2" name="Shape">
              <a:extLst>
                <a:ext uri="{FF2B5EF4-FFF2-40B4-BE49-F238E27FC236}">
                  <a16:creationId xmlns:a16="http://schemas.microsoft.com/office/drawing/2014/main" id="{1C47BDC1-FF3C-4A1B-B668-619875240471}"/>
                </a:ext>
              </a:extLst>
            </p:cNvPr>
            <p:cNvSpPr/>
            <p:nvPr/>
          </p:nvSpPr>
          <p:spPr>
            <a:xfrm>
              <a:off x="2209799" y="1308099"/>
              <a:ext cx="2575984" cy="9890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10" h="21284" extrusionOk="0">
                  <a:moveTo>
                    <a:pt x="3567" y="15441"/>
                  </a:moveTo>
                  <a:cubicBezTo>
                    <a:pt x="3752" y="15610"/>
                    <a:pt x="3927" y="15770"/>
                    <a:pt x="4102" y="15934"/>
                  </a:cubicBezTo>
                  <a:cubicBezTo>
                    <a:pt x="4356" y="16166"/>
                    <a:pt x="10810" y="21060"/>
                    <a:pt x="11074" y="21284"/>
                  </a:cubicBezTo>
                  <a:cubicBezTo>
                    <a:pt x="13626" y="19627"/>
                    <a:pt x="10177" y="14058"/>
                    <a:pt x="13039" y="14058"/>
                  </a:cubicBezTo>
                  <a:cubicBezTo>
                    <a:pt x="16018" y="14058"/>
                    <a:pt x="18871" y="15036"/>
                    <a:pt x="21510" y="16824"/>
                  </a:cubicBezTo>
                  <a:cubicBezTo>
                    <a:pt x="20874" y="10978"/>
                    <a:pt x="19756" y="6349"/>
                    <a:pt x="18118" y="2752"/>
                  </a:cubicBezTo>
                  <a:cubicBezTo>
                    <a:pt x="17097" y="552"/>
                    <a:pt x="15989" y="-316"/>
                    <a:pt x="14732" y="101"/>
                  </a:cubicBezTo>
                  <a:cubicBezTo>
                    <a:pt x="13591" y="479"/>
                    <a:pt x="12471" y="1853"/>
                    <a:pt x="11431" y="3281"/>
                  </a:cubicBezTo>
                  <a:cubicBezTo>
                    <a:pt x="11118" y="3703"/>
                    <a:pt x="10809" y="4137"/>
                    <a:pt x="10482" y="4597"/>
                  </a:cubicBezTo>
                  <a:cubicBezTo>
                    <a:pt x="9207" y="6391"/>
                    <a:pt x="7889" y="8245"/>
                    <a:pt x="6415" y="9148"/>
                  </a:cubicBezTo>
                  <a:cubicBezTo>
                    <a:pt x="4633" y="10258"/>
                    <a:pt x="3037" y="9131"/>
                    <a:pt x="1577" y="7748"/>
                  </a:cubicBezTo>
                  <a:cubicBezTo>
                    <a:pt x="993" y="7192"/>
                    <a:pt x="613" y="7059"/>
                    <a:pt x="279" y="7946"/>
                  </a:cubicBezTo>
                  <a:cubicBezTo>
                    <a:pt x="-25" y="8757"/>
                    <a:pt x="-90" y="9934"/>
                    <a:pt x="131" y="10626"/>
                  </a:cubicBezTo>
                  <a:cubicBezTo>
                    <a:pt x="900" y="13012"/>
                    <a:pt x="2317" y="14303"/>
                    <a:pt x="3567" y="1544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99A9BD">
                    <a:alpha val="43000"/>
                  </a:srgbClr>
                </a:gs>
                <a:gs pos="100000">
                  <a:srgbClr val="FFFFFF">
                    <a:alpha val="43000"/>
                  </a:srgbClr>
                </a:gs>
              </a:gsLst>
              <a:lin ang="19019318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3" name="Shape">
              <a:extLst>
                <a:ext uri="{FF2B5EF4-FFF2-40B4-BE49-F238E27FC236}">
                  <a16:creationId xmlns:a16="http://schemas.microsoft.com/office/drawing/2014/main" id="{1B6EA0DD-44AD-4B53-BBFA-CA26D48EC5A7}"/>
                </a:ext>
              </a:extLst>
            </p:cNvPr>
            <p:cNvSpPr/>
            <p:nvPr/>
          </p:nvSpPr>
          <p:spPr>
            <a:xfrm>
              <a:off x="1143000" y="1727200"/>
              <a:ext cx="1368609" cy="12765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74" h="21369" extrusionOk="0">
                  <a:moveTo>
                    <a:pt x="20974" y="7273"/>
                  </a:moveTo>
                  <a:cubicBezTo>
                    <a:pt x="16958" y="6044"/>
                    <a:pt x="12785" y="4195"/>
                    <a:pt x="9410" y="1154"/>
                  </a:cubicBezTo>
                  <a:cubicBezTo>
                    <a:pt x="8301" y="114"/>
                    <a:pt x="7094" y="-231"/>
                    <a:pt x="5916" y="152"/>
                  </a:cubicBezTo>
                  <a:cubicBezTo>
                    <a:pt x="3893" y="810"/>
                    <a:pt x="2129" y="3458"/>
                    <a:pt x="1077" y="7417"/>
                  </a:cubicBezTo>
                  <a:cubicBezTo>
                    <a:pt x="-626" y="13668"/>
                    <a:pt x="-135" y="17778"/>
                    <a:pt x="1339" y="21369"/>
                  </a:cubicBezTo>
                  <a:cubicBezTo>
                    <a:pt x="5871" y="15257"/>
                    <a:pt x="12729" y="10317"/>
                    <a:pt x="20974" y="727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99A9BD">
                    <a:alpha val="43000"/>
                  </a:srgbClr>
                </a:gs>
                <a:gs pos="100000">
                  <a:srgbClr val="FFFFFF">
                    <a:alpha val="43000"/>
                  </a:srgbClr>
                </a:gs>
              </a:gsLst>
              <a:lin ang="3226868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4" name="Shape">
              <a:extLst>
                <a:ext uri="{FF2B5EF4-FFF2-40B4-BE49-F238E27FC236}">
                  <a16:creationId xmlns:a16="http://schemas.microsoft.com/office/drawing/2014/main" id="{84839C23-DBBE-4502-9FD5-BBD2C1248926}"/>
                </a:ext>
              </a:extLst>
            </p:cNvPr>
            <p:cNvSpPr/>
            <p:nvPr/>
          </p:nvSpPr>
          <p:spPr>
            <a:xfrm>
              <a:off x="1841499" y="4114800"/>
              <a:ext cx="1041926" cy="9877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11" extrusionOk="0">
                  <a:moveTo>
                    <a:pt x="0" y="0"/>
                  </a:moveTo>
                  <a:cubicBezTo>
                    <a:pt x="1558" y="3659"/>
                    <a:pt x="2884" y="7135"/>
                    <a:pt x="4023" y="10244"/>
                  </a:cubicBezTo>
                  <a:cubicBezTo>
                    <a:pt x="4536" y="11645"/>
                    <a:pt x="5608" y="14349"/>
                    <a:pt x="7021" y="16722"/>
                  </a:cubicBezTo>
                  <a:cubicBezTo>
                    <a:pt x="8650" y="19457"/>
                    <a:pt x="10262" y="21013"/>
                    <a:pt x="11811" y="21348"/>
                  </a:cubicBezTo>
                  <a:cubicBezTo>
                    <a:pt x="12977" y="21600"/>
                    <a:pt x="14156" y="21099"/>
                    <a:pt x="15315" y="19858"/>
                  </a:cubicBezTo>
                  <a:cubicBezTo>
                    <a:pt x="16589" y="18494"/>
                    <a:pt x="17632" y="14962"/>
                    <a:pt x="18736" y="11223"/>
                  </a:cubicBezTo>
                  <a:cubicBezTo>
                    <a:pt x="19597" y="8308"/>
                    <a:pt x="20486" y="5300"/>
                    <a:pt x="21600" y="2895"/>
                  </a:cubicBezTo>
                  <a:cubicBezTo>
                    <a:pt x="14047" y="2516"/>
                    <a:pt x="6797" y="1522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99A9BD"/>
                </a:gs>
                <a:gs pos="100000">
                  <a:srgbClr val="FFFFFF"/>
                </a:gs>
              </a:gsLst>
              <a:lin ang="162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5" name="Shape">
              <a:extLst>
                <a:ext uri="{FF2B5EF4-FFF2-40B4-BE49-F238E27FC236}">
                  <a16:creationId xmlns:a16="http://schemas.microsoft.com/office/drawing/2014/main" id="{B833403C-BAD5-48B5-8DD8-056D5E7E8DC1}"/>
                </a:ext>
              </a:extLst>
            </p:cNvPr>
            <p:cNvSpPr/>
            <p:nvPr/>
          </p:nvSpPr>
          <p:spPr>
            <a:xfrm>
              <a:off x="3403599" y="4114799"/>
              <a:ext cx="1194688" cy="11125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67" extrusionOk="0">
                  <a:moveTo>
                    <a:pt x="0" y="2685"/>
                  </a:moveTo>
                  <a:cubicBezTo>
                    <a:pt x="765" y="4969"/>
                    <a:pt x="1105" y="7899"/>
                    <a:pt x="1433" y="10739"/>
                  </a:cubicBezTo>
                  <a:cubicBezTo>
                    <a:pt x="1931" y="15044"/>
                    <a:pt x="2445" y="19496"/>
                    <a:pt x="4399" y="20950"/>
                  </a:cubicBezTo>
                  <a:cubicBezTo>
                    <a:pt x="5109" y="21479"/>
                    <a:pt x="5997" y="21600"/>
                    <a:pt x="7114" y="21321"/>
                  </a:cubicBezTo>
                  <a:cubicBezTo>
                    <a:pt x="8579" y="20954"/>
                    <a:pt x="9804" y="19813"/>
                    <a:pt x="10706" y="18860"/>
                  </a:cubicBezTo>
                  <a:cubicBezTo>
                    <a:pt x="14633" y="14716"/>
                    <a:pt x="17854" y="9570"/>
                    <a:pt x="20283" y="3568"/>
                  </a:cubicBezTo>
                  <a:cubicBezTo>
                    <a:pt x="20747" y="2419"/>
                    <a:pt x="21187" y="1229"/>
                    <a:pt x="21600" y="0"/>
                  </a:cubicBezTo>
                  <a:cubicBezTo>
                    <a:pt x="14848" y="1543"/>
                    <a:pt x="7584" y="2476"/>
                    <a:pt x="0" y="268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99A9BD"/>
                </a:gs>
                <a:gs pos="100000">
                  <a:srgbClr val="FFFFFF"/>
                </a:gs>
              </a:gsLst>
              <a:lin ang="162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6" name="Shape">
              <a:extLst>
                <a:ext uri="{FF2B5EF4-FFF2-40B4-BE49-F238E27FC236}">
                  <a16:creationId xmlns:a16="http://schemas.microsoft.com/office/drawing/2014/main" id="{21FABEDC-2729-4067-B093-9DC842DA7475}"/>
                </a:ext>
              </a:extLst>
            </p:cNvPr>
            <p:cNvSpPr/>
            <p:nvPr/>
          </p:nvSpPr>
          <p:spPr>
            <a:xfrm>
              <a:off x="2057400" y="2476500"/>
              <a:ext cx="2351046" cy="17073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21600" y="0"/>
                    <a:pt x="21591" y="5"/>
                    <a:pt x="21574" y="17"/>
                  </a:cubicBezTo>
                  <a:cubicBezTo>
                    <a:pt x="21481" y="80"/>
                    <a:pt x="21184" y="290"/>
                    <a:pt x="20728" y="654"/>
                  </a:cubicBezTo>
                  <a:cubicBezTo>
                    <a:pt x="20224" y="1058"/>
                    <a:pt x="19521" y="1655"/>
                    <a:pt x="18684" y="2458"/>
                  </a:cubicBezTo>
                  <a:cubicBezTo>
                    <a:pt x="17131" y="3954"/>
                    <a:pt x="15111" y="6164"/>
                    <a:pt x="13014" y="9199"/>
                  </a:cubicBezTo>
                  <a:cubicBezTo>
                    <a:pt x="12507" y="9934"/>
                    <a:pt x="11993" y="10718"/>
                    <a:pt x="11484" y="11550"/>
                  </a:cubicBezTo>
                  <a:cubicBezTo>
                    <a:pt x="10491" y="13165"/>
                    <a:pt x="9500" y="14967"/>
                    <a:pt x="8555" y="16969"/>
                  </a:cubicBezTo>
                  <a:cubicBezTo>
                    <a:pt x="8204" y="17711"/>
                    <a:pt x="7860" y="18479"/>
                    <a:pt x="7523" y="19274"/>
                  </a:cubicBezTo>
                  <a:cubicBezTo>
                    <a:pt x="7206" y="20025"/>
                    <a:pt x="6896" y="20800"/>
                    <a:pt x="6595" y="21600"/>
                  </a:cubicBezTo>
                  <a:cubicBezTo>
                    <a:pt x="6595" y="21600"/>
                    <a:pt x="3345" y="13593"/>
                    <a:pt x="5" y="11365"/>
                  </a:cubicBezTo>
                  <a:cubicBezTo>
                    <a:pt x="2" y="11363"/>
                    <a:pt x="0" y="11364"/>
                    <a:pt x="0" y="11364"/>
                  </a:cubicBezTo>
                  <a:cubicBezTo>
                    <a:pt x="0" y="11364"/>
                    <a:pt x="1771" y="11026"/>
                    <a:pt x="3999" y="12131"/>
                  </a:cubicBezTo>
                  <a:cubicBezTo>
                    <a:pt x="4659" y="12459"/>
                    <a:pt x="5361" y="12914"/>
                    <a:pt x="6067" y="13543"/>
                  </a:cubicBezTo>
                  <a:cubicBezTo>
                    <a:pt x="6072" y="13547"/>
                    <a:pt x="6077" y="13551"/>
                    <a:pt x="6082" y="13557"/>
                  </a:cubicBezTo>
                  <a:cubicBezTo>
                    <a:pt x="6161" y="13627"/>
                    <a:pt x="6239" y="13699"/>
                    <a:pt x="6319" y="13773"/>
                  </a:cubicBezTo>
                  <a:lnTo>
                    <a:pt x="6320" y="13777"/>
                  </a:lnTo>
                  <a:cubicBezTo>
                    <a:pt x="6320" y="13777"/>
                    <a:pt x="6395" y="13615"/>
                    <a:pt x="6542" y="13330"/>
                  </a:cubicBezTo>
                  <a:cubicBezTo>
                    <a:pt x="6551" y="13308"/>
                    <a:pt x="6564" y="13286"/>
                    <a:pt x="6576" y="13260"/>
                  </a:cubicBezTo>
                  <a:cubicBezTo>
                    <a:pt x="6880" y="12692"/>
                    <a:pt x="7537" y="11625"/>
                    <a:pt x="8536" y="10311"/>
                  </a:cubicBezTo>
                  <a:cubicBezTo>
                    <a:pt x="8975" y="9730"/>
                    <a:pt x="9482" y="9104"/>
                    <a:pt x="10055" y="8450"/>
                  </a:cubicBezTo>
                  <a:cubicBezTo>
                    <a:pt x="10560" y="7872"/>
                    <a:pt x="11116" y="7275"/>
                    <a:pt x="11724" y="6672"/>
                  </a:cubicBezTo>
                  <a:cubicBezTo>
                    <a:pt x="13560" y="4845"/>
                    <a:pt x="15857" y="2965"/>
                    <a:pt x="18600" y="1439"/>
                  </a:cubicBezTo>
                  <a:cubicBezTo>
                    <a:pt x="19260" y="1070"/>
                    <a:pt x="19946" y="724"/>
                    <a:pt x="20658" y="403"/>
                  </a:cubicBezTo>
                  <a:cubicBezTo>
                    <a:pt x="20967" y="262"/>
                    <a:pt x="21281" y="128"/>
                    <a:pt x="2160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AF6FF"/>
                </a:gs>
                <a:gs pos="100000">
                  <a:srgbClr val="5DBDFF"/>
                </a:gs>
              </a:gsLst>
              <a:lin ang="3153147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D0390656-C20D-4571-995D-C93E759A8D0C}"/>
              </a:ext>
            </a:extLst>
          </p:cNvPr>
          <p:cNvSpPr txBox="1"/>
          <p:nvPr/>
        </p:nvSpPr>
        <p:spPr>
          <a:xfrm>
            <a:off x="3220099" y="7960731"/>
            <a:ext cx="1789401" cy="2718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100" b="1" i="0" u="none" strike="noStrike" cap="none" spc="-11" normalizeH="0" baseline="0" dirty="0">
                <a:ln>
                  <a:noFill/>
                </a:ln>
                <a:solidFill>
                  <a:srgbClr val="606060"/>
                </a:solidFill>
                <a:effectLst/>
                <a:uFillTx/>
                <a:latin typeface="Montserrat"/>
                <a:ea typeface="+mn-ea"/>
                <a:cs typeface="+mn-cs"/>
                <a:sym typeface="Montserrat"/>
                <a:rtl val="0"/>
              </a:rPr>
              <a:t>www.yourwebsite.com</a:t>
            </a:r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F2063AAC-E9F6-4265-B49B-1571C8EF1A7D}"/>
              </a:ext>
            </a:extLst>
          </p:cNvPr>
          <p:cNvSpPr/>
          <p:nvPr/>
        </p:nvSpPr>
        <p:spPr>
          <a:xfrm>
            <a:off x="0" y="9674987"/>
            <a:ext cx="2832226" cy="840613"/>
          </a:xfrm>
          <a:custGeom>
            <a:avLst/>
            <a:gdLst>
              <a:gd name="connsiteX0" fmla="*/ 1820418 w 2832226"/>
              <a:gd name="connsiteY0" fmla="*/ 840613 h 840613"/>
              <a:gd name="connsiteX1" fmla="*/ 2832227 w 2832226"/>
              <a:gd name="connsiteY1" fmla="*/ 253492 h 840613"/>
              <a:gd name="connsiteX2" fmla="*/ 2000123 w 2832226"/>
              <a:gd name="connsiteY2" fmla="*/ 303276 h 840613"/>
              <a:gd name="connsiteX3" fmla="*/ 0 w 2832226"/>
              <a:gd name="connsiteY3" fmla="*/ 0 h 840613"/>
              <a:gd name="connsiteX4" fmla="*/ 0 w 2832226"/>
              <a:gd name="connsiteY4" fmla="*/ 840613 h 840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32226" h="840613">
                <a:moveTo>
                  <a:pt x="1820418" y="840613"/>
                </a:moveTo>
                <a:cubicBezTo>
                  <a:pt x="2193903" y="715302"/>
                  <a:pt x="2538105" y="515572"/>
                  <a:pt x="2832227" y="253492"/>
                </a:cubicBezTo>
                <a:cubicBezTo>
                  <a:pt x="2556110" y="286774"/>
                  <a:pt x="2278239" y="303399"/>
                  <a:pt x="2000123" y="303276"/>
                </a:cubicBezTo>
                <a:cubicBezTo>
                  <a:pt x="1281684" y="303276"/>
                  <a:pt x="603123" y="194056"/>
                  <a:pt x="0" y="0"/>
                </a:cubicBezTo>
                <a:lnTo>
                  <a:pt x="0" y="840613"/>
                </a:lnTo>
                <a:close/>
              </a:path>
            </a:pathLst>
          </a:custGeom>
          <a:gradFill>
            <a:gsLst>
              <a:gs pos="0">
                <a:srgbClr val="6AF6FF"/>
              </a:gs>
              <a:gs pos="100000">
                <a:srgbClr val="5DBDFF"/>
              </a:gs>
            </a:gsLst>
            <a:lin ang="6074892" scaled="0"/>
          </a:gra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B87D96E6-5991-41E0-905C-85EB4C205B24}"/>
              </a:ext>
            </a:extLst>
          </p:cNvPr>
          <p:cNvSpPr/>
          <p:nvPr/>
        </p:nvSpPr>
        <p:spPr>
          <a:xfrm>
            <a:off x="5092700" y="7990238"/>
            <a:ext cx="3136900" cy="2525361"/>
          </a:xfrm>
          <a:custGeom>
            <a:avLst/>
            <a:gdLst>
              <a:gd name="connsiteX0" fmla="*/ 633444 w 3569429"/>
              <a:gd name="connsiteY0" fmla="*/ 2873569 h 2873568"/>
              <a:gd name="connsiteX1" fmla="*/ 3569430 w 3569429"/>
              <a:gd name="connsiteY1" fmla="*/ 2873569 h 2873568"/>
              <a:gd name="connsiteX2" fmla="*/ 3569430 w 3569429"/>
              <a:gd name="connsiteY2" fmla="*/ 115890 h 2873568"/>
              <a:gd name="connsiteX3" fmla="*/ 2693130 w 3569429"/>
              <a:gd name="connsiteY3" fmla="*/ 173929 h 2873568"/>
              <a:gd name="connsiteX4" fmla="*/ 2040731 w 3569429"/>
              <a:gd name="connsiteY4" fmla="*/ 474157 h 2873568"/>
              <a:gd name="connsiteX5" fmla="*/ 1423637 w 3569429"/>
              <a:gd name="connsiteY5" fmla="*/ 403037 h 2873568"/>
              <a:gd name="connsiteX6" fmla="*/ 1214596 w 3569429"/>
              <a:gd name="connsiteY6" fmla="*/ 422087 h 2873568"/>
              <a:gd name="connsiteX7" fmla="*/ 1193260 w 3569429"/>
              <a:gd name="connsiteY7" fmla="*/ 608904 h 2873568"/>
              <a:gd name="connsiteX8" fmla="*/ 1731866 w 3569429"/>
              <a:gd name="connsiteY8" fmla="*/ 894527 h 2873568"/>
              <a:gd name="connsiteX9" fmla="*/ 2172302 w 3569429"/>
              <a:gd name="connsiteY9" fmla="*/ 1030671 h 2873568"/>
              <a:gd name="connsiteX10" fmla="*/ 2662903 w 3569429"/>
              <a:gd name="connsiteY10" fmla="*/ 1137351 h 2873568"/>
              <a:gd name="connsiteX11" fmla="*/ 1969102 w 3569429"/>
              <a:gd name="connsiteY11" fmla="*/ 1048451 h 2873568"/>
              <a:gd name="connsiteX12" fmla="*/ 734536 w 3569429"/>
              <a:gd name="connsiteY12" fmla="*/ 551627 h 2873568"/>
              <a:gd name="connsiteX13" fmla="*/ 79088 w 3569429"/>
              <a:gd name="connsiteY13" fmla="*/ 985967 h 2873568"/>
              <a:gd name="connsiteX14" fmla="*/ 282288 w 3569429"/>
              <a:gd name="connsiteY14" fmla="*/ 2257746 h 2873568"/>
              <a:gd name="connsiteX15" fmla="*/ 633444 w 3569429"/>
              <a:gd name="connsiteY15" fmla="*/ 2873569 h 2873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569429" h="2873568">
                <a:moveTo>
                  <a:pt x="633444" y="2873569"/>
                </a:moveTo>
                <a:lnTo>
                  <a:pt x="3569430" y="2873569"/>
                </a:lnTo>
                <a:lnTo>
                  <a:pt x="3569430" y="115890"/>
                </a:lnTo>
                <a:cubicBezTo>
                  <a:pt x="3267550" y="-103058"/>
                  <a:pt x="2959830" y="29784"/>
                  <a:pt x="2693130" y="173929"/>
                </a:cubicBezTo>
                <a:cubicBezTo>
                  <a:pt x="2491073" y="280609"/>
                  <a:pt x="2278983" y="416880"/>
                  <a:pt x="2040731" y="474157"/>
                </a:cubicBezTo>
                <a:cubicBezTo>
                  <a:pt x="1818481" y="528513"/>
                  <a:pt x="1619852" y="476062"/>
                  <a:pt x="1423637" y="403037"/>
                </a:cubicBezTo>
                <a:cubicBezTo>
                  <a:pt x="1360137" y="379161"/>
                  <a:pt x="1280254" y="353634"/>
                  <a:pt x="1214596" y="422087"/>
                </a:cubicBezTo>
                <a:cubicBezTo>
                  <a:pt x="1158843" y="480380"/>
                  <a:pt x="1154524" y="561787"/>
                  <a:pt x="1193260" y="608904"/>
                </a:cubicBezTo>
                <a:cubicBezTo>
                  <a:pt x="1316196" y="758637"/>
                  <a:pt x="1548098" y="826709"/>
                  <a:pt x="1731866" y="894527"/>
                </a:cubicBezTo>
                <a:cubicBezTo>
                  <a:pt x="1874741" y="945327"/>
                  <a:pt x="2022697" y="991047"/>
                  <a:pt x="2172302" y="1030671"/>
                </a:cubicBezTo>
                <a:cubicBezTo>
                  <a:pt x="2325464" y="1070803"/>
                  <a:pt x="2507963" y="1133033"/>
                  <a:pt x="2662903" y="1137351"/>
                </a:cubicBezTo>
                <a:cubicBezTo>
                  <a:pt x="2662903" y="1140653"/>
                  <a:pt x="2363057" y="1119698"/>
                  <a:pt x="1969102" y="1048451"/>
                </a:cubicBezTo>
                <a:cubicBezTo>
                  <a:pt x="1575402" y="973140"/>
                  <a:pt x="1088993" y="847411"/>
                  <a:pt x="734536" y="551627"/>
                </a:cubicBezTo>
                <a:cubicBezTo>
                  <a:pt x="501490" y="349189"/>
                  <a:pt x="214724" y="513527"/>
                  <a:pt x="79088" y="985967"/>
                </a:cubicBezTo>
                <a:cubicBezTo>
                  <a:pt x="-101252" y="1599250"/>
                  <a:pt x="52546" y="1911289"/>
                  <a:pt x="282288" y="2257746"/>
                </a:cubicBezTo>
                <a:cubicBezTo>
                  <a:pt x="412110" y="2455470"/>
                  <a:pt x="529392" y="2661149"/>
                  <a:pt x="633444" y="2873569"/>
                </a:cubicBezTo>
                <a:close/>
              </a:path>
            </a:pathLst>
          </a:custGeom>
          <a:gradFill>
            <a:gsLst>
              <a:gs pos="0">
                <a:srgbClr val="6AF6FF"/>
              </a:gs>
              <a:gs pos="89000">
                <a:srgbClr val="5DBDFF"/>
              </a:gs>
            </a:gsLst>
            <a:lin ang="6074892" scaled="0"/>
          </a:gra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5655948"/>
      </p:ext>
    </p:extLst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+1 23 456 789">
            <a:extLst>
              <a:ext uri="{FF2B5EF4-FFF2-40B4-BE49-F238E27FC236}">
                <a16:creationId xmlns:a16="http://schemas.microsoft.com/office/drawing/2014/main" id="{6849FEDC-3A49-4BDF-B223-322D987B2E1E}"/>
              </a:ext>
            </a:extLst>
          </p:cNvPr>
          <p:cNvSpPr txBox="1"/>
          <p:nvPr/>
        </p:nvSpPr>
        <p:spPr>
          <a:xfrm>
            <a:off x="5616532" y="535710"/>
            <a:ext cx="1278754" cy="203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r">
              <a:defRPr sz="800"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t>+1 23 456 789</a:t>
            </a:r>
          </a:p>
        </p:txBody>
      </p:sp>
      <p:sp>
        <p:nvSpPr>
          <p:cNvPr id="3" name="Your address here St.">
            <a:extLst>
              <a:ext uri="{FF2B5EF4-FFF2-40B4-BE49-F238E27FC236}">
                <a16:creationId xmlns:a16="http://schemas.microsoft.com/office/drawing/2014/main" id="{CB284142-B1A3-4397-8C3D-460AFAE9D4F1}"/>
              </a:ext>
            </a:extLst>
          </p:cNvPr>
          <p:cNvSpPr txBox="1"/>
          <p:nvPr/>
        </p:nvSpPr>
        <p:spPr>
          <a:xfrm>
            <a:off x="5549720" y="947749"/>
            <a:ext cx="1345566" cy="228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>
              <a:defRPr sz="800"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t>Your address here St.</a:t>
            </a:r>
          </a:p>
        </p:txBody>
      </p:sp>
      <p:sp>
        <p:nvSpPr>
          <p:cNvPr id="4" name="www.yourwebsite.com">
            <a:extLst>
              <a:ext uri="{FF2B5EF4-FFF2-40B4-BE49-F238E27FC236}">
                <a16:creationId xmlns:a16="http://schemas.microsoft.com/office/drawing/2014/main" id="{FE1B0DB0-B35E-468C-99DE-E05A79E7621B}"/>
              </a:ext>
            </a:extLst>
          </p:cNvPr>
          <p:cNvSpPr txBox="1"/>
          <p:nvPr/>
        </p:nvSpPr>
        <p:spPr>
          <a:xfrm>
            <a:off x="5409577" y="1313868"/>
            <a:ext cx="1485709" cy="330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r">
              <a:defRPr sz="800"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rPr dirty="0"/>
              <a:t>www.yourwebsite.com</a:t>
            </a:r>
          </a:p>
        </p:txBody>
      </p:sp>
      <p:sp>
        <p:nvSpPr>
          <p:cNvPr id="5" name="Shape">
            <a:extLst>
              <a:ext uri="{FF2B5EF4-FFF2-40B4-BE49-F238E27FC236}">
                <a16:creationId xmlns:a16="http://schemas.microsoft.com/office/drawing/2014/main" id="{7BBB7CEC-9B19-4357-BEA2-653B412271C1}"/>
              </a:ext>
            </a:extLst>
          </p:cNvPr>
          <p:cNvSpPr/>
          <p:nvPr/>
        </p:nvSpPr>
        <p:spPr>
          <a:xfrm>
            <a:off x="6979593" y="869644"/>
            <a:ext cx="251463" cy="384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gradFill>
            <a:gsLst>
              <a:gs pos="0">
                <a:srgbClr val="FA4A96"/>
              </a:gs>
              <a:gs pos="100000">
                <a:srgbClr val="9D5FFF"/>
              </a:gs>
            </a:gsLst>
            <a:lin ang="7370097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6" name="Shape">
            <a:extLst>
              <a:ext uri="{FF2B5EF4-FFF2-40B4-BE49-F238E27FC236}">
                <a16:creationId xmlns:a16="http://schemas.microsoft.com/office/drawing/2014/main" id="{C159B9BC-18CB-41B5-B69E-0AD57E81DDE8}"/>
              </a:ext>
            </a:extLst>
          </p:cNvPr>
          <p:cNvSpPr/>
          <p:nvPr/>
        </p:nvSpPr>
        <p:spPr>
          <a:xfrm>
            <a:off x="6979593" y="450544"/>
            <a:ext cx="251463" cy="384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gradFill>
            <a:gsLst>
              <a:gs pos="0">
                <a:srgbClr val="FA4A96"/>
              </a:gs>
              <a:gs pos="100000">
                <a:srgbClr val="9D5FFF"/>
              </a:gs>
            </a:gsLst>
            <a:lin ang="7370097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7" name="Shape">
            <a:extLst>
              <a:ext uri="{FF2B5EF4-FFF2-40B4-BE49-F238E27FC236}">
                <a16:creationId xmlns:a16="http://schemas.microsoft.com/office/drawing/2014/main" id="{BE0DC71B-C997-4A39-AB97-B58B5B6AF392}"/>
              </a:ext>
            </a:extLst>
          </p:cNvPr>
          <p:cNvSpPr/>
          <p:nvPr/>
        </p:nvSpPr>
        <p:spPr>
          <a:xfrm>
            <a:off x="6979593" y="1288745"/>
            <a:ext cx="251463" cy="384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gradFill>
            <a:gsLst>
              <a:gs pos="0">
                <a:srgbClr val="FA4A96"/>
              </a:gs>
              <a:gs pos="100000">
                <a:srgbClr val="9D5FFF"/>
              </a:gs>
            </a:gsLst>
            <a:lin ang="7370097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8" name="Shape">
            <a:extLst>
              <a:ext uri="{FF2B5EF4-FFF2-40B4-BE49-F238E27FC236}">
                <a16:creationId xmlns:a16="http://schemas.microsoft.com/office/drawing/2014/main" id="{633C817D-59C8-491A-B69C-32CE5AB9BAB0}"/>
              </a:ext>
            </a:extLst>
          </p:cNvPr>
          <p:cNvSpPr/>
          <p:nvPr/>
        </p:nvSpPr>
        <p:spPr>
          <a:xfrm>
            <a:off x="7030393" y="564843"/>
            <a:ext cx="153910" cy="152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11" h="20618" extrusionOk="0">
                <a:moveTo>
                  <a:pt x="15805" y="4835"/>
                </a:moveTo>
                <a:cubicBezTo>
                  <a:pt x="17846" y="6893"/>
                  <a:pt x="18696" y="9121"/>
                  <a:pt x="18356" y="11007"/>
                </a:cubicBezTo>
                <a:cubicBezTo>
                  <a:pt x="18356" y="11007"/>
                  <a:pt x="18186" y="11521"/>
                  <a:pt x="18696" y="12035"/>
                </a:cubicBezTo>
                <a:cubicBezTo>
                  <a:pt x="19206" y="12550"/>
                  <a:pt x="19887" y="12378"/>
                  <a:pt x="20227" y="12035"/>
                </a:cubicBezTo>
                <a:cubicBezTo>
                  <a:pt x="20567" y="11693"/>
                  <a:pt x="20567" y="11350"/>
                  <a:pt x="20567" y="11350"/>
                </a:cubicBezTo>
                <a:cubicBezTo>
                  <a:pt x="20737" y="9807"/>
                  <a:pt x="20567" y="6550"/>
                  <a:pt x="17335" y="3293"/>
                </a:cubicBezTo>
                <a:cubicBezTo>
                  <a:pt x="14274" y="207"/>
                  <a:pt x="11042" y="-136"/>
                  <a:pt x="9342" y="35"/>
                </a:cubicBezTo>
                <a:cubicBezTo>
                  <a:pt x="9342" y="35"/>
                  <a:pt x="9002" y="35"/>
                  <a:pt x="8661" y="378"/>
                </a:cubicBezTo>
                <a:cubicBezTo>
                  <a:pt x="8321" y="721"/>
                  <a:pt x="8151" y="1407"/>
                  <a:pt x="8661" y="1921"/>
                </a:cubicBezTo>
                <a:cubicBezTo>
                  <a:pt x="9002" y="2264"/>
                  <a:pt x="9682" y="2264"/>
                  <a:pt x="9682" y="2264"/>
                </a:cubicBezTo>
                <a:cubicBezTo>
                  <a:pt x="11553" y="1921"/>
                  <a:pt x="13764" y="2778"/>
                  <a:pt x="15805" y="4835"/>
                </a:cubicBezTo>
                <a:cubicBezTo>
                  <a:pt x="15805" y="4835"/>
                  <a:pt x="15805" y="4835"/>
                  <a:pt x="15805" y="4835"/>
                </a:cubicBezTo>
                <a:close/>
                <a:moveTo>
                  <a:pt x="10702" y="3978"/>
                </a:moveTo>
                <a:cubicBezTo>
                  <a:pt x="10702" y="3978"/>
                  <a:pt x="10192" y="3807"/>
                  <a:pt x="9682" y="4321"/>
                </a:cubicBezTo>
                <a:cubicBezTo>
                  <a:pt x="9342" y="4664"/>
                  <a:pt x="9342" y="5350"/>
                  <a:pt x="9682" y="5864"/>
                </a:cubicBezTo>
                <a:cubicBezTo>
                  <a:pt x="9852" y="6035"/>
                  <a:pt x="10362" y="6207"/>
                  <a:pt x="10362" y="6207"/>
                </a:cubicBezTo>
                <a:cubicBezTo>
                  <a:pt x="11043" y="6378"/>
                  <a:pt x="12063" y="6550"/>
                  <a:pt x="13254" y="7750"/>
                </a:cubicBezTo>
                <a:cubicBezTo>
                  <a:pt x="14274" y="8778"/>
                  <a:pt x="14614" y="9978"/>
                  <a:pt x="14784" y="10664"/>
                </a:cubicBezTo>
                <a:cubicBezTo>
                  <a:pt x="14784" y="10664"/>
                  <a:pt x="14784" y="11007"/>
                  <a:pt x="15125" y="11350"/>
                </a:cubicBezTo>
                <a:cubicBezTo>
                  <a:pt x="15465" y="11693"/>
                  <a:pt x="16315" y="11693"/>
                  <a:pt x="16655" y="11350"/>
                </a:cubicBezTo>
                <a:cubicBezTo>
                  <a:pt x="16995" y="11007"/>
                  <a:pt x="16995" y="10321"/>
                  <a:pt x="16995" y="10321"/>
                </a:cubicBezTo>
                <a:cubicBezTo>
                  <a:pt x="16825" y="8950"/>
                  <a:pt x="16145" y="7407"/>
                  <a:pt x="14954" y="6207"/>
                </a:cubicBezTo>
                <a:cubicBezTo>
                  <a:pt x="13424" y="4835"/>
                  <a:pt x="12063" y="4150"/>
                  <a:pt x="10702" y="3978"/>
                </a:cubicBezTo>
                <a:cubicBezTo>
                  <a:pt x="10702" y="3978"/>
                  <a:pt x="10702" y="3978"/>
                  <a:pt x="10702" y="3978"/>
                </a:cubicBezTo>
                <a:close/>
                <a:moveTo>
                  <a:pt x="7981" y="12721"/>
                </a:moveTo>
                <a:cubicBezTo>
                  <a:pt x="9852" y="14607"/>
                  <a:pt x="11893" y="16321"/>
                  <a:pt x="12743" y="15464"/>
                </a:cubicBezTo>
                <a:cubicBezTo>
                  <a:pt x="13934" y="14264"/>
                  <a:pt x="14614" y="13235"/>
                  <a:pt x="17335" y="15293"/>
                </a:cubicBezTo>
                <a:cubicBezTo>
                  <a:pt x="20057" y="17521"/>
                  <a:pt x="18016" y="18893"/>
                  <a:pt x="16825" y="20093"/>
                </a:cubicBezTo>
                <a:cubicBezTo>
                  <a:pt x="15465" y="21464"/>
                  <a:pt x="10532" y="20264"/>
                  <a:pt x="5430" y="15121"/>
                </a:cubicBezTo>
                <a:cubicBezTo>
                  <a:pt x="498" y="10150"/>
                  <a:pt x="-863" y="5007"/>
                  <a:pt x="498" y="3635"/>
                </a:cubicBezTo>
                <a:cubicBezTo>
                  <a:pt x="1688" y="2435"/>
                  <a:pt x="3049" y="378"/>
                  <a:pt x="5260" y="3121"/>
                </a:cubicBezTo>
                <a:cubicBezTo>
                  <a:pt x="7471" y="5864"/>
                  <a:pt x="6280" y="6550"/>
                  <a:pt x="5090" y="7750"/>
                </a:cubicBezTo>
                <a:cubicBezTo>
                  <a:pt x="4409" y="8778"/>
                  <a:pt x="6110" y="11007"/>
                  <a:pt x="7981" y="12721"/>
                </a:cubicBezTo>
                <a:cubicBezTo>
                  <a:pt x="7981" y="12721"/>
                  <a:pt x="7981" y="12721"/>
                  <a:pt x="7981" y="12721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9" name="Shape">
            <a:extLst>
              <a:ext uri="{FF2B5EF4-FFF2-40B4-BE49-F238E27FC236}">
                <a16:creationId xmlns:a16="http://schemas.microsoft.com/office/drawing/2014/main" id="{E01EB151-E5C4-4A72-BD5F-4AD848FDB73E}"/>
              </a:ext>
            </a:extLst>
          </p:cNvPr>
          <p:cNvSpPr/>
          <p:nvPr/>
        </p:nvSpPr>
        <p:spPr>
          <a:xfrm>
            <a:off x="7043095" y="983943"/>
            <a:ext cx="114301" cy="1714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0080"/>
                </a:moveTo>
                <a:cubicBezTo>
                  <a:pt x="8400" y="10080"/>
                  <a:pt x="6480" y="8800"/>
                  <a:pt x="6480" y="7200"/>
                </a:cubicBezTo>
                <a:cubicBezTo>
                  <a:pt x="6480" y="5600"/>
                  <a:pt x="8400" y="4320"/>
                  <a:pt x="10800" y="4320"/>
                </a:cubicBezTo>
                <a:cubicBezTo>
                  <a:pt x="13200" y="4320"/>
                  <a:pt x="15120" y="5600"/>
                  <a:pt x="15120" y="7200"/>
                </a:cubicBezTo>
                <a:cubicBezTo>
                  <a:pt x="15120" y="8800"/>
                  <a:pt x="13200" y="10080"/>
                  <a:pt x="10800" y="10080"/>
                </a:cubicBezTo>
                <a:close/>
                <a:moveTo>
                  <a:pt x="10800" y="0"/>
                </a:moveTo>
                <a:cubicBezTo>
                  <a:pt x="4800" y="0"/>
                  <a:pt x="0" y="3200"/>
                  <a:pt x="0" y="7200"/>
                </a:cubicBezTo>
                <a:cubicBezTo>
                  <a:pt x="0" y="7520"/>
                  <a:pt x="0" y="8000"/>
                  <a:pt x="240" y="8320"/>
                </a:cubicBezTo>
                <a:cubicBezTo>
                  <a:pt x="720" y="11520"/>
                  <a:pt x="5040" y="17760"/>
                  <a:pt x="10800" y="21600"/>
                </a:cubicBezTo>
                <a:cubicBezTo>
                  <a:pt x="17280" y="16800"/>
                  <a:pt x="19920" y="12000"/>
                  <a:pt x="20880" y="9920"/>
                </a:cubicBezTo>
                <a:cubicBezTo>
                  <a:pt x="21360" y="9120"/>
                  <a:pt x="21600" y="8160"/>
                  <a:pt x="21600" y="7360"/>
                </a:cubicBezTo>
                <a:cubicBezTo>
                  <a:pt x="21600" y="3200"/>
                  <a:pt x="16800" y="0"/>
                  <a:pt x="10800" y="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" name="Shape">
            <a:extLst>
              <a:ext uri="{FF2B5EF4-FFF2-40B4-BE49-F238E27FC236}">
                <a16:creationId xmlns:a16="http://schemas.microsoft.com/office/drawing/2014/main" id="{52615741-05D1-44ED-907A-F4DC96FFAD3F}"/>
              </a:ext>
            </a:extLst>
          </p:cNvPr>
          <p:cNvSpPr/>
          <p:nvPr/>
        </p:nvSpPr>
        <p:spPr>
          <a:xfrm>
            <a:off x="7030393" y="1403045"/>
            <a:ext cx="153673" cy="1600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031" y="12343"/>
                </a:moveTo>
                <a:cubicBezTo>
                  <a:pt x="11603" y="11314"/>
                  <a:pt x="10354" y="9943"/>
                  <a:pt x="9461" y="8229"/>
                </a:cubicBezTo>
                <a:cubicBezTo>
                  <a:pt x="12139" y="6686"/>
                  <a:pt x="14459" y="4800"/>
                  <a:pt x="15709" y="3257"/>
                </a:cubicBezTo>
                <a:cubicBezTo>
                  <a:pt x="16959" y="4114"/>
                  <a:pt x="18030" y="5314"/>
                  <a:pt x="18744" y="6686"/>
                </a:cubicBezTo>
                <a:cubicBezTo>
                  <a:pt x="17851" y="8571"/>
                  <a:pt x="15888" y="10629"/>
                  <a:pt x="13031" y="12343"/>
                </a:cubicBezTo>
                <a:close/>
                <a:moveTo>
                  <a:pt x="3927" y="16457"/>
                </a:moveTo>
                <a:cubicBezTo>
                  <a:pt x="2678" y="15086"/>
                  <a:pt x="1785" y="13371"/>
                  <a:pt x="1607" y="11486"/>
                </a:cubicBezTo>
                <a:cubicBezTo>
                  <a:pt x="3570" y="10971"/>
                  <a:pt x="5712" y="10114"/>
                  <a:pt x="8033" y="8914"/>
                </a:cubicBezTo>
                <a:cubicBezTo>
                  <a:pt x="8926" y="10629"/>
                  <a:pt x="10175" y="12000"/>
                  <a:pt x="11603" y="13200"/>
                </a:cubicBezTo>
                <a:cubicBezTo>
                  <a:pt x="9283" y="14571"/>
                  <a:pt x="6783" y="15600"/>
                  <a:pt x="3927" y="16457"/>
                </a:cubicBezTo>
                <a:close/>
                <a:moveTo>
                  <a:pt x="3213" y="5486"/>
                </a:moveTo>
                <a:cubicBezTo>
                  <a:pt x="3927" y="6000"/>
                  <a:pt x="4641" y="6171"/>
                  <a:pt x="5534" y="6000"/>
                </a:cubicBezTo>
                <a:cubicBezTo>
                  <a:pt x="5891" y="6000"/>
                  <a:pt x="6248" y="5829"/>
                  <a:pt x="6783" y="5657"/>
                </a:cubicBezTo>
                <a:cubicBezTo>
                  <a:pt x="6962" y="6343"/>
                  <a:pt x="7141" y="6857"/>
                  <a:pt x="7319" y="7371"/>
                </a:cubicBezTo>
                <a:cubicBezTo>
                  <a:pt x="5355" y="8400"/>
                  <a:pt x="3392" y="9257"/>
                  <a:pt x="1607" y="9771"/>
                </a:cubicBezTo>
                <a:cubicBezTo>
                  <a:pt x="1785" y="8229"/>
                  <a:pt x="2321" y="6857"/>
                  <a:pt x="3213" y="5486"/>
                </a:cubicBezTo>
                <a:close/>
                <a:moveTo>
                  <a:pt x="7855" y="2057"/>
                </a:moveTo>
                <a:cubicBezTo>
                  <a:pt x="8033" y="2400"/>
                  <a:pt x="8033" y="2571"/>
                  <a:pt x="7855" y="2743"/>
                </a:cubicBezTo>
                <a:cubicBezTo>
                  <a:pt x="7498" y="3600"/>
                  <a:pt x="6427" y="4286"/>
                  <a:pt x="5355" y="4286"/>
                </a:cubicBezTo>
                <a:cubicBezTo>
                  <a:pt x="4998" y="4286"/>
                  <a:pt x="4641" y="4286"/>
                  <a:pt x="4284" y="4114"/>
                </a:cubicBezTo>
                <a:cubicBezTo>
                  <a:pt x="5355" y="3257"/>
                  <a:pt x="6605" y="2571"/>
                  <a:pt x="7855" y="2057"/>
                </a:cubicBezTo>
                <a:close/>
                <a:moveTo>
                  <a:pt x="9461" y="3600"/>
                </a:moveTo>
                <a:cubicBezTo>
                  <a:pt x="9640" y="3086"/>
                  <a:pt x="9640" y="2400"/>
                  <a:pt x="9640" y="1886"/>
                </a:cubicBezTo>
                <a:cubicBezTo>
                  <a:pt x="9997" y="1886"/>
                  <a:pt x="10354" y="1714"/>
                  <a:pt x="10711" y="1714"/>
                </a:cubicBezTo>
                <a:cubicBezTo>
                  <a:pt x="11960" y="1714"/>
                  <a:pt x="13210" y="2057"/>
                  <a:pt x="14281" y="2400"/>
                </a:cubicBezTo>
                <a:cubicBezTo>
                  <a:pt x="13031" y="3771"/>
                  <a:pt x="11246" y="5314"/>
                  <a:pt x="8926" y="6686"/>
                </a:cubicBezTo>
                <a:cubicBezTo>
                  <a:pt x="8747" y="6171"/>
                  <a:pt x="8568" y="5486"/>
                  <a:pt x="8390" y="4971"/>
                </a:cubicBezTo>
                <a:cubicBezTo>
                  <a:pt x="8926" y="4457"/>
                  <a:pt x="9283" y="3943"/>
                  <a:pt x="9461" y="3600"/>
                </a:cubicBezTo>
                <a:close/>
                <a:moveTo>
                  <a:pt x="10711" y="0"/>
                </a:moveTo>
                <a:cubicBezTo>
                  <a:pt x="4820" y="0"/>
                  <a:pt x="0" y="4800"/>
                  <a:pt x="0" y="10457"/>
                </a:cubicBezTo>
                <a:cubicBezTo>
                  <a:pt x="0" y="16286"/>
                  <a:pt x="4820" y="20914"/>
                  <a:pt x="10711" y="20914"/>
                </a:cubicBezTo>
                <a:cubicBezTo>
                  <a:pt x="11068" y="20914"/>
                  <a:pt x="11425" y="20914"/>
                  <a:pt x="11603" y="20914"/>
                </a:cubicBezTo>
                <a:lnTo>
                  <a:pt x="11782" y="20914"/>
                </a:lnTo>
                <a:lnTo>
                  <a:pt x="11782" y="20743"/>
                </a:lnTo>
                <a:lnTo>
                  <a:pt x="11603" y="19543"/>
                </a:lnTo>
                <a:lnTo>
                  <a:pt x="11603" y="19371"/>
                </a:lnTo>
                <a:lnTo>
                  <a:pt x="11425" y="19371"/>
                </a:lnTo>
                <a:cubicBezTo>
                  <a:pt x="11246" y="19371"/>
                  <a:pt x="11246" y="19371"/>
                  <a:pt x="11068" y="19371"/>
                </a:cubicBezTo>
                <a:cubicBezTo>
                  <a:pt x="10889" y="19371"/>
                  <a:pt x="10711" y="19371"/>
                  <a:pt x="10711" y="19371"/>
                </a:cubicBezTo>
                <a:cubicBezTo>
                  <a:pt x="8747" y="19371"/>
                  <a:pt x="6962" y="18686"/>
                  <a:pt x="5355" y="17657"/>
                </a:cubicBezTo>
                <a:cubicBezTo>
                  <a:pt x="12139" y="15257"/>
                  <a:pt x="17137" y="12000"/>
                  <a:pt x="19458" y="8571"/>
                </a:cubicBezTo>
                <a:cubicBezTo>
                  <a:pt x="19636" y="9257"/>
                  <a:pt x="19815" y="9943"/>
                  <a:pt x="19815" y="10457"/>
                </a:cubicBezTo>
                <a:cubicBezTo>
                  <a:pt x="19815" y="12514"/>
                  <a:pt x="19101" y="14743"/>
                  <a:pt x="17494" y="16286"/>
                </a:cubicBezTo>
                <a:lnTo>
                  <a:pt x="17316" y="16457"/>
                </a:lnTo>
                <a:lnTo>
                  <a:pt x="17494" y="16629"/>
                </a:lnTo>
                <a:lnTo>
                  <a:pt x="18565" y="17314"/>
                </a:lnTo>
                <a:lnTo>
                  <a:pt x="18744" y="17486"/>
                </a:lnTo>
                <a:lnTo>
                  <a:pt x="18922" y="17314"/>
                </a:lnTo>
                <a:cubicBezTo>
                  <a:pt x="20529" y="15429"/>
                  <a:pt x="21600" y="13029"/>
                  <a:pt x="21600" y="10457"/>
                </a:cubicBezTo>
                <a:cubicBezTo>
                  <a:pt x="21422" y="4800"/>
                  <a:pt x="16602" y="0"/>
                  <a:pt x="10711" y="0"/>
                </a:cubicBezTo>
                <a:close/>
                <a:moveTo>
                  <a:pt x="13031" y="16114"/>
                </a:moveTo>
                <a:lnTo>
                  <a:pt x="12674" y="15943"/>
                </a:lnTo>
                <a:lnTo>
                  <a:pt x="12674" y="16286"/>
                </a:lnTo>
                <a:lnTo>
                  <a:pt x="12674" y="21086"/>
                </a:lnTo>
                <a:lnTo>
                  <a:pt x="12674" y="21600"/>
                </a:lnTo>
                <a:lnTo>
                  <a:pt x="13031" y="21257"/>
                </a:lnTo>
                <a:lnTo>
                  <a:pt x="14281" y="19714"/>
                </a:lnTo>
                <a:lnTo>
                  <a:pt x="15174" y="20914"/>
                </a:lnTo>
                <a:lnTo>
                  <a:pt x="15174" y="20914"/>
                </a:lnTo>
                <a:lnTo>
                  <a:pt x="16602" y="20914"/>
                </a:lnTo>
                <a:lnTo>
                  <a:pt x="16423" y="20571"/>
                </a:lnTo>
                <a:lnTo>
                  <a:pt x="15352" y="18857"/>
                </a:lnTo>
                <a:lnTo>
                  <a:pt x="17316" y="18343"/>
                </a:lnTo>
                <a:lnTo>
                  <a:pt x="17851" y="18171"/>
                </a:lnTo>
                <a:lnTo>
                  <a:pt x="17494" y="18000"/>
                </a:lnTo>
                <a:cubicBezTo>
                  <a:pt x="17494" y="18000"/>
                  <a:pt x="13031" y="16114"/>
                  <a:pt x="13031" y="16114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5D15E74-A050-42DB-81E1-88AA2DD1AEFE}"/>
              </a:ext>
            </a:extLst>
          </p:cNvPr>
          <p:cNvSpPr txBox="1"/>
          <p:nvPr/>
        </p:nvSpPr>
        <p:spPr>
          <a:xfrm>
            <a:off x="977653" y="2791324"/>
            <a:ext cx="6274295" cy="34881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just"/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dolore magna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exercitation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ullamco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nisi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Duis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irure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reprehenderit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cillum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fugiat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pariatur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Excepteur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occaecat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cupidatat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proident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culpa qui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officia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deserunt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mollit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laborum</a:t>
            </a: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b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dolore magna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exercitation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ullamco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nisi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Duis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irure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reprehenderit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cillum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fugiat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pariatur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Excepteur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occaecat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cupidatat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proident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culpa qui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officia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deserunt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mollit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laborum</a:t>
            </a: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b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dolore magna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exercitation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ullamco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nisi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Duis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irure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reprehenderit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cillum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fugiat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pariatur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Excepteur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occaecat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cupidatat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proident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culpa qui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officia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deserunt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mollit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laborum</a:t>
            </a: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indent="0" algn="just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1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Gill San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2C34C2B-0BD1-4D0A-AE3D-93311D7FEBC0}"/>
              </a:ext>
            </a:extLst>
          </p:cNvPr>
          <p:cNvSpPr txBox="1"/>
          <p:nvPr/>
        </p:nvSpPr>
        <p:spPr>
          <a:xfrm>
            <a:off x="977653" y="6747068"/>
            <a:ext cx="6274295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en-ID" sz="12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John Day</a:t>
            </a:r>
            <a:endParaRPr lang="en-ID" sz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/>
            <a:r>
              <a:rPr lang="en-ID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Your Tittle Here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3FB83B75-9FAE-4BA9-A926-6FA20EA3984F}"/>
              </a:ext>
            </a:extLst>
          </p:cNvPr>
          <p:cNvGrpSpPr/>
          <p:nvPr/>
        </p:nvGrpSpPr>
        <p:grpSpPr>
          <a:xfrm>
            <a:off x="977653" y="1419437"/>
            <a:ext cx="1228169" cy="287258"/>
            <a:chOff x="4553585" y="2142117"/>
            <a:chExt cx="1228169" cy="287258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1563DDB9-FF80-40EB-BF9D-FFD42EBC42ED}"/>
                </a:ext>
              </a:extLst>
            </p:cNvPr>
            <p:cNvSpPr txBox="1"/>
            <p:nvPr/>
          </p:nvSpPr>
          <p:spPr>
            <a:xfrm>
              <a:off x="4553585" y="2144776"/>
              <a:ext cx="809777" cy="2819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txBody>
            <a:bodyPr rot="0" spcFirstLastPara="1" vertOverflow="overflow" horzOverflow="overflow" vert="horz" wrap="none" lIns="50800" tIns="50800" rIns="50800" bIns="50800" numCol="1" spcCol="38100" rtlCol="0" anchor="ctr">
              <a:spAutoFit/>
            </a:bodyPr>
            <a:lstStyle/>
            <a:p>
              <a: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spc="59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Montserrat"/>
                  <a:ea typeface="+mn-ea"/>
                  <a:cs typeface="+mn-cs"/>
                  <a:sym typeface="Montserrat"/>
                  <a:rtl val="0"/>
                </a:rPr>
                <a:t>BRAND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D69C71FA-071D-4E94-A112-4CA258D01142}"/>
                </a:ext>
              </a:extLst>
            </p:cNvPr>
            <p:cNvSpPr txBox="1"/>
            <p:nvPr/>
          </p:nvSpPr>
          <p:spPr>
            <a:xfrm>
              <a:off x="5176011" y="2142117"/>
              <a:ext cx="605743" cy="28725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txBody>
            <a:bodyPr rot="0" spcFirstLastPara="1" vertOverflow="overflow" horzOverflow="overflow" vert="horz" wrap="none" lIns="50800" tIns="50800" rIns="50800" bIns="50800" numCol="1" spcCol="38100" rtlCol="0" anchor="ctr">
              <a:spAutoFit/>
            </a:bodyPr>
            <a:lstStyle/>
            <a:p>
              <a: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spc="59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Montserrat Thin" panose="00000300000000000000" pitchFamily="2" charset="0"/>
                  <a:sym typeface="Montserrat"/>
                  <a:rtl val="0"/>
                </a:rPr>
                <a:t>NAME</a:t>
              </a: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EBA1626E-FF58-4D94-A479-BFBDF13B3B7C}"/>
              </a:ext>
            </a:extLst>
          </p:cNvPr>
          <p:cNvSpPr txBox="1"/>
          <p:nvPr/>
        </p:nvSpPr>
        <p:spPr>
          <a:xfrm>
            <a:off x="1194801" y="1599059"/>
            <a:ext cx="793872" cy="22570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800" b="0" i="0" u="none" strike="noStrike" cap="none" spc="42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ontserrat"/>
                <a:ea typeface="+mn-ea"/>
                <a:cs typeface="+mn-cs"/>
                <a:sym typeface="Montserrat"/>
                <a:rtl val="0"/>
              </a:rPr>
              <a:t>EDUCATION</a:t>
            </a:r>
          </a:p>
        </p:txBody>
      </p:sp>
      <p:grpSp>
        <p:nvGrpSpPr>
          <p:cNvPr id="20" name="Group">
            <a:extLst>
              <a:ext uri="{FF2B5EF4-FFF2-40B4-BE49-F238E27FC236}">
                <a16:creationId xmlns:a16="http://schemas.microsoft.com/office/drawing/2014/main" id="{16CAFDD8-70DA-4039-94A4-4DF2EC415FB6}"/>
              </a:ext>
            </a:extLst>
          </p:cNvPr>
          <p:cNvGrpSpPr/>
          <p:nvPr/>
        </p:nvGrpSpPr>
        <p:grpSpPr>
          <a:xfrm>
            <a:off x="1026793" y="569766"/>
            <a:ext cx="1129888" cy="849671"/>
            <a:chOff x="0" y="0"/>
            <a:chExt cx="7236259" cy="5441633"/>
          </a:xfrm>
        </p:grpSpPr>
        <p:sp>
          <p:nvSpPr>
            <p:cNvPr id="21" name="Shape">
              <a:extLst>
                <a:ext uri="{FF2B5EF4-FFF2-40B4-BE49-F238E27FC236}">
                  <a16:creationId xmlns:a16="http://schemas.microsoft.com/office/drawing/2014/main" id="{A518629E-7846-4233-81D8-F7878CB65C08}"/>
                </a:ext>
              </a:extLst>
            </p:cNvPr>
            <p:cNvSpPr/>
            <p:nvPr/>
          </p:nvSpPr>
          <p:spPr>
            <a:xfrm>
              <a:off x="-1" y="-1"/>
              <a:ext cx="7236261" cy="38718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0" y="10932"/>
                  </a:lnTo>
                  <a:lnTo>
                    <a:pt x="10800" y="21600"/>
                  </a:lnTo>
                  <a:lnTo>
                    <a:pt x="21600" y="10932"/>
                  </a:lnTo>
                  <a:cubicBezTo>
                    <a:pt x="21600" y="10932"/>
                    <a:pt x="10800" y="0"/>
                    <a:pt x="1080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A4A96"/>
                </a:gs>
                <a:gs pos="100000">
                  <a:srgbClr val="9D5FFF"/>
                </a:gs>
              </a:gsLst>
              <a:lin ang="7370097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dirty="0"/>
            </a:p>
          </p:txBody>
        </p:sp>
        <p:sp>
          <p:nvSpPr>
            <p:cNvPr id="22" name="Shape">
              <a:extLst>
                <a:ext uri="{FF2B5EF4-FFF2-40B4-BE49-F238E27FC236}">
                  <a16:creationId xmlns:a16="http://schemas.microsoft.com/office/drawing/2014/main" id="{70D636C2-BFA9-47A6-B32B-1079638AB0E3}"/>
                </a:ext>
              </a:extLst>
            </p:cNvPr>
            <p:cNvSpPr/>
            <p:nvPr/>
          </p:nvSpPr>
          <p:spPr>
            <a:xfrm>
              <a:off x="3619500" y="2552700"/>
              <a:ext cx="2480629" cy="28889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9803"/>
                  </a:moveTo>
                  <a:lnTo>
                    <a:pt x="0" y="21600"/>
                  </a:lnTo>
                  <a:lnTo>
                    <a:pt x="21600" y="11527"/>
                  </a:lnTo>
                  <a:lnTo>
                    <a:pt x="21600" y="0"/>
                  </a:lnTo>
                  <a:cubicBezTo>
                    <a:pt x="21600" y="0"/>
                    <a:pt x="0" y="9803"/>
                    <a:pt x="0" y="980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A4A96"/>
                </a:gs>
                <a:gs pos="100000">
                  <a:srgbClr val="9D5FFF"/>
                </a:gs>
              </a:gsLst>
              <a:lin ang="7370097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3" name="Shape">
              <a:extLst>
                <a:ext uri="{FF2B5EF4-FFF2-40B4-BE49-F238E27FC236}">
                  <a16:creationId xmlns:a16="http://schemas.microsoft.com/office/drawing/2014/main" id="{D106CF3F-3572-4B99-B43B-E152F4230161}"/>
                </a:ext>
              </a:extLst>
            </p:cNvPr>
            <p:cNvSpPr/>
            <p:nvPr/>
          </p:nvSpPr>
          <p:spPr>
            <a:xfrm>
              <a:off x="1143000" y="2552700"/>
              <a:ext cx="2480629" cy="28889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9803"/>
                  </a:moveTo>
                  <a:lnTo>
                    <a:pt x="21600" y="21600"/>
                  </a:lnTo>
                  <a:lnTo>
                    <a:pt x="0" y="11527"/>
                  </a:lnTo>
                  <a:lnTo>
                    <a:pt x="0" y="0"/>
                  </a:lnTo>
                  <a:cubicBezTo>
                    <a:pt x="0" y="0"/>
                    <a:pt x="21600" y="9803"/>
                    <a:pt x="21600" y="980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A4A96"/>
                </a:gs>
                <a:gs pos="100000">
                  <a:srgbClr val="9D5FFF"/>
                </a:gs>
              </a:gsLst>
              <a:lin ang="7370097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4" name="Shape">
              <a:extLst>
                <a:ext uri="{FF2B5EF4-FFF2-40B4-BE49-F238E27FC236}">
                  <a16:creationId xmlns:a16="http://schemas.microsoft.com/office/drawing/2014/main" id="{B3B014BD-4968-4277-B34A-750063D27C04}"/>
                </a:ext>
              </a:extLst>
            </p:cNvPr>
            <p:cNvSpPr/>
            <p:nvPr/>
          </p:nvSpPr>
          <p:spPr>
            <a:xfrm>
              <a:off x="1143000" y="2552699"/>
              <a:ext cx="4961258" cy="18884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15048"/>
                  </a:moveTo>
                  <a:lnTo>
                    <a:pt x="0" y="0"/>
                  </a:lnTo>
                  <a:lnTo>
                    <a:pt x="235" y="5263"/>
                  </a:lnTo>
                  <a:lnTo>
                    <a:pt x="10800" y="21600"/>
                  </a:lnTo>
                  <a:lnTo>
                    <a:pt x="21600" y="0"/>
                  </a:lnTo>
                  <a:cubicBezTo>
                    <a:pt x="21600" y="0"/>
                    <a:pt x="10800" y="15048"/>
                    <a:pt x="10800" y="15048"/>
                  </a:cubicBezTo>
                  <a:close/>
                </a:path>
              </a:pathLst>
            </a:custGeom>
            <a:solidFill>
              <a:srgbClr val="3B3B3B">
                <a:alpha val="34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5" name="Shape">
              <a:extLst>
                <a:ext uri="{FF2B5EF4-FFF2-40B4-BE49-F238E27FC236}">
                  <a16:creationId xmlns:a16="http://schemas.microsoft.com/office/drawing/2014/main" id="{5A36E625-3E40-4FB4-A670-094E8D0D8162}"/>
                </a:ext>
              </a:extLst>
            </p:cNvPr>
            <p:cNvSpPr/>
            <p:nvPr/>
          </p:nvSpPr>
          <p:spPr>
            <a:xfrm>
              <a:off x="3327399" y="1143000"/>
              <a:ext cx="827017" cy="20835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12613"/>
                  </a:lnTo>
                  <a:lnTo>
                    <a:pt x="10550" y="21600"/>
                  </a:lnTo>
                  <a:cubicBezTo>
                    <a:pt x="10550" y="21600"/>
                    <a:pt x="21600" y="0"/>
                    <a:pt x="21600" y="0"/>
                  </a:cubicBezTo>
                  <a:close/>
                </a:path>
              </a:pathLst>
            </a:custGeom>
            <a:solidFill>
              <a:srgbClr val="F7F7F7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6" name="Shape">
              <a:extLst>
                <a:ext uri="{FF2B5EF4-FFF2-40B4-BE49-F238E27FC236}">
                  <a16:creationId xmlns:a16="http://schemas.microsoft.com/office/drawing/2014/main" id="{6575D236-327D-46EC-BB6B-9A14AE1A6290}"/>
                </a:ext>
              </a:extLst>
            </p:cNvPr>
            <p:cNvSpPr/>
            <p:nvPr/>
          </p:nvSpPr>
          <p:spPr>
            <a:xfrm>
              <a:off x="2362200" y="1142999"/>
              <a:ext cx="1795264" cy="12166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17305"/>
                  </a:lnTo>
                  <a:lnTo>
                    <a:pt x="11650" y="21600"/>
                  </a:lnTo>
                  <a:cubicBezTo>
                    <a:pt x="11650" y="21600"/>
                    <a:pt x="21600" y="0"/>
                    <a:pt x="2160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sp>
        <p:nvSpPr>
          <p:cNvPr id="1175" name="TextBox 1174">
            <a:extLst>
              <a:ext uri="{FF2B5EF4-FFF2-40B4-BE49-F238E27FC236}">
                <a16:creationId xmlns:a16="http://schemas.microsoft.com/office/drawing/2014/main" id="{C89414CB-6FAF-4591-BF6C-7A6D9705F709}"/>
              </a:ext>
            </a:extLst>
          </p:cNvPr>
          <p:cNvSpPr txBox="1"/>
          <p:nvPr/>
        </p:nvSpPr>
        <p:spPr>
          <a:xfrm>
            <a:off x="965531" y="8546561"/>
            <a:ext cx="1420838" cy="22955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825" b="0" i="0" u="none" strike="noStrike" cap="none" spc="43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ontserrat"/>
                <a:ea typeface="+mn-ea"/>
                <a:cs typeface="+mn-cs"/>
                <a:sym typeface="Montserrat"/>
                <a:rtl val="0"/>
              </a:rPr>
              <a:t>www.yourwebsite.com</a:t>
            </a:r>
          </a:p>
        </p:txBody>
      </p:sp>
      <p:sp>
        <p:nvSpPr>
          <p:cNvPr id="1199" name="Freeform: Shape 1198">
            <a:extLst>
              <a:ext uri="{FF2B5EF4-FFF2-40B4-BE49-F238E27FC236}">
                <a16:creationId xmlns:a16="http://schemas.microsoft.com/office/drawing/2014/main" id="{5F780D21-EFA2-483C-8698-E12D8CE51032}"/>
              </a:ext>
            </a:extLst>
          </p:cNvPr>
          <p:cNvSpPr/>
          <p:nvPr/>
        </p:nvSpPr>
        <p:spPr>
          <a:xfrm>
            <a:off x="151616" y="8347189"/>
            <a:ext cx="394484" cy="756614"/>
          </a:xfrm>
          <a:custGeom>
            <a:avLst/>
            <a:gdLst>
              <a:gd name="connsiteX0" fmla="*/ 0 w 253174"/>
              <a:gd name="connsiteY0" fmla="*/ 0 h 485584"/>
              <a:gd name="connsiteX1" fmla="*/ 253175 w 253174"/>
              <a:gd name="connsiteY1" fmla="*/ 0 h 485584"/>
              <a:gd name="connsiteX2" fmla="*/ 253175 w 253174"/>
              <a:gd name="connsiteY2" fmla="*/ 485584 h 485584"/>
              <a:gd name="connsiteX3" fmla="*/ 0 w 253174"/>
              <a:gd name="connsiteY3" fmla="*/ 485584 h 485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3174" h="485584">
                <a:moveTo>
                  <a:pt x="0" y="0"/>
                </a:moveTo>
                <a:lnTo>
                  <a:pt x="253175" y="0"/>
                </a:lnTo>
                <a:lnTo>
                  <a:pt x="253175" y="485584"/>
                </a:lnTo>
                <a:lnTo>
                  <a:pt x="0" y="485584"/>
                </a:lnTo>
                <a:close/>
              </a:path>
            </a:pathLst>
          </a:custGeom>
          <a:gradFill>
            <a:gsLst>
              <a:gs pos="0">
                <a:srgbClr val="FA4A96"/>
              </a:gs>
              <a:gs pos="100000">
                <a:srgbClr val="9D5FFF"/>
              </a:gs>
            </a:gsLst>
            <a:lin ang="7370097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1202" name="Group 1201">
            <a:extLst>
              <a:ext uri="{FF2B5EF4-FFF2-40B4-BE49-F238E27FC236}">
                <a16:creationId xmlns:a16="http://schemas.microsoft.com/office/drawing/2014/main" id="{A120C817-8479-4F05-8487-1DEE86CFF8A6}"/>
              </a:ext>
            </a:extLst>
          </p:cNvPr>
          <p:cNvGrpSpPr/>
          <p:nvPr/>
        </p:nvGrpSpPr>
        <p:grpSpPr>
          <a:xfrm>
            <a:off x="4876800" y="7441235"/>
            <a:ext cx="3352800" cy="3074365"/>
            <a:chOff x="3881120" y="7552552"/>
            <a:chExt cx="2202180" cy="2019299"/>
          </a:xfrm>
          <a:gradFill>
            <a:gsLst>
              <a:gs pos="0">
                <a:srgbClr val="FA4A96"/>
              </a:gs>
              <a:gs pos="100000">
                <a:srgbClr val="9D5FFF"/>
              </a:gs>
            </a:gsLst>
            <a:lin ang="7370097" scaled="0"/>
          </a:gradFill>
        </p:grpSpPr>
        <p:sp>
          <p:nvSpPr>
            <p:cNvPr id="1200" name="Freeform: Shape 1199">
              <a:extLst>
                <a:ext uri="{FF2B5EF4-FFF2-40B4-BE49-F238E27FC236}">
                  <a16:creationId xmlns:a16="http://schemas.microsoft.com/office/drawing/2014/main" id="{607FD821-28CF-4FD4-9AFB-BD381017C26D}"/>
                </a:ext>
              </a:extLst>
            </p:cNvPr>
            <p:cNvSpPr/>
            <p:nvPr/>
          </p:nvSpPr>
          <p:spPr>
            <a:xfrm>
              <a:off x="3881120" y="7552552"/>
              <a:ext cx="2202180" cy="1709261"/>
            </a:xfrm>
            <a:custGeom>
              <a:avLst/>
              <a:gdLst>
                <a:gd name="connsiteX0" fmla="*/ 1596867 w 2202180"/>
                <a:gd name="connsiteY0" fmla="*/ 1709261 h 1709261"/>
                <a:gd name="connsiteX1" fmla="*/ 2202180 w 2202180"/>
                <a:gd name="connsiteY1" fmla="*/ 1389221 h 1709261"/>
                <a:gd name="connsiteX2" fmla="*/ 2202180 w 2202180"/>
                <a:gd name="connsiteY2" fmla="*/ 327946 h 1709261"/>
                <a:gd name="connsiteX3" fmla="*/ 1596867 w 2202180"/>
                <a:gd name="connsiteY3" fmla="*/ 0 h 1709261"/>
                <a:gd name="connsiteX4" fmla="*/ 0 w 2202180"/>
                <a:gd name="connsiteY4" fmla="*/ 865156 h 1709261"/>
                <a:gd name="connsiteX5" fmla="*/ 498443 w 2202180"/>
                <a:gd name="connsiteY5" fmla="*/ 1128522 h 1709261"/>
                <a:gd name="connsiteX6" fmla="*/ 501872 w 2202180"/>
                <a:gd name="connsiteY6" fmla="*/ 1130236 h 1709261"/>
                <a:gd name="connsiteX7" fmla="*/ 1596867 w 2202180"/>
                <a:gd name="connsiteY7" fmla="*/ 1709261 h 1709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02180" h="1709261">
                  <a:moveTo>
                    <a:pt x="1596867" y="1709261"/>
                  </a:moveTo>
                  <a:lnTo>
                    <a:pt x="2202180" y="1389221"/>
                  </a:lnTo>
                  <a:lnTo>
                    <a:pt x="2202180" y="327946"/>
                  </a:lnTo>
                  <a:lnTo>
                    <a:pt x="1596867" y="0"/>
                  </a:lnTo>
                  <a:lnTo>
                    <a:pt x="0" y="865156"/>
                  </a:lnTo>
                  <a:lnTo>
                    <a:pt x="498443" y="1128522"/>
                  </a:lnTo>
                  <a:lnTo>
                    <a:pt x="501872" y="1130236"/>
                  </a:lnTo>
                  <a:lnTo>
                    <a:pt x="1596867" y="170926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01" name="Freeform: Shape 1200">
              <a:extLst>
                <a:ext uri="{FF2B5EF4-FFF2-40B4-BE49-F238E27FC236}">
                  <a16:creationId xmlns:a16="http://schemas.microsoft.com/office/drawing/2014/main" id="{3221AE7A-1377-4066-889B-D987F66ADDFB}"/>
                </a:ext>
              </a:extLst>
            </p:cNvPr>
            <p:cNvSpPr/>
            <p:nvPr/>
          </p:nvSpPr>
          <p:spPr>
            <a:xfrm>
              <a:off x="4382993" y="8891576"/>
              <a:ext cx="1700307" cy="680275"/>
            </a:xfrm>
            <a:custGeom>
              <a:avLst/>
              <a:gdLst>
                <a:gd name="connsiteX0" fmla="*/ 1700308 w 1700307"/>
                <a:gd name="connsiteY0" fmla="*/ 680275 h 680275"/>
                <a:gd name="connsiteX1" fmla="*/ 1700308 w 1700307"/>
                <a:gd name="connsiteY1" fmla="*/ 162115 h 680275"/>
                <a:gd name="connsiteX2" fmla="*/ 1094994 w 1700307"/>
                <a:gd name="connsiteY2" fmla="*/ 622839 h 680275"/>
                <a:gd name="connsiteX3" fmla="*/ 0 w 1700307"/>
                <a:gd name="connsiteY3" fmla="*/ 0 h 680275"/>
                <a:gd name="connsiteX4" fmla="*/ 0 w 1700307"/>
                <a:gd name="connsiteY4" fmla="*/ 469773 h 680275"/>
                <a:gd name="connsiteX5" fmla="*/ 387477 w 1700307"/>
                <a:gd name="connsiteY5" fmla="*/ 680275 h 680275"/>
                <a:gd name="connsiteX6" fmla="*/ 1700308 w 1700307"/>
                <a:gd name="connsiteY6" fmla="*/ 680275 h 680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00307" h="680275">
                  <a:moveTo>
                    <a:pt x="1700308" y="680275"/>
                  </a:moveTo>
                  <a:lnTo>
                    <a:pt x="1700308" y="162115"/>
                  </a:lnTo>
                  <a:lnTo>
                    <a:pt x="1094994" y="622839"/>
                  </a:lnTo>
                  <a:lnTo>
                    <a:pt x="0" y="0"/>
                  </a:lnTo>
                  <a:lnTo>
                    <a:pt x="0" y="469773"/>
                  </a:lnTo>
                  <a:lnTo>
                    <a:pt x="387477" y="680275"/>
                  </a:lnTo>
                  <a:lnTo>
                    <a:pt x="1700308" y="6802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991027086"/>
      </p:ext>
    </p:extLst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+1 23 456 789">
            <a:extLst>
              <a:ext uri="{FF2B5EF4-FFF2-40B4-BE49-F238E27FC236}">
                <a16:creationId xmlns:a16="http://schemas.microsoft.com/office/drawing/2014/main" id="{23B809F4-DE3E-426E-B8EA-7B429DD2415E}"/>
              </a:ext>
            </a:extLst>
          </p:cNvPr>
          <p:cNvSpPr txBox="1"/>
          <p:nvPr/>
        </p:nvSpPr>
        <p:spPr>
          <a:xfrm>
            <a:off x="5616532" y="535710"/>
            <a:ext cx="1278754" cy="203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r">
              <a:defRPr sz="800"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t>+1 23 456 789</a:t>
            </a:r>
          </a:p>
        </p:txBody>
      </p:sp>
      <p:sp>
        <p:nvSpPr>
          <p:cNvPr id="3" name="Your address here St.">
            <a:extLst>
              <a:ext uri="{FF2B5EF4-FFF2-40B4-BE49-F238E27FC236}">
                <a16:creationId xmlns:a16="http://schemas.microsoft.com/office/drawing/2014/main" id="{9CE1EE61-0BC5-4183-80CA-8E2621E5C142}"/>
              </a:ext>
            </a:extLst>
          </p:cNvPr>
          <p:cNvSpPr txBox="1"/>
          <p:nvPr/>
        </p:nvSpPr>
        <p:spPr>
          <a:xfrm>
            <a:off x="5549720" y="947749"/>
            <a:ext cx="1345566" cy="228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>
              <a:defRPr sz="800"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t>Your address here St.</a:t>
            </a:r>
          </a:p>
        </p:txBody>
      </p:sp>
      <p:sp>
        <p:nvSpPr>
          <p:cNvPr id="4" name="www.yourwebsite.com">
            <a:extLst>
              <a:ext uri="{FF2B5EF4-FFF2-40B4-BE49-F238E27FC236}">
                <a16:creationId xmlns:a16="http://schemas.microsoft.com/office/drawing/2014/main" id="{56E8A0F0-0404-462C-A734-B9EF7A251FA3}"/>
              </a:ext>
            </a:extLst>
          </p:cNvPr>
          <p:cNvSpPr txBox="1"/>
          <p:nvPr/>
        </p:nvSpPr>
        <p:spPr>
          <a:xfrm>
            <a:off x="5409577" y="1313868"/>
            <a:ext cx="1485709" cy="330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r">
              <a:defRPr sz="800"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rPr dirty="0"/>
              <a:t>www.yourwebsite.com</a:t>
            </a:r>
          </a:p>
        </p:txBody>
      </p:sp>
      <p:sp>
        <p:nvSpPr>
          <p:cNvPr id="5" name="Shape">
            <a:extLst>
              <a:ext uri="{FF2B5EF4-FFF2-40B4-BE49-F238E27FC236}">
                <a16:creationId xmlns:a16="http://schemas.microsoft.com/office/drawing/2014/main" id="{9AEDE988-2562-4E8A-B371-161A2E2A042F}"/>
              </a:ext>
            </a:extLst>
          </p:cNvPr>
          <p:cNvSpPr/>
          <p:nvPr/>
        </p:nvSpPr>
        <p:spPr>
          <a:xfrm>
            <a:off x="6979593" y="869644"/>
            <a:ext cx="251463" cy="384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solidFill>
            <a:srgbClr val="38405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6" name="Shape">
            <a:extLst>
              <a:ext uri="{FF2B5EF4-FFF2-40B4-BE49-F238E27FC236}">
                <a16:creationId xmlns:a16="http://schemas.microsoft.com/office/drawing/2014/main" id="{4BC304B9-18E5-4F63-828A-8923137638BE}"/>
              </a:ext>
            </a:extLst>
          </p:cNvPr>
          <p:cNvSpPr/>
          <p:nvPr/>
        </p:nvSpPr>
        <p:spPr>
          <a:xfrm>
            <a:off x="6979593" y="450544"/>
            <a:ext cx="251463" cy="384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solidFill>
            <a:srgbClr val="38405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7" name="Shape">
            <a:extLst>
              <a:ext uri="{FF2B5EF4-FFF2-40B4-BE49-F238E27FC236}">
                <a16:creationId xmlns:a16="http://schemas.microsoft.com/office/drawing/2014/main" id="{B49407F3-B103-45FA-85F9-279FC699C653}"/>
              </a:ext>
            </a:extLst>
          </p:cNvPr>
          <p:cNvSpPr/>
          <p:nvPr/>
        </p:nvSpPr>
        <p:spPr>
          <a:xfrm>
            <a:off x="6979593" y="1288745"/>
            <a:ext cx="251463" cy="384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solidFill>
            <a:srgbClr val="38405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8" name="Shape">
            <a:extLst>
              <a:ext uri="{FF2B5EF4-FFF2-40B4-BE49-F238E27FC236}">
                <a16:creationId xmlns:a16="http://schemas.microsoft.com/office/drawing/2014/main" id="{D11E079E-28BC-4509-8A36-73B3A21F3885}"/>
              </a:ext>
            </a:extLst>
          </p:cNvPr>
          <p:cNvSpPr/>
          <p:nvPr/>
        </p:nvSpPr>
        <p:spPr>
          <a:xfrm>
            <a:off x="7030393" y="564843"/>
            <a:ext cx="153910" cy="152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11" h="20618" extrusionOk="0">
                <a:moveTo>
                  <a:pt x="15805" y="4835"/>
                </a:moveTo>
                <a:cubicBezTo>
                  <a:pt x="17846" y="6893"/>
                  <a:pt x="18696" y="9121"/>
                  <a:pt x="18356" y="11007"/>
                </a:cubicBezTo>
                <a:cubicBezTo>
                  <a:pt x="18356" y="11007"/>
                  <a:pt x="18186" y="11521"/>
                  <a:pt x="18696" y="12035"/>
                </a:cubicBezTo>
                <a:cubicBezTo>
                  <a:pt x="19206" y="12550"/>
                  <a:pt x="19887" y="12378"/>
                  <a:pt x="20227" y="12035"/>
                </a:cubicBezTo>
                <a:cubicBezTo>
                  <a:pt x="20567" y="11693"/>
                  <a:pt x="20567" y="11350"/>
                  <a:pt x="20567" y="11350"/>
                </a:cubicBezTo>
                <a:cubicBezTo>
                  <a:pt x="20737" y="9807"/>
                  <a:pt x="20567" y="6550"/>
                  <a:pt x="17335" y="3293"/>
                </a:cubicBezTo>
                <a:cubicBezTo>
                  <a:pt x="14274" y="207"/>
                  <a:pt x="11042" y="-136"/>
                  <a:pt x="9342" y="35"/>
                </a:cubicBezTo>
                <a:cubicBezTo>
                  <a:pt x="9342" y="35"/>
                  <a:pt x="9002" y="35"/>
                  <a:pt x="8661" y="378"/>
                </a:cubicBezTo>
                <a:cubicBezTo>
                  <a:pt x="8321" y="721"/>
                  <a:pt x="8151" y="1407"/>
                  <a:pt x="8661" y="1921"/>
                </a:cubicBezTo>
                <a:cubicBezTo>
                  <a:pt x="9002" y="2264"/>
                  <a:pt x="9682" y="2264"/>
                  <a:pt x="9682" y="2264"/>
                </a:cubicBezTo>
                <a:cubicBezTo>
                  <a:pt x="11553" y="1921"/>
                  <a:pt x="13764" y="2778"/>
                  <a:pt x="15805" y="4835"/>
                </a:cubicBezTo>
                <a:cubicBezTo>
                  <a:pt x="15805" y="4835"/>
                  <a:pt x="15805" y="4835"/>
                  <a:pt x="15805" y="4835"/>
                </a:cubicBezTo>
                <a:close/>
                <a:moveTo>
                  <a:pt x="10702" y="3978"/>
                </a:moveTo>
                <a:cubicBezTo>
                  <a:pt x="10702" y="3978"/>
                  <a:pt x="10192" y="3807"/>
                  <a:pt x="9682" y="4321"/>
                </a:cubicBezTo>
                <a:cubicBezTo>
                  <a:pt x="9342" y="4664"/>
                  <a:pt x="9342" y="5350"/>
                  <a:pt x="9682" y="5864"/>
                </a:cubicBezTo>
                <a:cubicBezTo>
                  <a:pt x="9852" y="6035"/>
                  <a:pt x="10362" y="6207"/>
                  <a:pt x="10362" y="6207"/>
                </a:cubicBezTo>
                <a:cubicBezTo>
                  <a:pt x="11043" y="6378"/>
                  <a:pt x="12063" y="6550"/>
                  <a:pt x="13254" y="7750"/>
                </a:cubicBezTo>
                <a:cubicBezTo>
                  <a:pt x="14274" y="8778"/>
                  <a:pt x="14614" y="9978"/>
                  <a:pt x="14784" y="10664"/>
                </a:cubicBezTo>
                <a:cubicBezTo>
                  <a:pt x="14784" y="10664"/>
                  <a:pt x="14784" y="11007"/>
                  <a:pt x="15125" y="11350"/>
                </a:cubicBezTo>
                <a:cubicBezTo>
                  <a:pt x="15465" y="11693"/>
                  <a:pt x="16315" y="11693"/>
                  <a:pt x="16655" y="11350"/>
                </a:cubicBezTo>
                <a:cubicBezTo>
                  <a:pt x="16995" y="11007"/>
                  <a:pt x="16995" y="10321"/>
                  <a:pt x="16995" y="10321"/>
                </a:cubicBezTo>
                <a:cubicBezTo>
                  <a:pt x="16825" y="8950"/>
                  <a:pt x="16145" y="7407"/>
                  <a:pt x="14954" y="6207"/>
                </a:cubicBezTo>
                <a:cubicBezTo>
                  <a:pt x="13424" y="4835"/>
                  <a:pt x="12063" y="4150"/>
                  <a:pt x="10702" y="3978"/>
                </a:cubicBezTo>
                <a:cubicBezTo>
                  <a:pt x="10702" y="3978"/>
                  <a:pt x="10702" y="3978"/>
                  <a:pt x="10702" y="3978"/>
                </a:cubicBezTo>
                <a:close/>
                <a:moveTo>
                  <a:pt x="7981" y="12721"/>
                </a:moveTo>
                <a:cubicBezTo>
                  <a:pt x="9852" y="14607"/>
                  <a:pt x="11893" y="16321"/>
                  <a:pt x="12743" y="15464"/>
                </a:cubicBezTo>
                <a:cubicBezTo>
                  <a:pt x="13934" y="14264"/>
                  <a:pt x="14614" y="13235"/>
                  <a:pt x="17335" y="15293"/>
                </a:cubicBezTo>
                <a:cubicBezTo>
                  <a:pt x="20057" y="17521"/>
                  <a:pt x="18016" y="18893"/>
                  <a:pt x="16825" y="20093"/>
                </a:cubicBezTo>
                <a:cubicBezTo>
                  <a:pt x="15465" y="21464"/>
                  <a:pt x="10532" y="20264"/>
                  <a:pt x="5430" y="15121"/>
                </a:cubicBezTo>
                <a:cubicBezTo>
                  <a:pt x="498" y="10150"/>
                  <a:pt x="-863" y="5007"/>
                  <a:pt x="498" y="3635"/>
                </a:cubicBezTo>
                <a:cubicBezTo>
                  <a:pt x="1688" y="2435"/>
                  <a:pt x="3049" y="378"/>
                  <a:pt x="5260" y="3121"/>
                </a:cubicBezTo>
                <a:cubicBezTo>
                  <a:pt x="7471" y="5864"/>
                  <a:pt x="6280" y="6550"/>
                  <a:pt x="5090" y="7750"/>
                </a:cubicBezTo>
                <a:cubicBezTo>
                  <a:pt x="4409" y="8778"/>
                  <a:pt x="6110" y="11007"/>
                  <a:pt x="7981" y="12721"/>
                </a:cubicBezTo>
                <a:cubicBezTo>
                  <a:pt x="7981" y="12721"/>
                  <a:pt x="7981" y="12721"/>
                  <a:pt x="7981" y="12721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9" name="Shape">
            <a:extLst>
              <a:ext uri="{FF2B5EF4-FFF2-40B4-BE49-F238E27FC236}">
                <a16:creationId xmlns:a16="http://schemas.microsoft.com/office/drawing/2014/main" id="{DBECB552-E195-4C6E-8DF1-DC0F25EE70E2}"/>
              </a:ext>
            </a:extLst>
          </p:cNvPr>
          <p:cNvSpPr/>
          <p:nvPr/>
        </p:nvSpPr>
        <p:spPr>
          <a:xfrm>
            <a:off x="7043095" y="983943"/>
            <a:ext cx="114301" cy="1714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0080"/>
                </a:moveTo>
                <a:cubicBezTo>
                  <a:pt x="8400" y="10080"/>
                  <a:pt x="6480" y="8800"/>
                  <a:pt x="6480" y="7200"/>
                </a:cubicBezTo>
                <a:cubicBezTo>
                  <a:pt x="6480" y="5600"/>
                  <a:pt x="8400" y="4320"/>
                  <a:pt x="10800" y="4320"/>
                </a:cubicBezTo>
                <a:cubicBezTo>
                  <a:pt x="13200" y="4320"/>
                  <a:pt x="15120" y="5600"/>
                  <a:pt x="15120" y="7200"/>
                </a:cubicBezTo>
                <a:cubicBezTo>
                  <a:pt x="15120" y="8800"/>
                  <a:pt x="13200" y="10080"/>
                  <a:pt x="10800" y="10080"/>
                </a:cubicBezTo>
                <a:close/>
                <a:moveTo>
                  <a:pt x="10800" y="0"/>
                </a:moveTo>
                <a:cubicBezTo>
                  <a:pt x="4800" y="0"/>
                  <a:pt x="0" y="3200"/>
                  <a:pt x="0" y="7200"/>
                </a:cubicBezTo>
                <a:cubicBezTo>
                  <a:pt x="0" y="7520"/>
                  <a:pt x="0" y="8000"/>
                  <a:pt x="240" y="8320"/>
                </a:cubicBezTo>
                <a:cubicBezTo>
                  <a:pt x="720" y="11520"/>
                  <a:pt x="5040" y="17760"/>
                  <a:pt x="10800" y="21600"/>
                </a:cubicBezTo>
                <a:cubicBezTo>
                  <a:pt x="17280" y="16800"/>
                  <a:pt x="19920" y="12000"/>
                  <a:pt x="20880" y="9920"/>
                </a:cubicBezTo>
                <a:cubicBezTo>
                  <a:pt x="21360" y="9120"/>
                  <a:pt x="21600" y="8160"/>
                  <a:pt x="21600" y="7360"/>
                </a:cubicBezTo>
                <a:cubicBezTo>
                  <a:pt x="21600" y="3200"/>
                  <a:pt x="16800" y="0"/>
                  <a:pt x="10800" y="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" name="Shape">
            <a:extLst>
              <a:ext uri="{FF2B5EF4-FFF2-40B4-BE49-F238E27FC236}">
                <a16:creationId xmlns:a16="http://schemas.microsoft.com/office/drawing/2014/main" id="{9B8BC2CB-25E7-4672-AFC8-ED8001E1A30A}"/>
              </a:ext>
            </a:extLst>
          </p:cNvPr>
          <p:cNvSpPr/>
          <p:nvPr/>
        </p:nvSpPr>
        <p:spPr>
          <a:xfrm>
            <a:off x="7030393" y="1403045"/>
            <a:ext cx="153673" cy="1600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031" y="12343"/>
                </a:moveTo>
                <a:cubicBezTo>
                  <a:pt x="11603" y="11314"/>
                  <a:pt x="10354" y="9943"/>
                  <a:pt x="9461" y="8229"/>
                </a:cubicBezTo>
                <a:cubicBezTo>
                  <a:pt x="12139" y="6686"/>
                  <a:pt x="14459" y="4800"/>
                  <a:pt x="15709" y="3257"/>
                </a:cubicBezTo>
                <a:cubicBezTo>
                  <a:pt x="16959" y="4114"/>
                  <a:pt x="18030" y="5314"/>
                  <a:pt x="18744" y="6686"/>
                </a:cubicBezTo>
                <a:cubicBezTo>
                  <a:pt x="17851" y="8571"/>
                  <a:pt x="15888" y="10629"/>
                  <a:pt x="13031" y="12343"/>
                </a:cubicBezTo>
                <a:close/>
                <a:moveTo>
                  <a:pt x="3927" y="16457"/>
                </a:moveTo>
                <a:cubicBezTo>
                  <a:pt x="2678" y="15086"/>
                  <a:pt x="1785" y="13371"/>
                  <a:pt x="1607" y="11486"/>
                </a:cubicBezTo>
                <a:cubicBezTo>
                  <a:pt x="3570" y="10971"/>
                  <a:pt x="5712" y="10114"/>
                  <a:pt x="8033" y="8914"/>
                </a:cubicBezTo>
                <a:cubicBezTo>
                  <a:pt x="8926" y="10629"/>
                  <a:pt x="10175" y="12000"/>
                  <a:pt x="11603" y="13200"/>
                </a:cubicBezTo>
                <a:cubicBezTo>
                  <a:pt x="9283" y="14571"/>
                  <a:pt x="6783" y="15600"/>
                  <a:pt x="3927" y="16457"/>
                </a:cubicBezTo>
                <a:close/>
                <a:moveTo>
                  <a:pt x="3213" y="5486"/>
                </a:moveTo>
                <a:cubicBezTo>
                  <a:pt x="3927" y="6000"/>
                  <a:pt x="4641" y="6171"/>
                  <a:pt x="5534" y="6000"/>
                </a:cubicBezTo>
                <a:cubicBezTo>
                  <a:pt x="5891" y="6000"/>
                  <a:pt x="6248" y="5829"/>
                  <a:pt x="6783" y="5657"/>
                </a:cubicBezTo>
                <a:cubicBezTo>
                  <a:pt x="6962" y="6343"/>
                  <a:pt x="7141" y="6857"/>
                  <a:pt x="7319" y="7371"/>
                </a:cubicBezTo>
                <a:cubicBezTo>
                  <a:pt x="5355" y="8400"/>
                  <a:pt x="3392" y="9257"/>
                  <a:pt x="1607" y="9771"/>
                </a:cubicBezTo>
                <a:cubicBezTo>
                  <a:pt x="1785" y="8229"/>
                  <a:pt x="2321" y="6857"/>
                  <a:pt x="3213" y="5486"/>
                </a:cubicBezTo>
                <a:close/>
                <a:moveTo>
                  <a:pt x="7855" y="2057"/>
                </a:moveTo>
                <a:cubicBezTo>
                  <a:pt x="8033" y="2400"/>
                  <a:pt x="8033" y="2571"/>
                  <a:pt x="7855" y="2743"/>
                </a:cubicBezTo>
                <a:cubicBezTo>
                  <a:pt x="7498" y="3600"/>
                  <a:pt x="6427" y="4286"/>
                  <a:pt x="5355" y="4286"/>
                </a:cubicBezTo>
                <a:cubicBezTo>
                  <a:pt x="4998" y="4286"/>
                  <a:pt x="4641" y="4286"/>
                  <a:pt x="4284" y="4114"/>
                </a:cubicBezTo>
                <a:cubicBezTo>
                  <a:pt x="5355" y="3257"/>
                  <a:pt x="6605" y="2571"/>
                  <a:pt x="7855" y="2057"/>
                </a:cubicBezTo>
                <a:close/>
                <a:moveTo>
                  <a:pt x="9461" y="3600"/>
                </a:moveTo>
                <a:cubicBezTo>
                  <a:pt x="9640" y="3086"/>
                  <a:pt x="9640" y="2400"/>
                  <a:pt x="9640" y="1886"/>
                </a:cubicBezTo>
                <a:cubicBezTo>
                  <a:pt x="9997" y="1886"/>
                  <a:pt x="10354" y="1714"/>
                  <a:pt x="10711" y="1714"/>
                </a:cubicBezTo>
                <a:cubicBezTo>
                  <a:pt x="11960" y="1714"/>
                  <a:pt x="13210" y="2057"/>
                  <a:pt x="14281" y="2400"/>
                </a:cubicBezTo>
                <a:cubicBezTo>
                  <a:pt x="13031" y="3771"/>
                  <a:pt x="11246" y="5314"/>
                  <a:pt x="8926" y="6686"/>
                </a:cubicBezTo>
                <a:cubicBezTo>
                  <a:pt x="8747" y="6171"/>
                  <a:pt x="8568" y="5486"/>
                  <a:pt x="8390" y="4971"/>
                </a:cubicBezTo>
                <a:cubicBezTo>
                  <a:pt x="8926" y="4457"/>
                  <a:pt x="9283" y="3943"/>
                  <a:pt x="9461" y="3600"/>
                </a:cubicBezTo>
                <a:close/>
                <a:moveTo>
                  <a:pt x="10711" y="0"/>
                </a:moveTo>
                <a:cubicBezTo>
                  <a:pt x="4820" y="0"/>
                  <a:pt x="0" y="4800"/>
                  <a:pt x="0" y="10457"/>
                </a:cubicBezTo>
                <a:cubicBezTo>
                  <a:pt x="0" y="16286"/>
                  <a:pt x="4820" y="20914"/>
                  <a:pt x="10711" y="20914"/>
                </a:cubicBezTo>
                <a:cubicBezTo>
                  <a:pt x="11068" y="20914"/>
                  <a:pt x="11425" y="20914"/>
                  <a:pt x="11603" y="20914"/>
                </a:cubicBezTo>
                <a:lnTo>
                  <a:pt x="11782" y="20914"/>
                </a:lnTo>
                <a:lnTo>
                  <a:pt x="11782" y="20743"/>
                </a:lnTo>
                <a:lnTo>
                  <a:pt x="11603" y="19543"/>
                </a:lnTo>
                <a:lnTo>
                  <a:pt x="11603" y="19371"/>
                </a:lnTo>
                <a:lnTo>
                  <a:pt x="11425" y="19371"/>
                </a:lnTo>
                <a:cubicBezTo>
                  <a:pt x="11246" y="19371"/>
                  <a:pt x="11246" y="19371"/>
                  <a:pt x="11068" y="19371"/>
                </a:cubicBezTo>
                <a:cubicBezTo>
                  <a:pt x="10889" y="19371"/>
                  <a:pt x="10711" y="19371"/>
                  <a:pt x="10711" y="19371"/>
                </a:cubicBezTo>
                <a:cubicBezTo>
                  <a:pt x="8747" y="19371"/>
                  <a:pt x="6962" y="18686"/>
                  <a:pt x="5355" y="17657"/>
                </a:cubicBezTo>
                <a:cubicBezTo>
                  <a:pt x="12139" y="15257"/>
                  <a:pt x="17137" y="12000"/>
                  <a:pt x="19458" y="8571"/>
                </a:cubicBezTo>
                <a:cubicBezTo>
                  <a:pt x="19636" y="9257"/>
                  <a:pt x="19815" y="9943"/>
                  <a:pt x="19815" y="10457"/>
                </a:cubicBezTo>
                <a:cubicBezTo>
                  <a:pt x="19815" y="12514"/>
                  <a:pt x="19101" y="14743"/>
                  <a:pt x="17494" y="16286"/>
                </a:cubicBezTo>
                <a:lnTo>
                  <a:pt x="17316" y="16457"/>
                </a:lnTo>
                <a:lnTo>
                  <a:pt x="17494" y="16629"/>
                </a:lnTo>
                <a:lnTo>
                  <a:pt x="18565" y="17314"/>
                </a:lnTo>
                <a:lnTo>
                  <a:pt x="18744" y="17486"/>
                </a:lnTo>
                <a:lnTo>
                  <a:pt x="18922" y="17314"/>
                </a:lnTo>
                <a:cubicBezTo>
                  <a:pt x="20529" y="15429"/>
                  <a:pt x="21600" y="13029"/>
                  <a:pt x="21600" y="10457"/>
                </a:cubicBezTo>
                <a:cubicBezTo>
                  <a:pt x="21422" y="4800"/>
                  <a:pt x="16602" y="0"/>
                  <a:pt x="10711" y="0"/>
                </a:cubicBezTo>
                <a:close/>
                <a:moveTo>
                  <a:pt x="13031" y="16114"/>
                </a:moveTo>
                <a:lnTo>
                  <a:pt x="12674" y="15943"/>
                </a:lnTo>
                <a:lnTo>
                  <a:pt x="12674" y="16286"/>
                </a:lnTo>
                <a:lnTo>
                  <a:pt x="12674" y="21086"/>
                </a:lnTo>
                <a:lnTo>
                  <a:pt x="12674" y="21600"/>
                </a:lnTo>
                <a:lnTo>
                  <a:pt x="13031" y="21257"/>
                </a:lnTo>
                <a:lnTo>
                  <a:pt x="14281" y="19714"/>
                </a:lnTo>
                <a:lnTo>
                  <a:pt x="15174" y="20914"/>
                </a:lnTo>
                <a:lnTo>
                  <a:pt x="15174" y="20914"/>
                </a:lnTo>
                <a:lnTo>
                  <a:pt x="16602" y="20914"/>
                </a:lnTo>
                <a:lnTo>
                  <a:pt x="16423" y="20571"/>
                </a:lnTo>
                <a:lnTo>
                  <a:pt x="15352" y="18857"/>
                </a:lnTo>
                <a:lnTo>
                  <a:pt x="17316" y="18343"/>
                </a:lnTo>
                <a:lnTo>
                  <a:pt x="17851" y="18171"/>
                </a:lnTo>
                <a:lnTo>
                  <a:pt x="17494" y="18000"/>
                </a:lnTo>
                <a:cubicBezTo>
                  <a:pt x="17494" y="18000"/>
                  <a:pt x="13031" y="16114"/>
                  <a:pt x="13031" y="16114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EF97FB4-80E0-458E-A7C8-9F6A011D94FD}"/>
              </a:ext>
            </a:extLst>
          </p:cNvPr>
          <p:cNvSpPr txBox="1"/>
          <p:nvPr/>
        </p:nvSpPr>
        <p:spPr>
          <a:xfrm>
            <a:off x="977653" y="2791324"/>
            <a:ext cx="6274295" cy="34881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just"/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dolore magna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exercitation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ullamco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nisi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Duis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irure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reprehenderit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cillum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fugiat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pariatur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Excepteur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occaecat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cupidatat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proident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culpa qui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officia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deserunt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mollit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laborum</a:t>
            </a: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b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dolore magna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exercitation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ullamco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nisi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Duis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irure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reprehenderit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cillum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fugiat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pariatur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Excepteur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occaecat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cupidatat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proident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culpa qui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officia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deserunt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mollit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laborum</a:t>
            </a: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b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dolore magna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exercitation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ullamco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nisi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Duis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irure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reprehenderit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cillum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fugiat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pariatur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Excepteur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occaecat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cupidatat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proident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culpa qui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officia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deserunt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mollit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laborum</a:t>
            </a: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indent="0" algn="just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1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Gill San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5A966B8-A22A-4C71-9E89-5F1F6EB02B39}"/>
              </a:ext>
            </a:extLst>
          </p:cNvPr>
          <p:cNvSpPr txBox="1"/>
          <p:nvPr/>
        </p:nvSpPr>
        <p:spPr>
          <a:xfrm>
            <a:off x="977653" y="6747068"/>
            <a:ext cx="6274295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en-ID" sz="12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John Day</a:t>
            </a:r>
            <a:endParaRPr lang="en-ID" sz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/>
            <a:r>
              <a:rPr lang="en-ID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Your Tittle Here</a:t>
            </a:r>
          </a:p>
        </p:txBody>
      </p:sp>
      <p:sp>
        <p:nvSpPr>
          <p:cNvPr id="1164" name="TextBox 1163">
            <a:extLst>
              <a:ext uri="{FF2B5EF4-FFF2-40B4-BE49-F238E27FC236}">
                <a16:creationId xmlns:a16="http://schemas.microsoft.com/office/drawing/2014/main" id="{D89A60B8-3E5C-43DD-A779-150D4B51B187}"/>
              </a:ext>
            </a:extLst>
          </p:cNvPr>
          <p:cNvSpPr txBox="1"/>
          <p:nvPr/>
        </p:nvSpPr>
        <p:spPr>
          <a:xfrm>
            <a:off x="977653" y="8751822"/>
            <a:ext cx="1510029" cy="25648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000" b="0" i="0" u="none" strike="noStrike" cap="none" spc="-25" normalizeH="0" baseline="0" dirty="0">
                <a:ln>
                  <a:noFill/>
                </a:ln>
                <a:solidFill>
                  <a:srgbClr val="38405F"/>
                </a:solidFill>
                <a:effectLst/>
                <a:uFillTx/>
                <a:latin typeface="Montserrat"/>
                <a:ea typeface="+mn-ea"/>
                <a:cs typeface="+mn-cs"/>
                <a:sym typeface="Montserrat"/>
                <a:rtl val="0"/>
              </a:rPr>
              <a:t>www.yourwebsite.com</a:t>
            </a:r>
          </a:p>
        </p:txBody>
      </p:sp>
      <p:grpSp>
        <p:nvGrpSpPr>
          <p:cNvPr id="1205" name="Group 1204">
            <a:extLst>
              <a:ext uri="{FF2B5EF4-FFF2-40B4-BE49-F238E27FC236}">
                <a16:creationId xmlns:a16="http://schemas.microsoft.com/office/drawing/2014/main" id="{2ECE3720-24A7-4EBC-8139-14BEE6BA87B6}"/>
              </a:ext>
            </a:extLst>
          </p:cNvPr>
          <p:cNvGrpSpPr/>
          <p:nvPr/>
        </p:nvGrpSpPr>
        <p:grpSpPr>
          <a:xfrm>
            <a:off x="4842095" y="6896100"/>
            <a:ext cx="3387506" cy="3619500"/>
            <a:chOff x="-3098609" y="6432613"/>
            <a:chExt cx="2591085" cy="2768536"/>
          </a:xfrm>
        </p:grpSpPr>
        <p:sp>
          <p:nvSpPr>
            <p:cNvPr id="1195" name="Freeform: Shape 1194">
              <a:extLst>
                <a:ext uri="{FF2B5EF4-FFF2-40B4-BE49-F238E27FC236}">
                  <a16:creationId xmlns:a16="http://schemas.microsoft.com/office/drawing/2014/main" id="{7D2BCB37-5F5A-4C09-9D86-99B8763CC15A}"/>
                </a:ext>
              </a:extLst>
            </p:cNvPr>
            <p:cNvSpPr/>
            <p:nvPr/>
          </p:nvSpPr>
          <p:spPr>
            <a:xfrm>
              <a:off x="-2146366" y="8074607"/>
              <a:ext cx="489746" cy="693060"/>
            </a:xfrm>
            <a:custGeom>
              <a:avLst/>
              <a:gdLst>
                <a:gd name="connsiteX0" fmla="*/ 290198 w 489746"/>
                <a:gd name="connsiteY0" fmla="*/ 323776 h 693060"/>
                <a:gd name="connsiteX1" fmla="*/ 216094 w 489746"/>
                <a:gd name="connsiteY1" fmla="*/ 539517 h 693060"/>
                <a:gd name="connsiteX2" fmla="*/ 225619 w 489746"/>
                <a:gd name="connsiteY2" fmla="*/ 554567 h 693060"/>
                <a:gd name="connsiteX3" fmla="*/ 220285 w 489746"/>
                <a:gd name="connsiteY3" fmla="*/ 581904 h 693060"/>
                <a:gd name="connsiteX4" fmla="*/ 192376 w 489746"/>
                <a:gd name="connsiteY4" fmla="*/ 584094 h 693060"/>
                <a:gd name="connsiteX5" fmla="*/ 176184 w 489746"/>
                <a:gd name="connsiteY5" fmla="*/ 571045 h 693060"/>
                <a:gd name="connsiteX6" fmla="*/ 139989 w 489746"/>
                <a:gd name="connsiteY6" fmla="*/ 308155 h 693060"/>
                <a:gd name="connsiteX7" fmla="*/ 411261 w 489746"/>
                <a:gd name="connsiteY7" fmla="*/ 146802 h 693060"/>
                <a:gd name="connsiteX8" fmla="*/ 436978 w 489746"/>
                <a:gd name="connsiteY8" fmla="*/ 146802 h 693060"/>
                <a:gd name="connsiteX9" fmla="*/ 489747 w 489746"/>
                <a:gd name="connsiteY9" fmla="*/ 21 h 693060"/>
                <a:gd name="connsiteX10" fmla="*/ 476317 w 489746"/>
                <a:gd name="connsiteY10" fmla="*/ 592 h 693060"/>
                <a:gd name="connsiteX11" fmla="*/ 227619 w 489746"/>
                <a:gd name="connsiteY11" fmla="*/ 76792 h 693060"/>
                <a:gd name="connsiteX12" fmla="*/ 58646 w 489746"/>
                <a:gd name="connsiteY12" fmla="*/ 211857 h 693060"/>
                <a:gd name="connsiteX13" fmla="*/ 46644 w 489746"/>
                <a:gd name="connsiteY13" fmla="*/ 550185 h 693060"/>
                <a:gd name="connsiteX14" fmla="*/ 243716 w 489746"/>
                <a:gd name="connsiteY14" fmla="*/ 693060 h 693060"/>
                <a:gd name="connsiteX15" fmla="*/ 378876 w 489746"/>
                <a:gd name="connsiteY15" fmla="*/ 314632 h 693060"/>
                <a:gd name="connsiteX16" fmla="*/ 290198 w 489746"/>
                <a:gd name="connsiteY16" fmla="*/ 323776 h 693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89746" h="693060">
                  <a:moveTo>
                    <a:pt x="290198" y="323776"/>
                  </a:moveTo>
                  <a:cubicBezTo>
                    <a:pt x="185423" y="357495"/>
                    <a:pt x="172850" y="476938"/>
                    <a:pt x="216094" y="539517"/>
                  </a:cubicBezTo>
                  <a:cubicBezTo>
                    <a:pt x="219728" y="544228"/>
                    <a:pt x="222917" y="549266"/>
                    <a:pt x="225619" y="554567"/>
                  </a:cubicBezTo>
                  <a:cubicBezTo>
                    <a:pt x="230530" y="563794"/>
                    <a:pt x="228304" y="575200"/>
                    <a:pt x="220285" y="581904"/>
                  </a:cubicBezTo>
                  <a:cubicBezTo>
                    <a:pt x="212627" y="589044"/>
                    <a:pt x="201054" y="589952"/>
                    <a:pt x="192376" y="584094"/>
                  </a:cubicBezTo>
                  <a:cubicBezTo>
                    <a:pt x="186369" y="580561"/>
                    <a:pt x="180913" y="576164"/>
                    <a:pt x="176184" y="571045"/>
                  </a:cubicBezTo>
                  <a:cubicBezTo>
                    <a:pt x="113033" y="503703"/>
                    <a:pt x="96078" y="389022"/>
                    <a:pt x="139989" y="308155"/>
                  </a:cubicBezTo>
                  <a:cubicBezTo>
                    <a:pt x="198091" y="201189"/>
                    <a:pt x="290389" y="149373"/>
                    <a:pt x="411261" y="146802"/>
                  </a:cubicBezTo>
                  <a:cubicBezTo>
                    <a:pt x="419929" y="146802"/>
                    <a:pt x="428692" y="146802"/>
                    <a:pt x="436978" y="146802"/>
                  </a:cubicBezTo>
                  <a:cubicBezTo>
                    <a:pt x="454885" y="96985"/>
                    <a:pt x="472030" y="49170"/>
                    <a:pt x="489747" y="21"/>
                  </a:cubicBezTo>
                  <a:cubicBezTo>
                    <a:pt x="485263" y="-67"/>
                    <a:pt x="480777" y="123"/>
                    <a:pt x="476317" y="592"/>
                  </a:cubicBezTo>
                  <a:cubicBezTo>
                    <a:pt x="390574" y="15564"/>
                    <a:pt x="307031" y="41161"/>
                    <a:pt x="227619" y="76792"/>
                  </a:cubicBezTo>
                  <a:cubicBezTo>
                    <a:pt x="160504" y="106347"/>
                    <a:pt x="102261" y="152902"/>
                    <a:pt x="58646" y="211857"/>
                  </a:cubicBezTo>
                  <a:cubicBezTo>
                    <a:pt x="-14912" y="311308"/>
                    <a:pt x="-19682" y="445772"/>
                    <a:pt x="46644" y="550185"/>
                  </a:cubicBezTo>
                  <a:cubicBezTo>
                    <a:pt x="90366" y="622450"/>
                    <a:pt x="161439" y="673976"/>
                    <a:pt x="243716" y="693060"/>
                  </a:cubicBezTo>
                  <a:cubicBezTo>
                    <a:pt x="288674" y="567330"/>
                    <a:pt x="333156" y="442648"/>
                    <a:pt x="378876" y="314632"/>
                  </a:cubicBezTo>
                  <a:cubicBezTo>
                    <a:pt x="345539" y="307393"/>
                    <a:pt x="317725" y="314917"/>
                    <a:pt x="290198" y="323776"/>
                  </a:cubicBezTo>
                  <a:close/>
                </a:path>
              </a:pathLst>
            </a:custGeom>
            <a:solidFill>
              <a:srgbClr val="B3A59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96" name="Freeform: Shape 1195">
              <a:extLst>
                <a:ext uri="{FF2B5EF4-FFF2-40B4-BE49-F238E27FC236}">
                  <a16:creationId xmlns:a16="http://schemas.microsoft.com/office/drawing/2014/main" id="{8E395DAF-7801-4589-B5F0-9369D2BC8695}"/>
                </a:ext>
              </a:extLst>
            </p:cNvPr>
            <p:cNvSpPr/>
            <p:nvPr/>
          </p:nvSpPr>
          <p:spPr>
            <a:xfrm>
              <a:off x="-1831498" y="8418385"/>
              <a:ext cx="207036" cy="364498"/>
            </a:xfrm>
            <a:custGeom>
              <a:avLst/>
              <a:gdLst>
                <a:gd name="connsiteX0" fmla="*/ 198597 w 207036"/>
                <a:gd name="connsiteY0" fmla="*/ 213550 h 364498"/>
                <a:gd name="connsiteX1" fmla="*/ 126588 w 207036"/>
                <a:gd name="connsiteY1" fmla="*/ 0 h 364498"/>
                <a:gd name="connsiteX2" fmla="*/ 0 w 207036"/>
                <a:gd name="connsiteY2" fmla="*/ 362712 h 364498"/>
                <a:gd name="connsiteX3" fmla="*/ 198597 w 207036"/>
                <a:gd name="connsiteY3" fmla="*/ 213550 h 364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7036" h="364498">
                  <a:moveTo>
                    <a:pt x="198597" y="213550"/>
                  </a:moveTo>
                  <a:cubicBezTo>
                    <a:pt x="221266" y="134112"/>
                    <a:pt x="198597" y="37909"/>
                    <a:pt x="126588" y="0"/>
                  </a:cubicBezTo>
                  <a:cubicBezTo>
                    <a:pt x="84582" y="121063"/>
                    <a:pt x="40863" y="241078"/>
                    <a:pt x="0" y="362712"/>
                  </a:cubicBezTo>
                  <a:cubicBezTo>
                    <a:pt x="84201" y="377952"/>
                    <a:pt x="176022" y="292894"/>
                    <a:pt x="198597" y="213550"/>
                  </a:cubicBezTo>
                  <a:close/>
                </a:path>
              </a:pathLst>
            </a:custGeom>
            <a:solidFill>
              <a:srgbClr val="B3A59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97" name="Freeform: Shape 1196">
              <a:extLst>
                <a:ext uri="{FF2B5EF4-FFF2-40B4-BE49-F238E27FC236}">
                  <a16:creationId xmlns:a16="http://schemas.microsoft.com/office/drawing/2014/main" id="{B9E29D67-56EC-4EAC-8631-B3B11E50F5E8}"/>
                </a:ext>
              </a:extLst>
            </p:cNvPr>
            <p:cNvSpPr/>
            <p:nvPr/>
          </p:nvSpPr>
          <p:spPr>
            <a:xfrm>
              <a:off x="-1499742" y="7525445"/>
              <a:ext cx="346351" cy="306104"/>
            </a:xfrm>
            <a:custGeom>
              <a:avLst/>
              <a:gdLst>
                <a:gd name="connsiteX0" fmla="*/ 0 w 346351"/>
                <a:gd name="connsiteY0" fmla="*/ 306105 h 306104"/>
                <a:gd name="connsiteX1" fmla="*/ 28575 w 346351"/>
                <a:gd name="connsiteY1" fmla="*/ 300866 h 306104"/>
                <a:gd name="connsiteX2" fmla="*/ 189548 w 346351"/>
                <a:gd name="connsiteY2" fmla="*/ 230000 h 306104"/>
                <a:gd name="connsiteX3" fmla="*/ 315563 w 346351"/>
                <a:gd name="connsiteY3" fmla="*/ 117509 h 306104"/>
                <a:gd name="connsiteX4" fmla="*/ 343471 w 346351"/>
                <a:gd name="connsiteY4" fmla="*/ 58454 h 306104"/>
                <a:gd name="connsiteX5" fmla="*/ 320135 w 346351"/>
                <a:gd name="connsiteY5" fmla="*/ 7020 h 306104"/>
                <a:gd name="connsiteX6" fmla="*/ 264700 w 346351"/>
                <a:gd name="connsiteY6" fmla="*/ 4352 h 306104"/>
                <a:gd name="connsiteX7" fmla="*/ 221266 w 346351"/>
                <a:gd name="connsiteY7" fmla="*/ 23878 h 306104"/>
                <a:gd name="connsiteX8" fmla="*/ 28670 w 346351"/>
                <a:gd name="connsiteY8" fmla="*/ 231905 h 306104"/>
                <a:gd name="connsiteX9" fmla="*/ 0 w 346351"/>
                <a:gd name="connsiteY9" fmla="*/ 306105 h 306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46351" h="306104">
                  <a:moveTo>
                    <a:pt x="0" y="306105"/>
                  </a:moveTo>
                  <a:cubicBezTo>
                    <a:pt x="14668" y="303437"/>
                    <a:pt x="21622" y="302581"/>
                    <a:pt x="28575" y="300866"/>
                  </a:cubicBezTo>
                  <a:cubicBezTo>
                    <a:pt x="85406" y="285235"/>
                    <a:pt x="139640" y="261359"/>
                    <a:pt x="189548" y="230000"/>
                  </a:cubicBezTo>
                  <a:cubicBezTo>
                    <a:pt x="238601" y="200472"/>
                    <a:pt x="283750" y="165992"/>
                    <a:pt x="315563" y="117509"/>
                  </a:cubicBezTo>
                  <a:cubicBezTo>
                    <a:pt x="327331" y="99087"/>
                    <a:pt x="336709" y="79242"/>
                    <a:pt x="343471" y="58454"/>
                  </a:cubicBezTo>
                  <a:cubicBezTo>
                    <a:pt x="351473" y="34832"/>
                    <a:pt x="342519" y="17783"/>
                    <a:pt x="320135" y="7020"/>
                  </a:cubicBezTo>
                  <a:cubicBezTo>
                    <a:pt x="302771" y="-1304"/>
                    <a:pt x="282782" y="-2266"/>
                    <a:pt x="264700" y="4352"/>
                  </a:cubicBezTo>
                  <a:cubicBezTo>
                    <a:pt x="249482" y="9072"/>
                    <a:pt x="234897" y="15629"/>
                    <a:pt x="221266" y="23878"/>
                  </a:cubicBezTo>
                  <a:cubicBezTo>
                    <a:pt x="139168" y="74202"/>
                    <a:pt x="72530" y="146180"/>
                    <a:pt x="28670" y="231905"/>
                  </a:cubicBezTo>
                  <a:cubicBezTo>
                    <a:pt x="17431" y="253622"/>
                    <a:pt x="10668" y="277530"/>
                    <a:pt x="0" y="306105"/>
                  </a:cubicBezTo>
                  <a:close/>
                </a:path>
              </a:pathLst>
            </a:custGeom>
            <a:solidFill>
              <a:srgbClr val="B3A59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98" name="Freeform: Shape 1197">
              <a:extLst>
                <a:ext uri="{FF2B5EF4-FFF2-40B4-BE49-F238E27FC236}">
                  <a16:creationId xmlns:a16="http://schemas.microsoft.com/office/drawing/2014/main" id="{BA46CD03-28D9-4F4B-A818-95D4890EA1BF}"/>
                </a:ext>
              </a:extLst>
            </p:cNvPr>
            <p:cNvSpPr/>
            <p:nvPr/>
          </p:nvSpPr>
          <p:spPr>
            <a:xfrm>
              <a:off x="-2467959" y="7561421"/>
              <a:ext cx="122777" cy="133350"/>
            </a:xfrm>
            <a:custGeom>
              <a:avLst/>
              <a:gdLst>
                <a:gd name="connsiteX0" fmla="*/ 122777 w 122777"/>
                <a:gd name="connsiteY0" fmla="*/ 78867 h 133350"/>
                <a:gd name="connsiteX1" fmla="*/ 0 w 122777"/>
                <a:gd name="connsiteY1" fmla="*/ 133350 h 133350"/>
                <a:gd name="connsiteX2" fmla="*/ 14192 w 122777"/>
                <a:gd name="connsiteY2" fmla="*/ 0 h 133350"/>
                <a:gd name="connsiteX3" fmla="*/ 23622 w 122777"/>
                <a:gd name="connsiteY3" fmla="*/ 100965 h 133350"/>
                <a:gd name="connsiteX4" fmla="*/ 82867 w 122777"/>
                <a:gd name="connsiteY4" fmla="*/ 74676 h 133350"/>
                <a:gd name="connsiteX5" fmla="*/ 30480 w 122777"/>
                <a:gd name="connsiteY5" fmla="*/ 36576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2777" h="133350">
                  <a:moveTo>
                    <a:pt x="122777" y="78867"/>
                  </a:moveTo>
                  <a:lnTo>
                    <a:pt x="0" y="133350"/>
                  </a:lnTo>
                  <a:lnTo>
                    <a:pt x="14192" y="0"/>
                  </a:lnTo>
                  <a:close/>
                  <a:moveTo>
                    <a:pt x="23622" y="100965"/>
                  </a:moveTo>
                  <a:lnTo>
                    <a:pt x="82867" y="74676"/>
                  </a:lnTo>
                  <a:lnTo>
                    <a:pt x="30480" y="36576"/>
                  </a:lnTo>
                  <a:close/>
                </a:path>
              </a:pathLst>
            </a:custGeom>
            <a:solidFill>
              <a:srgbClr val="38405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99" name="Freeform: Shape 1198">
              <a:extLst>
                <a:ext uri="{FF2B5EF4-FFF2-40B4-BE49-F238E27FC236}">
                  <a16:creationId xmlns:a16="http://schemas.microsoft.com/office/drawing/2014/main" id="{1A7F9F8C-9E7F-4994-A43D-EAC867349803}"/>
                </a:ext>
              </a:extLst>
            </p:cNvPr>
            <p:cNvSpPr/>
            <p:nvPr/>
          </p:nvSpPr>
          <p:spPr>
            <a:xfrm>
              <a:off x="-1088834" y="8540781"/>
              <a:ext cx="119634" cy="119634"/>
            </a:xfrm>
            <a:custGeom>
              <a:avLst/>
              <a:gdLst>
                <a:gd name="connsiteX0" fmla="*/ 59817 w 119634"/>
                <a:gd name="connsiteY0" fmla="*/ 119635 h 119634"/>
                <a:gd name="connsiteX1" fmla="*/ 0 w 119634"/>
                <a:gd name="connsiteY1" fmla="*/ 59817 h 119634"/>
                <a:gd name="connsiteX2" fmla="*/ 59817 w 119634"/>
                <a:gd name="connsiteY2" fmla="*/ 0 h 119634"/>
                <a:gd name="connsiteX3" fmla="*/ 119635 w 119634"/>
                <a:gd name="connsiteY3" fmla="*/ 59817 h 119634"/>
                <a:gd name="connsiteX4" fmla="*/ 59817 w 119634"/>
                <a:gd name="connsiteY4" fmla="*/ 119635 h 119634"/>
                <a:gd name="connsiteX5" fmla="*/ 59817 w 119634"/>
                <a:gd name="connsiteY5" fmla="*/ 20099 h 119634"/>
                <a:gd name="connsiteX6" fmla="*/ 20003 w 119634"/>
                <a:gd name="connsiteY6" fmla="*/ 59913 h 119634"/>
                <a:gd name="connsiteX7" fmla="*/ 59817 w 119634"/>
                <a:gd name="connsiteY7" fmla="*/ 99728 h 119634"/>
                <a:gd name="connsiteX8" fmla="*/ 99632 w 119634"/>
                <a:gd name="connsiteY8" fmla="*/ 59913 h 119634"/>
                <a:gd name="connsiteX9" fmla="*/ 99632 w 119634"/>
                <a:gd name="connsiteY9" fmla="*/ 59818 h 119634"/>
                <a:gd name="connsiteX10" fmla="*/ 59913 w 119634"/>
                <a:gd name="connsiteY10" fmla="*/ 20099 h 119634"/>
                <a:gd name="connsiteX11" fmla="*/ 59817 w 119634"/>
                <a:gd name="connsiteY11" fmla="*/ 20099 h 119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9634" h="119634">
                  <a:moveTo>
                    <a:pt x="59817" y="119635"/>
                  </a:moveTo>
                  <a:cubicBezTo>
                    <a:pt x="26782" y="119635"/>
                    <a:pt x="0" y="92854"/>
                    <a:pt x="0" y="59817"/>
                  </a:cubicBezTo>
                  <a:cubicBezTo>
                    <a:pt x="0" y="26782"/>
                    <a:pt x="26781" y="0"/>
                    <a:pt x="59817" y="0"/>
                  </a:cubicBezTo>
                  <a:cubicBezTo>
                    <a:pt x="92853" y="0"/>
                    <a:pt x="119635" y="26781"/>
                    <a:pt x="119635" y="59817"/>
                  </a:cubicBezTo>
                  <a:cubicBezTo>
                    <a:pt x="119635" y="92853"/>
                    <a:pt x="92854" y="119635"/>
                    <a:pt x="59817" y="119635"/>
                  </a:cubicBezTo>
                  <a:close/>
                  <a:moveTo>
                    <a:pt x="59817" y="20099"/>
                  </a:moveTo>
                  <a:cubicBezTo>
                    <a:pt x="37829" y="20099"/>
                    <a:pt x="20003" y="37924"/>
                    <a:pt x="20003" y="59913"/>
                  </a:cubicBezTo>
                  <a:cubicBezTo>
                    <a:pt x="20003" y="81902"/>
                    <a:pt x="37829" y="99728"/>
                    <a:pt x="59817" y="99728"/>
                  </a:cubicBezTo>
                  <a:cubicBezTo>
                    <a:pt x="81806" y="99728"/>
                    <a:pt x="99632" y="81902"/>
                    <a:pt x="99632" y="59913"/>
                  </a:cubicBezTo>
                  <a:cubicBezTo>
                    <a:pt x="99632" y="59881"/>
                    <a:pt x="99632" y="59850"/>
                    <a:pt x="99632" y="59818"/>
                  </a:cubicBezTo>
                  <a:cubicBezTo>
                    <a:pt x="99632" y="37881"/>
                    <a:pt x="81849" y="20099"/>
                    <a:pt x="59913" y="20099"/>
                  </a:cubicBezTo>
                  <a:cubicBezTo>
                    <a:pt x="59881" y="20099"/>
                    <a:pt x="59849" y="20099"/>
                    <a:pt x="59817" y="20099"/>
                  </a:cubicBezTo>
                  <a:close/>
                </a:path>
              </a:pathLst>
            </a:custGeom>
            <a:solidFill>
              <a:srgbClr val="38405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00" name="Freeform: Shape 1199">
              <a:extLst>
                <a:ext uri="{FF2B5EF4-FFF2-40B4-BE49-F238E27FC236}">
                  <a16:creationId xmlns:a16="http://schemas.microsoft.com/office/drawing/2014/main" id="{EB0A07D2-78D3-4B92-B3C8-26FD4E877BDF}"/>
                </a:ext>
              </a:extLst>
            </p:cNvPr>
            <p:cNvSpPr/>
            <p:nvPr/>
          </p:nvSpPr>
          <p:spPr>
            <a:xfrm>
              <a:off x="-2345182" y="6994398"/>
              <a:ext cx="101060" cy="101060"/>
            </a:xfrm>
            <a:custGeom>
              <a:avLst/>
              <a:gdLst>
                <a:gd name="connsiteX0" fmla="*/ 101060 w 101060"/>
                <a:gd name="connsiteY0" fmla="*/ 14192 h 101060"/>
                <a:gd name="connsiteX1" fmla="*/ 86868 w 101060"/>
                <a:gd name="connsiteY1" fmla="*/ 0 h 101060"/>
                <a:gd name="connsiteX2" fmla="*/ 50483 w 101060"/>
                <a:gd name="connsiteY2" fmla="*/ 36290 h 101060"/>
                <a:gd name="connsiteX3" fmla="*/ 14192 w 101060"/>
                <a:gd name="connsiteY3" fmla="*/ 0 h 101060"/>
                <a:gd name="connsiteX4" fmla="*/ 0 w 101060"/>
                <a:gd name="connsiteY4" fmla="*/ 14192 h 101060"/>
                <a:gd name="connsiteX5" fmla="*/ 36290 w 101060"/>
                <a:gd name="connsiteY5" fmla="*/ 50482 h 101060"/>
                <a:gd name="connsiteX6" fmla="*/ 0 w 101060"/>
                <a:gd name="connsiteY6" fmla="*/ 86868 h 101060"/>
                <a:gd name="connsiteX7" fmla="*/ 14192 w 101060"/>
                <a:gd name="connsiteY7" fmla="*/ 101060 h 101060"/>
                <a:gd name="connsiteX8" fmla="*/ 50483 w 101060"/>
                <a:gd name="connsiteY8" fmla="*/ 64675 h 101060"/>
                <a:gd name="connsiteX9" fmla="*/ 86868 w 101060"/>
                <a:gd name="connsiteY9" fmla="*/ 101060 h 101060"/>
                <a:gd name="connsiteX10" fmla="*/ 101060 w 101060"/>
                <a:gd name="connsiteY10" fmla="*/ 86868 h 101060"/>
                <a:gd name="connsiteX11" fmla="*/ 64675 w 101060"/>
                <a:gd name="connsiteY11" fmla="*/ 50482 h 101060"/>
                <a:gd name="connsiteX12" fmla="*/ 101060 w 101060"/>
                <a:gd name="connsiteY12" fmla="*/ 14192 h 101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1060" h="101060">
                  <a:moveTo>
                    <a:pt x="101060" y="14192"/>
                  </a:moveTo>
                  <a:lnTo>
                    <a:pt x="86868" y="0"/>
                  </a:lnTo>
                  <a:lnTo>
                    <a:pt x="50483" y="36290"/>
                  </a:lnTo>
                  <a:lnTo>
                    <a:pt x="14192" y="0"/>
                  </a:lnTo>
                  <a:lnTo>
                    <a:pt x="0" y="14192"/>
                  </a:lnTo>
                  <a:lnTo>
                    <a:pt x="36290" y="50482"/>
                  </a:lnTo>
                  <a:lnTo>
                    <a:pt x="0" y="86868"/>
                  </a:lnTo>
                  <a:lnTo>
                    <a:pt x="14192" y="101060"/>
                  </a:lnTo>
                  <a:lnTo>
                    <a:pt x="50483" y="64675"/>
                  </a:lnTo>
                  <a:lnTo>
                    <a:pt x="86868" y="101060"/>
                  </a:lnTo>
                  <a:lnTo>
                    <a:pt x="101060" y="86868"/>
                  </a:lnTo>
                  <a:lnTo>
                    <a:pt x="64675" y="50482"/>
                  </a:lnTo>
                  <a:lnTo>
                    <a:pt x="101060" y="14192"/>
                  </a:lnTo>
                  <a:close/>
                </a:path>
              </a:pathLst>
            </a:custGeom>
            <a:solidFill>
              <a:srgbClr val="B3A59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01" name="Freeform: Shape 1200">
              <a:extLst>
                <a:ext uri="{FF2B5EF4-FFF2-40B4-BE49-F238E27FC236}">
                  <a16:creationId xmlns:a16="http://schemas.microsoft.com/office/drawing/2014/main" id="{3B42DF20-0D77-4F0C-9FD7-11E48E167F1E}"/>
                </a:ext>
              </a:extLst>
            </p:cNvPr>
            <p:cNvSpPr/>
            <p:nvPr/>
          </p:nvSpPr>
          <p:spPr>
            <a:xfrm>
              <a:off x="-3098609" y="7928800"/>
              <a:ext cx="114871" cy="114871"/>
            </a:xfrm>
            <a:custGeom>
              <a:avLst/>
              <a:gdLst>
                <a:gd name="connsiteX0" fmla="*/ 114871 w 114871"/>
                <a:gd name="connsiteY0" fmla="*/ 33433 h 114871"/>
                <a:gd name="connsiteX1" fmla="*/ 104299 w 114871"/>
                <a:gd name="connsiteY1" fmla="*/ 16383 h 114871"/>
                <a:gd name="connsiteX2" fmla="*/ 60674 w 114871"/>
                <a:gd name="connsiteY2" fmla="*/ 43625 h 114871"/>
                <a:gd name="connsiteX3" fmla="*/ 33528 w 114871"/>
                <a:gd name="connsiteY3" fmla="*/ 0 h 114871"/>
                <a:gd name="connsiteX4" fmla="*/ 16478 w 114871"/>
                <a:gd name="connsiteY4" fmla="*/ 10573 h 114871"/>
                <a:gd name="connsiteX5" fmla="*/ 43625 w 114871"/>
                <a:gd name="connsiteY5" fmla="*/ 54197 h 114871"/>
                <a:gd name="connsiteX6" fmla="*/ 0 w 114871"/>
                <a:gd name="connsiteY6" fmla="*/ 81344 h 114871"/>
                <a:gd name="connsiteX7" fmla="*/ 10668 w 114871"/>
                <a:gd name="connsiteY7" fmla="*/ 98393 h 114871"/>
                <a:gd name="connsiteX8" fmla="*/ 54293 w 114871"/>
                <a:gd name="connsiteY8" fmla="*/ 71247 h 114871"/>
                <a:gd name="connsiteX9" fmla="*/ 81439 w 114871"/>
                <a:gd name="connsiteY9" fmla="*/ 114871 h 114871"/>
                <a:gd name="connsiteX10" fmla="*/ 98488 w 114871"/>
                <a:gd name="connsiteY10" fmla="*/ 104204 h 114871"/>
                <a:gd name="connsiteX11" fmla="*/ 71247 w 114871"/>
                <a:gd name="connsiteY11" fmla="*/ 60579 h 114871"/>
                <a:gd name="connsiteX12" fmla="*/ 114871 w 114871"/>
                <a:gd name="connsiteY12" fmla="*/ 33433 h 114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4871" h="114871">
                  <a:moveTo>
                    <a:pt x="114871" y="33433"/>
                  </a:moveTo>
                  <a:lnTo>
                    <a:pt x="104299" y="16383"/>
                  </a:lnTo>
                  <a:lnTo>
                    <a:pt x="60674" y="43625"/>
                  </a:lnTo>
                  <a:lnTo>
                    <a:pt x="33528" y="0"/>
                  </a:lnTo>
                  <a:lnTo>
                    <a:pt x="16478" y="10573"/>
                  </a:lnTo>
                  <a:lnTo>
                    <a:pt x="43625" y="54197"/>
                  </a:lnTo>
                  <a:lnTo>
                    <a:pt x="0" y="81344"/>
                  </a:lnTo>
                  <a:lnTo>
                    <a:pt x="10668" y="98393"/>
                  </a:lnTo>
                  <a:lnTo>
                    <a:pt x="54293" y="71247"/>
                  </a:lnTo>
                  <a:lnTo>
                    <a:pt x="81439" y="114871"/>
                  </a:lnTo>
                  <a:lnTo>
                    <a:pt x="98488" y="104204"/>
                  </a:lnTo>
                  <a:lnTo>
                    <a:pt x="71247" y="60579"/>
                  </a:lnTo>
                  <a:lnTo>
                    <a:pt x="114871" y="33433"/>
                  </a:lnTo>
                  <a:close/>
                </a:path>
              </a:pathLst>
            </a:custGeom>
            <a:solidFill>
              <a:srgbClr val="B3A59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02" name="Freeform: Shape 1201">
              <a:extLst>
                <a:ext uri="{FF2B5EF4-FFF2-40B4-BE49-F238E27FC236}">
                  <a16:creationId xmlns:a16="http://schemas.microsoft.com/office/drawing/2014/main" id="{51ACF991-45FD-44B6-A1EC-E2BA19444959}"/>
                </a:ext>
              </a:extLst>
            </p:cNvPr>
            <p:cNvSpPr/>
            <p:nvPr/>
          </p:nvSpPr>
          <p:spPr>
            <a:xfrm>
              <a:off x="-1956972" y="6432613"/>
              <a:ext cx="1449448" cy="1864899"/>
            </a:xfrm>
            <a:custGeom>
              <a:avLst/>
              <a:gdLst>
                <a:gd name="connsiteX0" fmla="*/ 1448972 w 1449448"/>
                <a:gd name="connsiteY0" fmla="*/ 498443 h 1864899"/>
                <a:gd name="connsiteX1" fmla="*/ 1372201 w 1449448"/>
                <a:gd name="connsiteY1" fmla="*/ 437579 h 1864899"/>
                <a:gd name="connsiteX2" fmla="*/ 1448972 w 1449448"/>
                <a:gd name="connsiteY2" fmla="*/ 336423 h 1864899"/>
                <a:gd name="connsiteX3" fmla="*/ 1448972 w 1449448"/>
                <a:gd name="connsiteY3" fmla="*/ 0 h 1864899"/>
                <a:gd name="connsiteX4" fmla="*/ 1380773 w 1449448"/>
                <a:gd name="connsiteY4" fmla="*/ 85725 h 1864899"/>
                <a:gd name="connsiteX5" fmla="*/ 1381345 w 1449448"/>
                <a:gd name="connsiteY5" fmla="*/ 87630 h 1864899"/>
                <a:gd name="connsiteX6" fmla="*/ 1359342 w 1449448"/>
                <a:gd name="connsiteY6" fmla="*/ 196786 h 1864899"/>
                <a:gd name="connsiteX7" fmla="*/ 1350960 w 1449448"/>
                <a:gd name="connsiteY7" fmla="*/ 206311 h 1864899"/>
                <a:gd name="connsiteX8" fmla="*/ 1310384 w 1449448"/>
                <a:gd name="connsiteY8" fmla="*/ 255270 h 1864899"/>
                <a:gd name="connsiteX9" fmla="*/ 1218658 w 1449448"/>
                <a:gd name="connsiteY9" fmla="*/ 182499 h 1864899"/>
                <a:gd name="connsiteX10" fmla="*/ 1205513 w 1449448"/>
                <a:gd name="connsiteY10" fmla="*/ 133826 h 1864899"/>
                <a:gd name="connsiteX11" fmla="*/ 1115311 w 1449448"/>
                <a:gd name="connsiteY11" fmla="*/ 138589 h 1864899"/>
                <a:gd name="connsiteX12" fmla="*/ 1131314 w 1449448"/>
                <a:gd name="connsiteY12" fmla="*/ 227456 h 1864899"/>
                <a:gd name="connsiteX13" fmla="*/ 1181701 w 1449448"/>
                <a:gd name="connsiteY13" fmla="*/ 229076 h 1864899"/>
                <a:gd name="connsiteX14" fmla="*/ 1272569 w 1449448"/>
                <a:gd name="connsiteY14" fmla="*/ 301180 h 1864899"/>
                <a:gd name="connsiteX15" fmla="*/ 1179319 w 1449448"/>
                <a:gd name="connsiteY15" fmla="*/ 413861 h 1864899"/>
                <a:gd name="connsiteX16" fmla="*/ 1090832 w 1449448"/>
                <a:gd name="connsiteY16" fmla="*/ 343757 h 1864899"/>
                <a:gd name="connsiteX17" fmla="*/ 1077783 w 1449448"/>
                <a:gd name="connsiteY17" fmla="*/ 294989 h 1864899"/>
                <a:gd name="connsiteX18" fmla="*/ 987581 w 1449448"/>
                <a:gd name="connsiteY18" fmla="*/ 299751 h 1864899"/>
                <a:gd name="connsiteX19" fmla="*/ 1003488 w 1449448"/>
                <a:gd name="connsiteY19" fmla="*/ 388715 h 1864899"/>
                <a:gd name="connsiteX20" fmla="*/ 1053875 w 1449448"/>
                <a:gd name="connsiteY20" fmla="*/ 390334 h 1864899"/>
                <a:gd name="connsiteX21" fmla="*/ 1141410 w 1449448"/>
                <a:gd name="connsiteY21" fmla="*/ 459676 h 1864899"/>
                <a:gd name="connsiteX22" fmla="*/ 877948 w 1449448"/>
                <a:gd name="connsiteY22" fmla="*/ 778287 h 1864899"/>
                <a:gd name="connsiteX23" fmla="*/ 813559 w 1449448"/>
                <a:gd name="connsiteY23" fmla="*/ 787812 h 1864899"/>
                <a:gd name="connsiteX24" fmla="*/ 8506 w 1449448"/>
                <a:gd name="connsiteY24" fmla="*/ 1187291 h 1864899"/>
                <a:gd name="connsiteX25" fmla="*/ 12126 w 1449448"/>
                <a:gd name="connsiteY25" fmla="*/ 1238631 h 1864899"/>
                <a:gd name="connsiteX26" fmla="*/ 128331 w 1449448"/>
                <a:gd name="connsiteY26" fmla="*/ 1487995 h 1864899"/>
                <a:gd name="connsiteX27" fmla="*/ 297019 w 1449448"/>
                <a:gd name="connsiteY27" fmla="*/ 1435417 h 1864899"/>
                <a:gd name="connsiteX28" fmla="*/ 383220 w 1449448"/>
                <a:gd name="connsiteY28" fmla="*/ 1412367 h 1864899"/>
                <a:gd name="connsiteX29" fmla="*/ 405699 w 1449448"/>
                <a:gd name="connsiteY29" fmla="*/ 1361694 h 1864899"/>
                <a:gd name="connsiteX30" fmla="*/ 431892 w 1449448"/>
                <a:gd name="connsiteY30" fmla="*/ 1279493 h 1864899"/>
                <a:gd name="connsiteX31" fmla="*/ 599818 w 1449448"/>
                <a:gd name="connsiteY31" fmla="*/ 1016698 h 1864899"/>
                <a:gd name="connsiteX32" fmla="*/ 668017 w 1449448"/>
                <a:gd name="connsiteY32" fmla="*/ 957834 h 1864899"/>
                <a:gd name="connsiteX33" fmla="*/ 856898 w 1449448"/>
                <a:gd name="connsiteY33" fmla="*/ 894493 h 1864899"/>
                <a:gd name="connsiteX34" fmla="*/ 861756 w 1449448"/>
                <a:gd name="connsiteY34" fmla="*/ 891921 h 1864899"/>
                <a:gd name="connsiteX35" fmla="*/ 887569 w 1449448"/>
                <a:gd name="connsiteY35" fmla="*/ 907256 h 1864899"/>
                <a:gd name="connsiteX36" fmla="*/ 900999 w 1449448"/>
                <a:gd name="connsiteY36" fmla="*/ 976979 h 1864899"/>
                <a:gd name="connsiteX37" fmla="*/ 896236 w 1449448"/>
                <a:gd name="connsiteY37" fmla="*/ 1072229 h 1864899"/>
                <a:gd name="connsiteX38" fmla="*/ 860993 w 1449448"/>
                <a:gd name="connsiteY38" fmla="*/ 1206150 h 1864899"/>
                <a:gd name="connsiteX39" fmla="*/ 854612 w 1449448"/>
                <a:gd name="connsiteY39" fmla="*/ 1203484 h 1864899"/>
                <a:gd name="connsiteX40" fmla="*/ 848230 w 1449448"/>
                <a:gd name="connsiteY40" fmla="*/ 1218629 h 1864899"/>
                <a:gd name="connsiteX41" fmla="*/ 854803 w 1449448"/>
                <a:gd name="connsiteY41" fmla="*/ 1221391 h 1864899"/>
                <a:gd name="connsiteX42" fmla="*/ 749170 w 1449448"/>
                <a:gd name="connsiteY42" fmla="*/ 1391698 h 1864899"/>
                <a:gd name="connsiteX43" fmla="*/ 634870 w 1449448"/>
                <a:gd name="connsiteY43" fmla="*/ 1503140 h 1864899"/>
                <a:gd name="connsiteX44" fmla="*/ 617916 w 1449448"/>
                <a:gd name="connsiteY44" fmla="*/ 1515808 h 1864899"/>
                <a:gd name="connsiteX45" fmla="*/ 398841 w 1449448"/>
                <a:gd name="connsiteY45" fmla="*/ 1618964 h 1864899"/>
                <a:gd name="connsiteX46" fmla="*/ 375124 w 1449448"/>
                <a:gd name="connsiteY46" fmla="*/ 1642300 h 1864899"/>
                <a:gd name="connsiteX47" fmla="*/ 369408 w 1449448"/>
                <a:gd name="connsiteY47" fmla="*/ 1659255 h 1864899"/>
                <a:gd name="connsiteX48" fmla="*/ 313973 w 1449448"/>
                <a:gd name="connsiteY48" fmla="*/ 1812703 h 1864899"/>
                <a:gd name="connsiteX49" fmla="*/ 334738 w 1449448"/>
                <a:gd name="connsiteY49" fmla="*/ 1819180 h 1864899"/>
                <a:gd name="connsiteX50" fmla="*/ 400079 w 1449448"/>
                <a:gd name="connsiteY50" fmla="*/ 1864900 h 1864899"/>
                <a:gd name="connsiteX51" fmla="*/ 774983 w 1449448"/>
                <a:gd name="connsiteY51" fmla="*/ 1842802 h 1864899"/>
                <a:gd name="connsiteX52" fmla="*/ 825847 w 1449448"/>
                <a:gd name="connsiteY52" fmla="*/ 1834515 h 1864899"/>
                <a:gd name="connsiteX53" fmla="*/ 1030444 w 1449448"/>
                <a:gd name="connsiteY53" fmla="*/ 959072 h 1864899"/>
                <a:gd name="connsiteX54" fmla="*/ 1025300 w 1449448"/>
                <a:gd name="connsiteY54" fmla="*/ 894207 h 1864899"/>
                <a:gd name="connsiteX55" fmla="*/ 1336673 w 1449448"/>
                <a:gd name="connsiteY55" fmla="*/ 484631 h 1864899"/>
                <a:gd name="connsiteX56" fmla="*/ 1428208 w 1449448"/>
                <a:gd name="connsiteY56" fmla="*/ 557213 h 1864899"/>
                <a:gd name="connsiteX57" fmla="*/ 1441257 w 1449448"/>
                <a:gd name="connsiteY57" fmla="*/ 605885 h 1864899"/>
                <a:gd name="connsiteX58" fmla="*/ 1449448 w 1449448"/>
                <a:gd name="connsiteY58" fmla="*/ 611505 h 1864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1449448" h="1864899">
                  <a:moveTo>
                    <a:pt x="1448972" y="498443"/>
                  </a:moveTo>
                  <a:lnTo>
                    <a:pt x="1372201" y="437579"/>
                  </a:lnTo>
                  <a:lnTo>
                    <a:pt x="1448972" y="336423"/>
                  </a:lnTo>
                  <a:lnTo>
                    <a:pt x="1448972" y="0"/>
                  </a:lnTo>
                  <a:lnTo>
                    <a:pt x="1380773" y="85725"/>
                  </a:lnTo>
                  <a:lnTo>
                    <a:pt x="1381345" y="87630"/>
                  </a:lnTo>
                  <a:cubicBezTo>
                    <a:pt x="1393148" y="125384"/>
                    <a:pt x="1384849" y="166552"/>
                    <a:pt x="1359342" y="196786"/>
                  </a:cubicBezTo>
                  <a:lnTo>
                    <a:pt x="1350960" y="206311"/>
                  </a:lnTo>
                  <a:lnTo>
                    <a:pt x="1310384" y="255270"/>
                  </a:lnTo>
                  <a:lnTo>
                    <a:pt x="1218658" y="182499"/>
                  </a:lnTo>
                  <a:cubicBezTo>
                    <a:pt x="1226278" y="165639"/>
                    <a:pt x="1225230" y="149447"/>
                    <a:pt x="1205513" y="133826"/>
                  </a:cubicBezTo>
                  <a:cubicBezTo>
                    <a:pt x="1176271" y="110585"/>
                    <a:pt x="1135885" y="112680"/>
                    <a:pt x="1115311" y="138589"/>
                  </a:cubicBezTo>
                  <a:cubicBezTo>
                    <a:pt x="1094737" y="164496"/>
                    <a:pt x="1101976" y="204216"/>
                    <a:pt x="1131314" y="227456"/>
                  </a:cubicBezTo>
                  <a:cubicBezTo>
                    <a:pt x="1150935" y="243078"/>
                    <a:pt x="1167032" y="240411"/>
                    <a:pt x="1181701" y="229076"/>
                  </a:cubicBezTo>
                  <a:lnTo>
                    <a:pt x="1272569" y="301180"/>
                  </a:lnTo>
                  <a:lnTo>
                    <a:pt x="1179319" y="413861"/>
                  </a:lnTo>
                  <a:lnTo>
                    <a:pt x="1090832" y="343757"/>
                  </a:lnTo>
                  <a:cubicBezTo>
                    <a:pt x="1098452" y="326898"/>
                    <a:pt x="1097405" y="310610"/>
                    <a:pt x="1077783" y="294989"/>
                  </a:cubicBezTo>
                  <a:cubicBezTo>
                    <a:pt x="1048446" y="271748"/>
                    <a:pt x="1008060" y="273939"/>
                    <a:pt x="987581" y="299751"/>
                  </a:cubicBezTo>
                  <a:cubicBezTo>
                    <a:pt x="967102" y="325564"/>
                    <a:pt x="974151" y="365474"/>
                    <a:pt x="1003488" y="388715"/>
                  </a:cubicBezTo>
                  <a:cubicBezTo>
                    <a:pt x="1023109" y="404336"/>
                    <a:pt x="1039206" y="401574"/>
                    <a:pt x="1053875" y="390334"/>
                  </a:cubicBezTo>
                  <a:lnTo>
                    <a:pt x="1141410" y="459676"/>
                  </a:lnTo>
                  <a:lnTo>
                    <a:pt x="877948" y="778287"/>
                  </a:lnTo>
                  <a:cubicBezTo>
                    <a:pt x="861986" y="797296"/>
                    <a:pt x="834341" y="801385"/>
                    <a:pt x="813559" y="787812"/>
                  </a:cubicBezTo>
                  <a:cubicBezTo>
                    <a:pt x="280159" y="445579"/>
                    <a:pt x="159001" y="1003459"/>
                    <a:pt x="8506" y="1187291"/>
                  </a:cubicBezTo>
                  <a:cubicBezTo>
                    <a:pt x="-4109" y="1202651"/>
                    <a:pt x="-2520" y="1225193"/>
                    <a:pt x="12126" y="1238631"/>
                  </a:cubicBezTo>
                  <a:cubicBezTo>
                    <a:pt x="102899" y="1321403"/>
                    <a:pt x="135951" y="1410557"/>
                    <a:pt x="128331" y="1487995"/>
                  </a:cubicBezTo>
                  <a:cubicBezTo>
                    <a:pt x="183574" y="1467450"/>
                    <a:pt x="239885" y="1449898"/>
                    <a:pt x="297019" y="1435417"/>
                  </a:cubicBezTo>
                  <a:cubicBezTo>
                    <a:pt x="325594" y="1427893"/>
                    <a:pt x="354645" y="1420082"/>
                    <a:pt x="383220" y="1412367"/>
                  </a:cubicBezTo>
                  <a:cubicBezTo>
                    <a:pt x="394554" y="1409414"/>
                    <a:pt x="402270" y="1370647"/>
                    <a:pt x="405699" y="1361694"/>
                  </a:cubicBezTo>
                  <a:cubicBezTo>
                    <a:pt x="415224" y="1334452"/>
                    <a:pt x="423225" y="1306925"/>
                    <a:pt x="431892" y="1279493"/>
                  </a:cubicBezTo>
                  <a:cubicBezTo>
                    <a:pt x="462849" y="1182433"/>
                    <a:pt x="528381" y="1088231"/>
                    <a:pt x="599818" y="1016698"/>
                  </a:cubicBezTo>
                  <a:cubicBezTo>
                    <a:pt x="621041" y="995392"/>
                    <a:pt x="643838" y="975715"/>
                    <a:pt x="668017" y="957834"/>
                  </a:cubicBezTo>
                  <a:cubicBezTo>
                    <a:pt x="724120" y="916495"/>
                    <a:pt x="785079" y="889254"/>
                    <a:pt x="856898" y="894493"/>
                  </a:cubicBezTo>
                  <a:cubicBezTo>
                    <a:pt x="858422" y="894493"/>
                    <a:pt x="860137" y="892778"/>
                    <a:pt x="861756" y="891921"/>
                  </a:cubicBezTo>
                  <a:lnTo>
                    <a:pt x="887569" y="907256"/>
                  </a:lnTo>
                  <a:cubicBezTo>
                    <a:pt x="892236" y="930497"/>
                    <a:pt x="900046" y="953643"/>
                    <a:pt x="900999" y="976979"/>
                  </a:cubicBezTo>
                  <a:cubicBezTo>
                    <a:pt x="902252" y="1008807"/>
                    <a:pt x="900658" y="1040684"/>
                    <a:pt x="896236" y="1072229"/>
                  </a:cubicBezTo>
                  <a:cubicBezTo>
                    <a:pt x="889696" y="1118079"/>
                    <a:pt x="877870" y="1163019"/>
                    <a:pt x="860993" y="1206150"/>
                  </a:cubicBezTo>
                  <a:lnTo>
                    <a:pt x="854612" y="1203484"/>
                  </a:lnTo>
                  <a:lnTo>
                    <a:pt x="848230" y="1218629"/>
                  </a:lnTo>
                  <a:lnTo>
                    <a:pt x="854803" y="1221391"/>
                  </a:lnTo>
                  <a:cubicBezTo>
                    <a:pt x="828264" y="1283101"/>
                    <a:pt x="792661" y="1340503"/>
                    <a:pt x="749170" y="1391698"/>
                  </a:cubicBezTo>
                  <a:cubicBezTo>
                    <a:pt x="715124" y="1432788"/>
                    <a:pt x="676809" y="1470145"/>
                    <a:pt x="634870" y="1503140"/>
                  </a:cubicBezTo>
                  <a:lnTo>
                    <a:pt x="617916" y="1515808"/>
                  </a:lnTo>
                  <a:cubicBezTo>
                    <a:pt x="552154" y="1563878"/>
                    <a:pt x="477787" y="1598895"/>
                    <a:pt x="398841" y="1618964"/>
                  </a:cubicBezTo>
                  <a:cubicBezTo>
                    <a:pt x="386754" y="1620863"/>
                    <a:pt x="377218" y="1630246"/>
                    <a:pt x="375124" y="1642300"/>
                  </a:cubicBezTo>
                  <a:cubicBezTo>
                    <a:pt x="373695" y="1648111"/>
                    <a:pt x="371313" y="1653635"/>
                    <a:pt x="369408" y="1659255"/>
                  </a:cubicBezTo>
                  <a:cubicBezTo>
                    <a:pt x="352930" y="1706880"/>
                    <a:pt x="330642" y="1764696"/>
                    <a:pt x="313973" y="1812703"/>
                  </a:cubicBezTo>
                  <a:cubicBezTo>
                    <a:pt x="313973" y="1812703"/>
                    <a:pt x="333595" y="1819180"/>
                    <a:pt x="334738" y="1819180"/>
                  </a:cubicBezTo>
                  <a:cubicBezTo>
                    <a:pt x="358810" y="1830850"/>
                    <a:pt x="380868" y="1846283"/>
                    <a:pt x="400079" y="1864900"/>
                  </a:cubicBezTo>
                  <a:cubicBezTo>
                    <a:pt x="470278" y="1767554"/>
                    <a:pt x="614011" y="1732312"/>
                    <a:pt x="774983" y="1842802"/>
                  </a:cubicBezTo>
                  <a:cubicBezTo>
                    <a:pt x="791443" y="1854007"/>
                    <a:pt x="813795" y="1850366"/>
                    <a:pt x="825847" y="1834515"/>
                  </a:cubicBezTo>
                  <a:cubicBezTo>
                    <a:pt x="970246" y="1645825"/>
                    <a:pt x="1482024" y="1397412"/>
                    <a:pt x="1030444" y="959072"/>
                  </a:cubicBezTo>
                  <a:cubicBezTo>
                    <a:pt x="1012489" y="941902"/>
                    <a:pt x="1010276" y="913992"/>
                    <a:pt x="1025300" y="894207"/>
                  </a:cubicBezTo>
                  <a:lnTo>
                    <a:pt x="1336673" y="484631"/>
                  </a:lnTo>
                  <a:lnTo>
                    <a:pt x="1428208" y="557213"/>
                  </a:lnTo>
                  <a:cubicBezTo>
                    <a:pt x="1420588" y="574071"/>
                    <a:pt x="1421540" y="590264"/>
                    <a:pt x="1441257" y="605885"/>
                  </a:cubicBezTo>
                  <a:cubicBezTo>
                    <a:pt x="1443881" y="607909"/>
                    <a:pt x="1446616" y="609785"/>
                    <a:pt x="1449448" y="611505"/>
                  </a:cubicBezTo>
                  <a:close/>
                </a:path>
              </a:pathLst>
            </a:custGeom>
            <a:solidFill>
              <a:srgbClr val="38405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03" name="Freeform: Shape 1202">
              <a:extLst>
                <a:ext uri="{FF2B5EF4-FFF2-40B4-BE49-F238E27FC236}">
                  <a16:creationId xmlns:a16="http://schemas.microsoft.com/office/drawing/2014/main" id="{CFBDAA79-E1A4-4051-BF08-291C9AB33345}"/>
                </a:ext>
              </a:extLst>
            </p:cNvPr>
            <p:cNvSpPr/>
            <p:nvPr/>
          </p:nvSpPr>
          <p:spPr>
            <a:xfrm>
              <a:off x="-2016379" y="8669274"/>
              <a:ext cx="570615" cy="531875"/>
            </a:xfrm>
            <a:custGeom>
              <a:avLst/>
              <a:gdLst>
                <a:gd name="connsiteX0" fmla="*/ 0 w 570615"/>
                <a:gd name="connsiteY0" fmla="*/ 531876 h 531875"/>
                <a:gd name="connsiteX1" fmla="*/ 464439 w 570615"/>
                <a:gd name="connsiteY1" fmla="*/ 531876 h 531875"/>
                <a:gd name="connsiteX2" fmla="*/ 520256 w 570615"/>
                <a:gd name="connsiteY2" fmla="*/ 216598 h 531875"/>
                <a:gd name="connsiteX3" fmla="*/ 553784 w 570615"/>
                <a:gd name="connsiteY3" fmla="*/ 107442 h 531875"/>
                <a:gd name="connsiteX4" fmla="*/ 566972 w 570615"/>
                <a:gd name="connsiteY4" fmla="*/ 64850 h 531875"/>
                <a:gd name="connsiteX5" fmla="*/ 558928 w 570615"/>
                <a:gd name="connsiteY5" fmla="*/ 55054 h 531875"/>
                <a:gd name="connsiteX6" fmla="*/ 558356 w 570615"/>
                <a:gd name="connsiteY6" fmla="*/ 54578 h 531875"/>
                <a:gd name="connsiteX7" fmla="*/ 504349 w 570615"/>
                <a:gd name="connsiteY7" fmla="*/ 0 h 531875"/>
                <a:gd name="connsiteX8" fmla="*/ 407861 w 570615"/>
                <a:gd name="connsiteY8" fmla="*/ 121158 h 531875"/>
                <a:gd name="connsiteX9" fmla="*/ 164021 w 570615"/>
                <a:gd name="connsiteY9" fmla="*/ 173545 h 531875"/>
                <a:gd name="connsiteX10" fmla="*/ 158020 w 570615"/>
                <a:gd name="connsiteY10" fmla="*/ 191071 h 531875"/>
                <a:gd name="connsiteX11" fmla="*/ 140970 w 570615"/>
                <a:gd name="connsiteY11" fmla="*/ 237553 h 531875"/>
                <a:gd name="connsiteX12" fmla="*/ 57817 w 570615"/>
                <a:gd name="connsiteY12" fmla="*/ 458628 h 531875"/>
                <a:gd name="connsiteX13" fmla="*/ 0 w 570615"/>
                <a:gd name="connsiteY13" fmla="*/ 531876 h 531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70615" h="531875">
                  <a:moveTo>
                    <a:pt x="0" y="531876"/>
                  </a:moveTo>
                  <a:lnTo>
                    <a:pt x="464439" y="531876"/>
                  </a:lnTo>
                  <a:cubicBezTo>
                    <a:pt x="506540" y="443103"/>
                    <a:pt x="526542" y="335566"/>
                    <a:pt x="520256" y="216598"/>
                  </a:cubicBezTo>
                  <a:cubicBezTo>
                    <a:pt x="516922" y="153828"/>
                    <a:pt x="524447" y="124301"/>
                    <a:pt x="553784" y="107442"/>
                  </a:cubicBezTo>
                  <a:cubicBezTo>
                    <a:pt x="569187" y="99322"/>
                    <a:pt x="575091" y="80253"/>
                    <a:pt x="566972" y="64850"/>
                  </a:cubicBezTo>
                  <a:cubicBezTo>
                    <a:pt x="564981" y="61074"/>
                    <a:pt x="562244" y="57741"/>
                    <a:pt x="558928" y="55054"/>
                  </a:cubicBezTo>
                  <a:lnTo>
                    <a:pt x="558356" y="54578"/>
                  </a:lnTo>
                  <a:cubicBezTo>
                    <a:pt x="539009" y="37767"/>
                    <a:pt x="520955" y="19523"/>
                    <a:pt x="504349" y="0"/>
                  </a:cubicBezTo>
                  <a:cubicBezTo>
                    <a:pt x="483367" y="48148"/>
                    <a:pt x="450092" y="89932"/>
                    <a:pt x="407861" y="121158"/>
                  </a:cubicBezTo>
                  <a:cubicBezTo>
                    <a:pt x="336016" y="168555"/>
                    <a:pt x="248994" y="187252"/>
                    <a:pt x="164021" y="173545"/>
                  </a:cubicBezTo>
                  <a:lnTo>
                    <a:pt x="158020" y="191071"/>
                  </a:lnTo>
                  <a:cubicBezTo>
                    <a:pt x="152114" y="206883"/>
                    <a:pt x="146400" y="222218"/>
                    <a:pt x="140970" y="237553"/>
                  </a:cubicBezTo>
                  <a:cubicBezTo>
                    <a:pt x="114776" y="311753"/>
                    <a:pt x="93345" y="387762"/>
                    <a:pt x="57817" y="458628"/>
                  </a:cubicBezTo>
                  <a:cubicBezTo>
                    <a:pt x="43651" y="486674"/>
                    <a:pt x="23988" y="511583"/>
                    <a:pt x="0" y="531876"/>
                  </a:cubicBezTo>
                  <a:close/>
                </a:path>
              </a:pathLst>
            </a:custGeom>
            <a:solidFill>
              <a:srgbClr val="B3A59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04" name="Freeform: Shape 1203">
              <a:extLst>
                <a:ext uri="{FF2B5EF4-FFF2-40B4-BE49-F238E27FC236}">
                  <a16:creationId xmlns:a16="http://schemas.microsoft.com/office/drawing/2014/main" id="{44F00265-AAC6-48FE-AB98-6D766605D1C9}"/>
                </a:ext>
              </a:extLst>
            </p:cNvPr>
            <p:cNvSpPr/>
            <p:nvPr/>
          </p:nvSpPr>
          <p:spPr>
            <a:xfrm>
              <a:off x="-2932140" y="8035070"/>
              <a:ext cx="1002820" cy="1166079"/>
            </a:xfrm>
            <a:custGeom>
              <a:avLst/>
              <a:gdLst>
                <a:gd name="connsiteX0" fmla="*/ 378838 w 1002820"/>
                <a:gd name="connsiteY0" fmla="*/ 1166079 h 1166079"/>
                <a:gd name="connsiteX1" fmla="*/ 601437 w 1002820"/>
                <a:gd name="connsiteY1" fmla="*/ 1166079 h 1166079"/>
                <a:gd name="connsiteX2" fmla="*/ 512378 w 1002820"/>
                <a:gd name="connsiteY2" fmla="*/ 1049398 h 1166079"/>
                <a:gd name="connsiteX3" fmla="*/ 611974 w 1002820"/>
                <a:gd name="connsiteY3" fmla="*/ 814658 h 1166079"/>
                <a:gd name="connsiteX4" fmla="*/ 639442 w 1002820"/>
                <a:gd name="connsiteY4" fmla="*/ 806034 h 1166079"/>
                <a:gd name="connsiteX5" fmla="*/ 779936 w 1002820"/>
                <a:gd name="connsiteY5" fmla="*/ 866899 h 1166079"/>
                <a:gd name="connsiteX6" fmla="*/ 774792 w 1002820"/>
                <a:gd name="connsiteY6" fmla="*/ 1018061 h 1166079"/>
                <a:gd name="connsiteX7" fmla="*/ 631917 w 1002820"/>
                <a:gd name="connsiteY7" fmla="*/ 1073973 h 1166079"/>
                <a:gd name="connsiteX8" fmla="*/ 618106 w 1002820"/>
                <a:gd name="connsiteY8" fmla="*/ 1071496 h 1166079"/>
                <a:gd name="connsiteX9" fmla="*/ 623345 w 1002820"/>
                <a:gd name="connsiteY9" fmla="*/ 1084260 h 1166079"/>
                <a:gd name="connsiteX10" fmla="*/ 685924 w 1002820"/>
                <a:gd name="connsiteY10" fmla="*/ 1133408 h 1166079"/>
                <a:gd name="connsiteX11" fmla="*/ 896045 w 1002820"/>
                <a:gd name="connsiteY11" fmla="*/ 1076258 h 1166079"/>
                <a:gd name="connsiteX12" fmla="*/ 943099 w 1002820"/>
                <a:gd name="connsiteY12" fmla="*/ 986247 h 1166079"/>
                <a:gd name="connsiteX13" fmla="*/ 976531 w 1002820"/>
                <a:gd name="connsiteY13" fmla="*/ 890140 h 1166079"/>
                <a:gd name="connsiteX14" fmla="*/ 1002820 w 1002820"/>
                <a:gd name="connsiteY14" fmla="*/ 802224 h 1166079"/>
                <a:gd name="connsiteX15" fmla="*/ 973198 w 1002820"/>
                <a:gd name="connsiteY15" fmla="*/ 788889 h 1166079"/>
                <a:gd name="connsiteX16" fmla="*/ 768506 w 1002820"/>
                <a:gd name="connsiteY16" fmla="*/ 604104 h 1166079"/>
                <a:gd name="connsiteX17" fmla="*/ 803748 w 1002820"/>
                <a:gd name="connsiteY17" fmla="*/ 88611 h 1166079"/>
                <a:gd name="connsiteX18" fmla="*/ 614391 w 1002820"/>
                <a:gd name="connsiteY18" fmla="*/ 7077 h 1166079"/>
                <a:gd name="connsiteX19" fmla="*/ 613724 w 1002820"/>
                <a:gd name="connsiteY19" fmla="*/ 6601 h 1166079"/>
                <a:gd name="connsiteX20" fmla="*/ 569366 w 1002820"/>
                <a:gd name="connsiteY20" fmla="*/ 12290 h 1166079"/>
                <a:gd name="connsiteX21" fmla="*/ 563813 w 1002820"/>
                <a:gd name="connsiteY21" fmla="*/ 23555 h 1166079"/>
                <a:gd name="connsiteX22" fmla="*/ 465229 w 1002820"/>
                <a:gd name="connsiteY22" fmla="*/ 80705 h 1166079"/>
                <a:gd name="connsiteX23" fmla="*/ 378838 w 1002820"/>
                <a:gd name="connsiteY23" fmla="*/ 1166079 h 1166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002820" h="1166079">
                  <a:moveTo>
                    <a:pt x="378838" y="1166079"/>
                  </a:moveTo>
                  <a:lnTo>
                    <a:pt x="601437" y="1166079"/>
                  </a:lnTo>
                  <a:cubicBezTo>
                    <a:pt x="561356" y="1136348"/>
                    <a:pt x="530485" y="1095902"/>
                    <a:pt x="512378" y="1049398"/>
                  </a:cubicBezTo>
                  <a:cubicBezTo>
                    <a:pt x="475059" y="957074"/>
                    <a:pt x="519650" y="851977"/>
                    <a:pt x="611974" y="814658"/>
                  </a:cubicBezTo>
                  <a:cubicBezTo>
                    <a:pt x="620885" y="811056"/>
                    <a:pt x="630071" y="808172"/>
                    <a:pt x="639442" y="806034"/>
                  </a:cubicBezTo>
                  <a:cubicBezTo>
                    <a:pt x="694740" y="791024"/>
                    <a:pt x="753065" y="816291"/>
                    <a:pt x="779936" y="866899"/>
                  </a:cubicBezTo>
                  <a:cubicBezTo>
                    <a:pt x="807219" y="914136"/>
                    <a:pt x="805223" y="972787"/>
                    <a:pt x="774792" y="1018061"/>
                  </a:cubicBezTo>
                  <a:cubicBezTo>
                    <a:pt x="743264" y="1069019"/>
                    <a:pt x="690115" y="1088165"/>
                    <a:pt x="631917" y="1073973"/>
                  </a:cubicBezTo>
                  <a:cubicBezTo>
                    <a:pt x="628393" y="1073115"/>
                    <a:pt x="624773" y="1072639"/>
                    <a:pt x="618106" y="1071496"/>
                  </a:cubicBezTo>
                  <a:cubicBezTo>
                    <a:pt x="619575" y="1075859"/>
                    <a:pt x="621325" y="1080122"/>
                    <a:pt x="623345" y="1084260"/>
                  </a:cubicBezTo>
                  <a:cubicBezTo>
                    <a:pt x="637537" y="1109120"/>
                    <a:pt x="660968" y="1122931"/>
                    <a:pt x="685924" y="1133408"/>
                  </a:cubicBezTo>
                  <a:cubicBezTo>
                    <a:pt x="760219" y="1164746"/>
                    <a:pt x="843658" y="1159412"/>
                    <a:pt x="896045" y="1076258"/>
                  </a:cubicBezTo>
                  <a:cubicBezTo>
                    <a:pt x="914011" y="1047503"/>
                    <a:pt x="929741" y="1017411"/>
                    <a:pt x="943099" y="986247"/>
                  </a:cubicBezTo>
                  <a:cubicBezTo>
                    <a:pt x="956434" y="955195"/>
                    <a:pt x="966054" y="922429"/>
                    <a:pt x="976531" y="890140"/>
                  </a:cubicBezTo>
                  <a:cubicBezTo>
                    <a:pt x="986056" y="860993"/>
                    <a:pt x="994153" y="831466"/>
                    <a:pt x="1002820" y="802224"/>
                  </a:cubicBezTo>
                  <a:cubicBezTo>
                    <a:pt x="991295" y="797081"/>
                    <a:pt x="982342" y="792699"/>
                    <a:pt x="973198" y="788889"/>
                  </a:cubicBezTo>
                  <a:cubicBezTo>
                    <a:pt x="885312" y="753358"/>
                    <a:pt x="812812" y="687909"/>
                    <a:pt x="768506" y="604104"/>
                  </a:cubicBezTo>
                  <a:cubicBezTo>
                    <a:pt x="682304" y="444656"/>
                    <a:pt x="694020" y="232629"/>
                    <a:pt x="803748" y="88611"/>
                  </a:cubicBezTo>
                  <a:cubicBezTo>
                    <a:pt x="735042" y="76881"/>
                    <a:pt x="670127" y="48929"/>
                    <a:pt x="614391" y="7077"/>
                  </a:cubicBezTo>
                  <a:lnTo>
                    <a:pt x="613724" y="6601"/>
                  </a:lnTo>
                  <a:cubicBezTo>
                    <a:pt x="599904" y="-4077"/>
                    <a:pt x="580044" y="-1530"/>
                    <a:pt x="569366" y="12290"/>
                  </a:cubicBezTo>
                  <a:cubicBezTo>
                    <a:pt x="566780" y="15636"/>
                    <a:pt x="564892" y="19467"/>
                    <a:pt x="563813" y="23555"/>
                  </a:cubicBezTo>
                  <a:cubicBezTo>
                    <a:pt x="554288" y="55940"/>
                    <a:pt x="527142" y="69942"/>
                    <a:pt x="465229" y="80705"/>
                  </a:cubicBezTo>
                  <a:cubicBezTo>
                    <a:pt x="-36452" y="171003"/>
                    <a:pt x="-227810" y="677828"/>
                    <a:pt x="378838" y="1166079"/>
                  </a:cubicBezTo>
                  <a:close/>
                </a:path>
              </a:pathLst>
            </a:custGeom>
            <a:solidFill>
              <a:srgbClr val="B3A59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216" name="Group 1215">
            <a:extLst>
              <a:ext uri="{FF2B5EF4-FFF2-40B4-BE49-F238E27FC236}">
                <a16:creationId xmlns:a16="http://schemas.microsoft.com/office/drawing/2014/main" id="{31566F46-8372-43DC-8FF1-2C175755311D}"/>
              </a:ext>
            </a:extLst>
          </p:cNvPr>
          <p:cNvGrpSpPr/>
          <p:nvPr/>
        </p:nvGrpSpPr>
        <p:grpSpPr>
          <a:xfrm>
            <a:off x="977653" y="450544"/>
            <a:ext cx="1373052" cy="1483011"/>
            <a:chOff x="4520474" y="1265047"/>
            <a:chExt cx="1373052" cy="1483011"/>
          </a:xfrm>
        </p:grpSpPr>
        <p:sp>
          <p:nvSpPr>
            <p:cNvPr id="1206" name="Freeform: Shape 1205">
              <a:extLst>
                <a:ext uri="{FF2B5EF4-FFF2-40B4-BE49-F238E27FC236}">
                  <a16:creationId xmlns:a16="http://schemas.microsoft.com/office/drawing/2014/main" id="{95B36E12-2883-4B62-BCB4-CBB1D5AD9A9E}"/>
                </a:ext>
              </a:extLst>
            </p:cNvPr>
            <p:cNvSpPr/>
            <p:nvPr/>
          </p:nvSpPr>
          <p:spPr>
            <a:xfrm>
              <a:off x="5051263" y="1265047"/>
              <a:ext cx="309043" cy="607186"/>
            </a:xfrm>
            <a:custGeom>
              <a:avLst/>
              <a:gdLst>
                <a:gd name="connsiteX0" fmla="*/ 22833 w 309043"/>
                <a:gd name="connsiteY0" fmla="*/ 535305 h 607186"/>
                <a:gd name="connsiteX1" fmla="*/ 89889 w 309043"/>
                <a:gd name="connsiteY1" fmla="*/ 568960 h 607186"/>
                <a:gd name="connsiteX2" fmla="*/ 116940 w 309043"/>
                <a:gd name="connsiteY2" fmla="*/ 529082 h 607186"/>
                <a:gd name="connsiteX3" fmla="*/ 131545 w 309043"/>
                <a:gd name="connsiteY3" fmla="*/ 509651 h 607186"/>
                <a:gd name="connsiteX4" fmla="*/ 127735 w 309043"/>
                <a:gd name="connsiteY4" fmla="*/ 494919 h 607186"/>
                <a:gd name="connsiteX5" fmla="*/ 119353 w 309043"/>
                <a:gd name="connsiteY5" fmla="*/ 472948 h 607186"/>
                <a:gd name="connsiteX6" fmla="*/ 110717 w 309043"/>
                <a:gd name="connsiteY6" fmla="*/ 388366 h 607186"/>
                <a:gd name="connsiteX7" fmla="*/ 115289 w 309043"/>
                <a:gd name="connsiteY7" fmla="*/ 364236 h 607186"/>
                <a:gd name="connsiteX8" fmla="*/ 145007 w 309043"/>
                <a:gd name="connsiteY8" fmla="*/ 318643 h 607186"/>
                <a:gd name="connsiteX9" fmla="*/ 145007 w 309043"/>
                <a:gd name="connsiteY9" fmla="*/ 317246 h 607186"/>
                <a:gd name="connsiteX10" fmla="*/ 153135 w 309043"/>
                <a:gd name="connsiteY10" fmla="*/ 316230 h 607186"/>
                <a:gd name="connsiteX11" fmla="*/ 167867 w 309043"/>
                <a:gd name="connsiteY11" fmla="*/ 328930 h 607186"/>
                <a:gd name="connsiteX12" fmla="*/ 182980 w 309043"/>
                <a:gd name="connsiteY12" fmla="*/ 350139 h 607186"/>
                <a:gd name="connsiteX13" fmla="*/ 198220 w 309043"/>
                <a:gd name="connsiteY13" fmla="*/ 384810 h 607186"/>
                <a:gd name="connsiteX14" fmla="*/ 196442 w 309043"/>
                <a:gd name="connsiteY14" fmla="*/ 384810 h 607186"/>
                <a:gd name="connsiteX15" fmla="*/ 197585 w 309043"/>
                <a:gd name="connsiteY15" fmla="*/ 389128 h 607186"/>
                <a:gd name="connsiteX16" fmla="*/ 199490 w 309043"/>
                <a:gd name="connsiteY16" fmla="*/ 389128 h 607186"/>
                <a:gd name="connsiteX17" fmla="*/ 205713 w 309043"/>
                <a:gd name="connsiteY17" fmla="*/ 443357 h 607186"/>
                <a:gd name="connsiteX18" fmla="*/ 200125 w 309043"/>
                <a:gd name="connsiteY18" fmla="*/ 486664 h 607186"/>
                <a:gd name="connsiteX19" fmla="*/ 198601 w 309043"/>
                <a:gd name="connsiteY19" fmla="*/ 492252 h 607186"/>
                <a:gd name="connsiteX20" fmla="*/ 169264 w 309043"/>
                <a:gd name="connsiteY20" fmla="*/ 551307 h 607186"/>
                <a:gd name="connsiteX21" fmla="*/ 168121 w 309043"/>
                <a:gd name="connsiteY21" fmla="*/ 560324 h 607186"/>
                <a:gd name="connsiteX22" fmla="*/ 169772 w 309043"/>
                <a:gd name="connsiteY22" fmla="*/ 565023 h 607186"/>
                <a:gd name="connsiteX23" fmla="*/ 183996 w 309043"/>
                <a:gd name="connsiteY23" fmla="*/ 607187 h 607186"/>
                <a:gd name="connsiteX24" fmla="*/ 189457 w 309043"/>
                <a:gd name="connsiteY24" fmla="*/ 605028 h 607186"/>
                <a:gd name="connsiteX25" fmla="*/ 211174 w 309043"/>
                <a:gd name="connsiteY25" fmla="*/ 603758 h 607186"/>
                <a:gd name="connsiteX26" fmla="*/ 287374 w 309043"/>
                <a:gd name="connsiteY26" fmla="*/ 535432 h 607186"/>
                <a:gd name="connsiteX27" fmla="*/ 296899 w 309043"/>
                <a:gd name="connsiteY27" fmla="*/ 525145 h 607186"/>
                <a:gd name="connsiteX28" fmla="*/ 192378 w 309043"/>
                <a:gd name="connsiteY28" fmla="*/ 303403 h 607186"/>
                <a:gd name="connsiteX29" fmla="*/ 179678 w 309043"/>
                <a:gd name="connsiteY29" fmla="*/ 290703 h 607186"/>
                <a:gd name="connsiteX30" fmla="*/ 176757 w 309043"/>
                <a:gd name="connsiteY30" fmla="*/ 151003 h 607186"/>
                <a:gd name="connsiteX31" fmla="*/ 208634 w 309043"/>
                <a:gd name="connsiteY31" fmla="*/ 151003 h 607186"/>
                <a:gd name="connsiteX32" fmla="*/ 219683 w 309043"/>
                <a:gd name="connsiteY32" fmla="*/ 159258 h 607186"/>
                <a:gd name="connsiteX33" fmla="*/ 237444 w 309043"/>
                <a:gd name="connsiteY33" fmla="*/ 144380 h 607186"/>
                <a:gd name="connsiteX34" fmla="*/ 222565 w 309043"/>
                <a:gd name="connsiteY34" fmla="*/ 126619 h 607186"/>
                <a:gd name="connsiteX35" fmla="*/ 219683 w 309043"/>
                <a:gd name="connsiteY35" fmla="*/ 126619 h 607186"/>
                <a:gd name="connsiteX36" fmla="*/ 208634 w 309043"/>
                <a:gd name="connsiteY36" fmla="*/ 134747 h 607186"/>
                <a:gd name="connsiteX37" fmla="*/ 176503 w 309043"/>
                <a:gd name="connsiteY37" fmla="*/ 134747 h 607186"/>
                <a:gd name="connsiteX38" fmla="*/ 175487 w 309043"/>
                <a:gd name="connsiteY38" fmla="*/ 86995 h 607186"/>
                <a:gd name="connsiteX39" fmla="*/ 191235 w 309043"/>
                <a:gd name="connsiteY39" fmla="*/ 58928 h 607186"/>
                <a:gd name="connsiteX40" fmla="*/ 192251 w 309043"/>
                <a:gd name="connsiteY40" fmla="*/ 58928 h 607186"/>
                <a:gd name="connsiteX41" fmla="*/ 192251 w 309043"/>
                <a:gd name="connsiteY41" fmla="*/ 17780 h 607186"/>
                <a:gd name="connsiteX42" fmla="*/ 192251 w 309043"/>
                <a:gd name="connsiteY42" fmla="*/ 17780 h 607186"/>
                <a:gd name="connsiteX43" fmla="*/ 166851 w 309043"/>
                <a:gd name="connsiteY43" fmla="*/ 0 h 607186"/>
                <a:gd name="connsiteX44" fmla="*/ 145134 w 309043"/>
                <a:gd name="connsiteY44" fmla="*/ 0 h 607186"/>
                <a:gd name="connsiteX45" fmla="*/ 119734 w 309043"/>
                <a:gd name="connsiteY45" fmla="*/ 17780 h 607186"/>
                <a:gd name="connsiteX46" fmla="*/ 119734 w 309043"/>
                <a:gd name="connsiteY46" fmla="*/ 17780 h 607186"/>
                <a:gd name="connsiteX47" fmla="*/ 119734 w 309043"/>
                <a:gd name="connsiteY47" fmla="*/ 58928 h 607186"/>
                <a:gd name="connsiteX48" fmla="*/ 119734 w 309043"/>
                <a:gd name="connsiteY48" fmla="*/ 58928 h 607186"/>
                <a:gd name="connsiteX49" fmla="*/ 133450 w 309043"/>
                <a:gd name="connsiteY49" fmla="*/ 85852 h 607186"/>
                <a:gd name="connsiteX50" fmla="*/ 133450 w 309043"/>
                <a:gd name="connsiteY50" fmla="*/ 89408 h 607186"/>
                <a:gd name="connsiteX51" fmla="*/ 133450 w 309043"/>
                <a:gd name="connsiteY51" fmla="*/ 106807 h 607186"/>
                <a:gd name="connsiteX52" fmla="*/ 101446 w 309043"/>
                <a:gd name="connsiteY52" fmla="*/ 106807 h 607186"/>
                <a:gd name="connsiteX53" fmla="*/ 90397 w 309043"/>
                <a:gd name="connsiteY53" fmla="*/ 98552 h 607186"/>
                <a:gd name="connsiteX54" fmla="*/ 72637 w 309043"/>
                <a:gd name="connsiteY54" fmla="*/ 113430 h 607186"/>
                <a:gd name="connsiteX55" fmla="*/ 87515 w 309043"/>
                <a:gd name="connsiteY55" fmla="*/ 131191 h 607186"/>
                <a:gd name="connsiteX56" fmla="*/ 90397 w 309043"/>
                <a:gd name="connsiteY56" fmla="*/ 131191 h 607186"/>
                <a:gd name="connsiteX57" fmla="*/ 101446 w 309043"/>
                <a:gd name="connsiteY57" fmla="*/ 122936 h 607186"/>
                <a:gd name="connsiteX58" fmla="*/ 133069 w 309043"/>
                <a:gd name="connsiteY58" fmla="*/ 122936 h 607186"/>
                <a:gd name="connsiteX59" fmla="*/ 132307 w 309043"/>
                <a:gd name="connsiteY59" fmla="*/ 162814 h 607186"/>
                <a:gd name="connsiteX60" fmla="*/ 101446 w 309043"/>
                <a:gd name="connsiteY60" fmla="*/ 162814 h 607186"/>
                <a:gd name="connsiteX61" fmla="*/ 90397 w 309043"/>
                <a:gd name="connsiteY61" fmla="*/ 154686 h 607186"/>
                <a:gd name="connsiteX62" fmla="*/ 72105 w 309043"/>
                <a:gd name="connsiteY62" fmla="*/ 168906 h 607186"/>
                <a:gd name="connsiteX63" fmla="*/ 86325 w 309043"/>
                <a:gd name="connsiteY63" fmla="*/ 187198 h 607186"/>
                <a:gd name="connsiteX64" fmla="*/ 90397 w 309043"/>
                <a:gd name="connsiteY64" fmla="*/ 187198 h 607186"/>
                <a:gd name="connsiteX65" fmla="*/ 101446 w 309043"/>
                <a:gd name="connsiteY65" fmla="*/ 179070 h 607186"/>
                <a:gd name="connsiteX66" fmla="*/ 131926 w 309043"/>
                <a:gd name="connsiteY66" fmla="*/ 179070 h 607186"/>
                <a:gd name="connsiteX67" fmla="*/ 129640 w 309043"/>
                <a:gd name="connsiteY67" fmla="*/ 291719 h 607186"/>
                <a:gd name="connsiteX68" fmla="*/ 116940 w 309043"/>
                <a:gd name="connsiteY68" fmla="*/ 304419 h 607186"/>
                <a:gd name="connsiteX69" fmla="*/ 12673 w 309043"/>
                <a:gd name="connsiteY69" fmla="*/ 526161 h 607186"/>
                <a:gd name="connsiteX70" fmla="*/ 22833 w 309043"/>
                <a:gd name="connsiteY70" fmla="*/ 535305 h 607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309043" h="607186">
                  <a:moveTo>
                    <a:pt x="22833" y="535305"/>
                  </a:moveTo>
                  <a:cubicBezTo>
                    <a:pt x="49282" y="535152"/>
                    <a:pt x="74207" y="547662"/>
                    <a:pt x="89889" y="568960"/>
                  </a:cubicBezTo>
                  <a:cubicBezTo>
                    <a:pt x="98171" y="555183"/>
                    <a:pt x="107202" y="541870"/>
                    <a:pt x="116940" y="529082"/>
                  </a:cubicBezTo>
                  <a:lnTo>
                    <a:pt x="131545" y="509651"/>
                  </a:lnTo>
                  <a:cubicBezTo>
                    <a:pt x="133450" y="506984"/>
                    <a:pt x="128624" y="496951"/>
                    <a:pt x="127735" y="494919"/>
                  </a:cubicBezTo>
                  <a:cubicBezTo>
                    <a:pt x="125068" y="487553"/>
                    <a:pt x="122147" y="480314"/>
                    <a:pt x="119353" y="472948"/>
                  </a:cubicBezTo>
                  <a:cubicBezTo>
                    <a:pt x="110025" y="445790"/>
                    <a:pt x="107071" y="416849"/>
                    <a:pt x="110717" y="388366"/>
                  </a:cubicBezTo>
                  <a:cubicBezTo>
                    <a:pt x="111726" y="380234"/>
                    <a:pt x="113253" y="372174"/>
                    <a:pt x="115289" y="364236"/>
                  </a:cubicBezTo>
                  <a:cubicBezTo>
                    <a:pt x="119245" y="345898"/>
                    <a:pt x="129827" y="329665"/>
                    <a:pt x="145007" y="318643"/>
                  </a:cubicBezTo>
                  <a:cubicBezTo>
                    <a:pt x="145099" y="318182"/>
                    <a:pt x="145099" y="317707"/>
                    <a:pt x="145007" y="317246"/>
                  </a:cubicBezTo>
                  <a:lnTo>
                    <a:pt x="153135" y="316230"/>
                  </a:lnTo>
                  <a:cubicBezTo>
                    <a:pt x="158361" y="320084"/>
                    <a:pt x="163285" y="324329"/>
                    <a:pt x="167867" y="328930"/>
                  </a:cubicBezTo>
                  <a:cubicBezTo>
                    <a:pt x="173567" y="335504"/>
                    <a:pt x="178627" y="342606"/>
                    <a:pt x="182980" y="350139"/>
                  </a:cubicBezTo>
                  <a:cubicBezTo>
                    <a:pt x="189407" y="361056"/>
                    <a:pt x="194523" y="372693"/>
                    <a:pt x="198220" y="384810"/>
                  </a:cubicBezTo>
                  <a:lnTo>
                    <a:pt x="196442" y="384810"/>
                  </a:lnTo>
                  <a:lnTo>
                    <a:pt x="197585" y="389128"/>
                  </a:lnTo>
                  <a:lnTo>
                    <a:pt x="199490" y="389128"/>
                  </a:lnTo>
                  <a:cubicBezTo>
                    <a:pt x="204258" y="406793"/>
                    <a:pt x="206356" y="425071"/>
                    <a:pt x="205713" y="443357"/>
                  </a:cubicBezTo>
                  <a:cubicBezTo>
                    <a:pt x="205412" y="457952"/>
                    <a:pt x="203538" y="472471"/>
                    <a:pt x="200125" y="486664"/>
                  </a:cubicBezTo>
                  <a:lnTo>
                    <a:pt x="198601" y="492252"/>
                  </a:lnTo>
                  <a:cubicBezTo>
                    <a:pt x="192705" y="513638"/>
                    <a:pt x="182745" y="533689"/>
                    <a:pt x="169264" y="551307"/>
                  </a:cubicBezTo>
                  <a:cubicBezTo>
                    <a:pt x="167047" y="553783"/>
                    <a:pt x="166592" y="557373"/>
                    <a:pt x="168121" y="560324"/>
                  </a:cubicBezTo>
                  <a:cubicBezTo>
                    <a:pt x="168803" y="561841"/>
                    <a:pt x="169356" y="563413"/>
                    <a:pt x="169772" y="565023"/>
                  </a:cubicBezTo>
                  <a:cubicBezTo>
                    <a:pt x="174344" y="577723"/>
                    <a:pt x="179424" y="594106"/>
                    <a:pt x="183996" y="607187"/>
                  </a:cubicBezTo>
                  <a:lnTo>
                    <a:pt x="189457" y="605028"/>
                  </a:lnTo>
                  <a:cubicBezTo>
                    <a:pt x="196578" y="603419"/>
                    <a:pt x="203914" y="602990"/>
                    <a:pt x="211174" y="603758"/>
                  </a:cubicBezTo>
                  <a:cubicBezTo>
                    <a:pt x="209777" y="570992"/>
                    <a:pt x="234415" y="539115"/>
                    <a:pt x="287374" y="535432"/>
                  </a:cubicBezTo>
                  <a:cubicBezTo>
                    <a:pt x="292785" y="535094"/>
                    <a:pt x="296977" y="530566"/>
                    <a:pt x="296899" y="525145"/>
                  </a:cubicBezTo>
                  <a:cubicBezTo>
                    <a:pt x="295756" y="460248"/>
                    <a:pt x="363066" y="320548"/>
                    <a:pt x="192378" y="303403"/>
                  </a:cubicBezTo>
                  <a:cubicBezTo>
                    <a:pt x="185527" y="303025"/>
                    <a:pt x="180056" y="297554"/>
                    <a:pt x="179678" y="290703"/>
                  </a:cubicBezTo>
                  <a:lnTo>
                    <a:pt x="176757" y="151003"/>
                  </a:lnTo>
                  <a:lnTo>
                    <a:pt x="208634" y="151003"/>
                  </a:lnTo>
                  <a:cubicBezTo>
                    <a:pt x="209542" y="156251"/>
                    <a:pt x="214393" y="159875"/>
                    <a:pt x="219683" y="159258"/>
                  </a:cubicBezTo>
                  <a:cubicBezTo>
                    <a:pt x="228696" y="160054"/>
                    <a:pt x="236648" y="153393"/>
                    <a:pt x="237444" y="144380"/>
                  </a:cubicBezTo>
                  <a:cubicBezTo>
                    <a:pt x="238239" y="135367"/>
                    <a:pt x="231578" y="127415"/>
                    <a:pt x="222565" y="126619"/>
                  </a:cubicBezTo>
                  <a:cubicBezTo>
                    <a:pt x="221606" y="126534"/>
                    <a:pt x="220642" y="126534"/>
                    <a:pt x="219683" y="126619"/>
                  </a:cubicBezTo>
                  <a:cubicBezTo>
                    <a:pt x="214434" y="125995"/>
                    <a:pt x="209601" y="129550"/>
                    <a:pt x="208634" y="134747"/>
                  </a:cubicBezTo>
                  <a:lnTo>
                    <a:pt x="176503" y="134747"/>
                  </a:lnTo>
                  <a:lnTo>
                    <a:pt x="175487" y="86995"/>
                  </a:lnTo>
                  <a:cubicBezTo>
                    <a:pt x="175115" y="75440"/>
                    <a:pt x="181179" y="64632"/>
                    <a:pt x="191235" y="58928"/>
                  </a:cubicBezTo>
                  <a:lnTo>
                    <a:pt x="192251" y="58928"/>
                  </a:lnTo>
                  <a:lnTo>
                    <a:pt x="192251" y="17780"/>
                  </a:lnTo>
                  <a:lnTo>
                    <a:pt x="192251" y="17780"/>
                  </a:lnTo>
                  <a:cubicBezTo>
                    <a:pt x="180843" y="17928"/>
                    <a:pt x="170617" y="10770"/>
                    <a:pt x="166851" y="0"/>
                  </a:cubicBezTo>
                  <a:lnTo>
                    <a:pt x="145134" y="0"/>
                  </a:lnTo>
                  <a:cubicBezTo>
                    <a:pt x="141435" y="10820"/>
                    <a:pt x="131167" y="18008"/>
                    <a:pt x="119734" y="17780"/>
                  </a:cubicBezTo>
                  <a:lnTo>
                    <a:pt x="119734" y="17780"/>
                  </a:lnTo>
                  <a:lnTo>
                    <a:pt x="119734" y="58928"/>
                  </a:lnTo>
                  <a:lnTo>
                    <a:pt x="119734" y="58928"/>
                  </a:lnTo>
                  <a:cubicBezTo>
                    <a:pt x="128522" y="65044"/>
                    <a:pt x="133669" y="75148"/>
                    <a:pt x="133450" y="85852"/>
                  </a:cubicBezTo>
                  <a:lnTo>
                    <a:pt x="133450" y="89408"/>
                  </a:lnTo>
                  <a:lnTo>
                    <a:pt x="133450" y="106807"/>
                  </a:lnTo>
                  <a:lnTo>
                    <a:pt x="101446" y="106807"/>
                  </a:lnTo>
                  <a:cubicBezTo>
                    <a:pt x="100598" y="101522"/>
                    <a:pt x="95705" y="97867"/>
                    <a:pt x="90397" y="98552"/>
                  </a:cubicBezTo>
                  <a:cubicBezTo>
                    <a:pt x="81384" y="97756"/>
                    <a:pt x="73432" y="104417"/>
                    <a:pt x="72637" y="113430"/>
                  </a:cubicBezTo>
                  <a:cubicBezTo>
                    <a:pt x="71841" y="122443"/>
                    <a:pt x="78502" y="130395"/>
                    <a:pt x="87515" y="131191"/>
                  </a:cubicBezTo>
                  <a:cubicBezTo>
                    <a:pt x="88474" y="131276"/>
                    <a:pt x="89438" y="131276"/>
                    <a:pt x="90397" y="131191"/>
                  </a:cubicBezTo>
                  <a:cubicBezTo>
                    <a:pt x="95705" y="131876"/>
                    <a:pt x="100598" y="128221"/>
                    <a:pt x="101446" y="122936"/>
                  </a:cubicBezTo>
                  <a:lnTo>
                    <a:pt x="133069" y="122936"/>
                  </a:lnTo>
                  <a:lnTo>
                    <a:pt x="132307" y="162814"/>
                  </a:lnTo>
                  <a:lnTo>
                    <a:pt x="101446" y="162814"/>
                  </a:lnTo>
                  <a:cubicBezTo>
                    <a:pt x="100538" y="157581"/>
                    <a:pt x="95664" y="153995"/>
                    <a:pt x="90397" y="154686"/>
                  </a:cubicBezTo>
                  <a:cubicBezTo>
                    <a:pt x="81419" y="153562"/>
                    <a:pt x="73230" y="159928"/>
                    <a:pt x="72105" y="168906"/>
                  </a:cubicBezTo>
                  <a:cubicBezTo>
                    <a:pt x="70981" y="177884"/>
                    <a:pt x="77347" y="186074"/>
                    <a:pt x="86325" y="187198"/>
                  </a:cubicBezTo>
                  <a:cubicBezTo>
                    <a:pt x="87677" y="187367"/>
                    <a:pt x="89045" y="187367"/>
                    <a:pt x="90397" y="187198"/>
                  </a:cubicBezTo>
                  <a:cubicBezTo>
                    <a:pt x="95664" y="187889"/>
                    <a:pt x="100538" y="184303"/>
                    <a:pt x="101446" y="179070"/>
                  </a:cubicBezTo>
                  <a:lnTo>
                    <a:pt x="131926" y="179070"/>
                  </a:lnTo>
                  <a:lnTo>
                    <a:pt x="129640" y="291719"/>
                  </a:lnTo>
                  <a:cubicBezTo>
                    <a:pt x="129262" y="298570"/>
                    <a:pt x="123792" y="304041"/>
                    <a:pt x="116940" y="304419"/>
                  </a:cubicBezTo>
                  <a:cubicBezTo>
                    <a:pt x="-54891" y="321564"/>
                    <a:pt x="13689" y="461391"/>
                    <a:pt x="12673" y="526161"/>
                  </a:cubicBezTo>
                  <a:cubicBezTo>
                    <a:pt x="13197" y="531372"/>
                    <a:pt x="17595" y="535331"/>
                    <a:pt x="22833" y="535305"/>
                  </a:cubicBezTo>
                  <a:close/>
                </a:path>
              </a:pathLst>
            </a:custGeom>
            <a:solidFill>
              <a:srgbClr val="38405F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07" name="Freeform: Shape 1206">
              <a:extLst>
                <a:ext uri="{FF2B5EF4-FFF2-40B4-BE49-F238E27FC236}">
                  <a16:creationId xmlns:a16="http://schemas.microsoft.com/office/drawing/2014/main" id="{17779285-147C-4D02-B5A9-E614673B5AAA}"/>
                </a:ext>
              </a:extLst>
            </p:cNvPr>
            <p:cNvSpPr/>
            <p:nvPr/>
          </p:nvSpPr>
          <p:spPr>
            <a:xfrm>
              <a:off x="4993063" y="1927986"/>
              <a:ext cx="427874" cy="302386"/>
            </a:xfrm>
            <a:custGeom>
              <a:avLst/>
              <a:gdLst>
                <a:gd name="connsiteX0" fmla="*/ 382531 w 427874"/>
                <a:gd name="connsiteY0" fmla="*/ 55880 h 302386"/>
                <a:gd name="connsiteX1" fmla="*/ 371228 w 427874"/>
                <a:gd name="connsiteY1" fmla="*/ 26797 h 302386"/>
                <a:gd name="connsiteX2" fmla="*/ 366734 w 427874"/>
                <a:gd name="connsiteY2" fmla="*/ 15441 h 302386"/>
                <a:gd name="connsiteX3" fmla="*/ 363481 w 427874"/>
                <a:gd name="connsiteY3" fmla="*/ 14732 h 302386"/>
                <a:gd name="connsiteX4" fmla="*/ 363481 w 427874"/>
                <a:gd name="connsiteY4" fmla="*/ 14732 h 302386"/>
                <a:gd name="connsiteX5" fmla="*/ 342653 w 427874"/>
                <a:gd name="connsiteY5" fmla="*/ 12319 h 302386"/>
                <a:gd name="connsiteX6" fmla="*/ 342653 w 427874"/>
                <a:gd name="connsiteY6" fmla="*/ 54483 h 302386"/>
                <a:gd name="connsiteX7" fmla="*/ 299346 w 427874"/>
                <a:gd name="connsiteY7" fmla="*/ 107061 h 302386"/>
                <a:gd name="connsiteX8" fmla="*/ 301124 w 427874"/>
                <a:gd name="connsiteY8" fmla="*/ 111760 h 302386"/>
                <a:gd name="connsiteX9" fmla="*/ 305315 w 427874"/>
                <a:gd name="connsiteY9" fmla="*/ 124460 h 302386"/>
                <a:gd name="connsiteX10" fmla="*/ 325000 w 427874"/>
                <a:gd name="connsiteY10" fmla="*/ 185801 h 302386"/>
                <a:gd name="connsiteX11" fmla="*/ 279534 w 427874"/>
                <a:gd name="connsiteY11" fmla="*/ 260985 h 302386"/>
                <a:gd name="connsiteX12" fmla="*/ 219082 w 427874"/>
                <a:gd name="connsiteY12" fmla="*/ 254635 h 302386"/>
                <a:gd name="connsiteX13" fmla="*/ 200548 w 427874"/>
                <a:gd name="connsiteY13" fmla="*/ 187645 h 302386"/>
                <a:gd name="connsiteX14" fmla="*/ 204985 w 427874"/>
                <a:gd name="connsiteY14" fmla="*/ 181102 h 302386"/>
                <a:gd name="connsiteX15" fmla="*/ 245371 w 427874"/>
                <a:gd name="connsiteY15" fmla="*/ 170307 h 302386"/>
                <a:gd name="connsiteX16" fmla="*/ 269882 w 427874"/>
                <a:gd name="connsiteY16" fmla="*/ 203454 h 302386"/>
                <a:gd name="connsiteX17" fmla="*/ 248800 w 427874"/>
                <a:gd name="connsiteY17" fmla="*/ 239649 h 302386"/>
                <a:gd name="connsiteX18" fmla="*/ 245371 w 427874"/>
                <a:gd name="connsiteY18" fmla="*/ 241427 h 302386"/>
                <a:gd name="connsiteX19" fmla="*/ 248673 w 427874"/>
                <a:gd name="connsiteY19" fmla="*/ 243332 h 302386"/>
                <a:gd name="connsiteX20" fmla="*/ 270390 w 427874"/>
                <a:gd name="connsiteY20" fmla="*/ 243332 h 302386"/>
                <a:gd name="connsiteX21" fmla="*/ 305696 w 427874"/>
                <a:gd name="connsiteY21" fmla="*/ 195580 h 302386"/>
                <a:gd name="connsiteX22" fmla="*/ 300489 w 427874"/>
                <a:gd name="connsiteY22" fmla="*/ 168275 h 302386"/>
                <a:gd name="connsiteX23" fmla="*/ 291345 w 427874"/>
                <a:gd name="connsiteY23" fmla="*/ 142113 h 302386"/>
                <a:gd name="connsiteX24" fmla="*/ 282074 w 427874"/>
                <a:gd name="connsiteY24" fmla="*/ 118872 h 302386"/>
                <a:gd name="connsiteX25" fmla="*/ 273438 w 427874"/>
                <a:gd name="connsiteY25" fmla="*/ 121031 h 302386"/>
                <a:gd name="connsiteX26" fmla="*/ 198381 w 427874"/>
                <a:gd name="connsiteY26" fmla="*/ 116205 h 302386"/>
                <a:gd name="connsiteX27" fmla="*/ 118498 w 427874"/>
                <a:gd name="connsiteY27" fmla="*/ 0 h 302386"/>
                <a:gd name="connsiteX28" fmla="*/ 64269 w 427874"/>
                <a:gd name="connsiteY28" fmla="*/ 14732 h 302386"/>
                <a:gd name="connsiteX29" fmla="*/ 64269 w 427874"/>
                <a:gd name="connsiteY29" fmla="*/ 14732 h 302386"/>
                <a:gd name="connsiteX30" fmla="*/ 55813 w 427874"/>
                <a:gd name="connsiteY30" fmla="*/ 23544 h 302386"/>
                <a:gd name="connsiteX31" fmla="*/ 56522 w 427874"/>
                <a:gd name="connsiteY31" fmla="*/ 26797 h 302386"/>
                <a:gd name="connsiteX32" fmla="*/ 45219 w 427874"/>
                <a:gd name="connsiteY32" fmla="*/ 55880 h 302386"/>
                <a:gd name="connsiteX33" fmla="*/ 214129 w 427874"/>
                <a:gd name="connsiteY33" fmla="*/ 302387 h 302386"/>
                <a:gd name="connsiteX34" fmla="*/ 382531 w 427874"/>
                <a:gd name="connsiteY34" fmla="*/ 55880 h 302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27874" h="302386">
                  <a:moveTo>
                    <a:pt x="382531" y="55880"/>
                  </a:moveTo>
                  <a:cubicBezTo>
                    <a:pt x="371228" y="43180"/>
                    <a:pt x="367799" y="35433"/>
                    <a:pt x="371228" y="26797"/>
                  </a:cubicBezTo>
                  <a:cubicBezTo>
                    <a:pt x="373123" y="22420"/>
                    <a:pt x="371111" y="17336"/>
                    <a:pt x="366734" y="15441"/>
                  </a:cubicBezTo>
                  <a:cubicBezTo>
                    <a:pt x="365706" y="14996"/>
                    <a:pt x="364601" y="14755"/>
                    <a:pt x="363481" y="14732"/>
                  </a:cubicBezTo>
                  <a:lnTo>
                    <a:pt x="363481" y="14732"/>
                  </a:lnTo>
                  <a:cubicBezTo>
                    <a:pt x="356486" y="14474"/>
                    <a:pt x="349522" y="13667"/>
                    <a:pt x="342653" y="12319"/>
                  </a:cubicBezTo>
                  <a:cubicBezTo>
                    <a:pt x="346398" y="26124"/>
                    <a:pt x="346398" y="40678"/>
                    <a:pt x="342653" y="54483"/>
                  </a:cubicBezTo>
                  <a:cubicBezTo>
                    <a:pt x="335311" y="76814"/>
                    <a:pt x="319857" y="95577"/>
                    <a:pt x="299346" y="107061"/>
                  </a:cubicBezTo>
                  <a:lnTo>
                    <a:pt x="301124" y="111760"/>
                  </a:lnTo>
                  <a:cubicBezTo>
                    <a:pt x="302521" y="116205"/>
                    <a:pt x="303918" y="120396"/>
                    <a:pt x="305315" y="124460"/>
                  </a:cubicBezTo>
                  <a:cubicBezTo>
                    <a:pt x="313208" y="144456"/>
                    <a:pt x="319784" y="164947"/>
                    <a:pt x="325000" y="185801"/>
                  </a:cubicBezTo>
                  <a:cubicBezTo>
                    <a:pt x="331503" y="218838"/>
                    <a:pt x="311811" y="251400"/>
                    <a:pt x="279534" y="260985"/>
                  </a:cubicBezTo>
                  <a:cubicBezTo>
                    <a:pt x="259375" y="267345"/>
                    <a:pt x="237480" y="265045"/>
                    <a:pt x="219082" y="254635"/>
                  </a:cubicBezTo>
                  <a:cubicBezTo>
                    <a:pt x="195465" y="241254"/>
                    <a:pt x="187167" y="211262"/>
                    <a:pt x="200548" y="187645"/>
                  </a:cubicBezTo>
                  <a:cubicBezTo>
                    <a:pt x="201849" y="185348"/>
                    <a:pt x="203333" y="183160"/>
                    <a:pt x="204985" y="181102"/>
                  </a:cubicBezTo>
                  <a:cubicBezTo>
                    <a:pt x="214282" y="168524"/>
                    <a:pt x="231039" y="164045"/>
                    <a:pt x="245371" y="170307"/>
                  </a:cubicBezTo>
                  <a:cubicBezTo>
                    <a:pt x="259173" y="175804"/>
                    <a:pt x="268670" y="188647"/>
                    <a:pt x="269882" y="203454"/>
                  </a:cubicBezTo>
                  <a:cubicBezTo>
                    <a:pt x="271990" y="218927"/>
                    <a:pt x="263298" y="233849"/>
                    <a:pt x="248800" y="239649"/>
                  </a:cubicBezTo>
                  <a:lnTo>
                    <a:pt x="245371" y="241427"/>
                  </a:lnTo>
                  <a:cubicBezTo>
                    <a:pt x="247022" y="242316"/>
                    <a:pt x="247784" y="242951"/>
                    <a:pt x="248673" y="243332"/>
                  </a:cubicBezTo>
                  <a:cubicBezTo>
                    <a:pt x="255700" y="245811"/>
                    <a:pt x="263363" y="245811"/>
                    <a:pt x="270390" y="243332"/>
                  </a:cubicBezTo>
                  <a:cubicBezTo>
                    <a:pt x="292974" y="239319"/>
                    <a:pt x="308478" y="218348"/>
                    <a:pt x="305696" y="195580"/>
                  </a:cubicBezTo>
                  <a:cubicBezTo>
                    <a:pt x="304660" y="186359"/>
                    <a:pt x="302920" y="177230"/>
                    <a:pt x="300489" y="168275"/>
                  </a:cubicBezTo>
                  <a:cubicBezTo>
                    <a:pt x="298076" y="159385"/>
                    <a:pt x="294520" y="150749"/>
                    <a:pt x="291345" y="142113"/>
                  </a:cubicBezTo>
                  <a:cubicBezTo>
                    <a:pt x="288170" y="133477"/>
                    <a:pt x="285122" y="126619"/>
                    <a:pt x="282074" y="118872"/>
                  </a:cubicBezTo>
                  <a:lnTo>
                    <a:pt x="273438" y="121031"/>
                  </a:lnTo>
                  <a:cubicBezTo>
                    <a:pt x="248638" y="128370"/>
                    <a:pt x="222037" y="126660"/>
                    <a:pt x="198381" y="116205"/>
                  </a:cubicBezTo>
                  <a:cubicBezTo>
                    <a:pt x="151855" y="95772"/>
                    <a:pt x="120911" y="50758"/>
                    <a:pt x="118498" y="0"/>
                  </a:cubicBezTo>
                  <a:cubicBezTo>
                    <a:pt x="101868" y="9197"/>
                    <a:pt x="83266" y="14251"/>
                    <a:pt x="64269" y="14732"/>
                  </a:cubicBezTo>
                  <a:lnTo>
                    <a:pt x="64269" y="14732"/>
                  </a:lnTo>
                  <a:cubicBezTo>
                    <a:pt x="59500" y="14830"/>
                    <a:pt x="55715" y="18776"/>
                    <a:pt x="55813" y="23544"/>
                  </a:cubicBezTo>
                  <a:cubicBezTo>
                    <a:pt x="55836" y="24664"/>
                    <a:pt x="56077" y="25769"/>
                    <a:pt x="56522" y="26797"/>
                  </a:cubicBezTo>
                  <a:cubicBezTo>
                    <a:pt x="59951" y="35433"/>
                    <a:pt x="56522" y="43053"/>
                    <a:pt x="45219" y="55880"/>
                  </a:cubicBezTo>
                  <a:cubicBezTo>
                    <a:pt x="-47237" y="160655"/>
                    <a:pt x="-1263" y="302387"/>
                    <a:pt x="214129" y="302387"/>
                  </a:cubicBezTo>
                  <a:cubicBezTo>
                    <a:pt x="429521" y="302387"/>
                    <a:pt x="474987" y="160655"/>
                    <a:pt x="382531" y="55880"/>
                  </a:cubicBezTo>
                  <a:close/>
                </a:path>
              </a:pathLst>
            </a:custGeom>
            <a:solidFill>
              <a:srgbClr val="B3A597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08" name="Freeform: Shape 1207">
              <a:extLst>
                <a:ext uri="{FF2B5EF4-FFF2-40B4-BE49-F238E27FC236}">
                  <a16:creationId xmlns:a16="http://schemas.microsoft.com/office/drawing/2014/main" id="{B39E5D35-5805-4879-8B50-666A1A7A3BB7}"/>
                </a:ext>
              </a:extLst>
            </p:cNvPr>
            <p:cNvSpPr/>
            <p:nvPr/>
          </p:nvSpPr>
          <p:spPr>
            <a:xfrm>
              <a:off x="5148038" y="1837689"/>
              <a:ext cx="121130" cy="197864"/>
            </a:xfrm>
            <a:custGeom>
              <a:avLst/>
              <a:gdLst>
                <a:gd name="connsiteX0" fmla="*/ 68045 w 121130"/>
                <a:gd name="connsiteY0" fmla="*/ 102997 h 197864"/>
                <a:gd name="connsiteX1" fmla="*/ 79576 w 121130"/>
                <a:gd name="connsiteY1" fmla="*/ 157284 h 197864"/>
                <a:gd name="connsiteX2" fmla="*/ 88746 w 121130"/>
                <a:gd name="connsiteY2" fmla="*/ 161671 h 197864"/>
                <a:gd name="connsiteX3" fmla="*/ 93318 w 121130"/>
                <a:gd name="connsiteY3" fmla="*/ 163195 h 197864"/>
                <a:gd name="connsiteX4" fmla="*/ 96874 w 121130"/>
                <a:gd name="connsiteY4" fmla="*/ 169926 h 197864"/>
                <a:gd name="connsiteX5" fmla="*/ 91286 w 121130"/>
                <a:gd name="connsiteY5" fmla="*/ 175133 h 197864"/>
                <a:gd name="connsiteX6" fmla="*/ 85571 w 121130"/>
                <a:gd name="connsiteY6" fmla="*/ 175133 h 197864"/>
                <a:gd name="connsiteX7" fmla="*/ 33374 w 121130"/>
                <a:gd name="connsiteY7" fmla="*/ 125095 h 197864"/>
                <a:gd name="connsiteX8" fmla="*/ 63981 w 121130"/>
                <a:gd name="connsiteY8" fmla="*/ 44577 h 197864"/>
                <a:gd name="connsiteX9" fmla="*/ 69442 w 121130"/>
                <a:gd name="connsiteY9" fmla="*/ 40259 h 197864"/>
                <a:gd name="connsiteX10" fmla="*/ 55853 w 121130"/>
                <a:gd name="connsiteY10" fmla="*/ 0 h 197864"/>
                <a:gd name="connsiteX11" fmla="*/ 53059 w 121130"/>
                <a:gd name="connsiteY11" fmla="*/ 2413 h 197864"/>
                <a:gd name="connsiteX12" fmla="*/ 12800 w 121130"/>
                <a:gd name="connsiteY12" fmla="*/ 60706 h 197864"/>
                <a:gd name="connsiteX13" fmla="*/ 100 w 121130"/>
                <a:gd name="connsiteY13" fmla="*/ 118237 h 197864"/>
                <a:gd name="connsiteX14" fmla="*/ 54837 w 121130"/>
                <a:gd name="connsiteY14" fmla="*/ 192532 h 197864"/>
                <a:gd name="connsiteX15" fmla="*/ 121131 w 121130"/>
                <a:gd name="connsiteY15" fmla="*/ 189738 h 197864"/>
                <a:gd name="connsiteX16" fmla="*/ 85952 w 121130"/>
                <a:gd name="connsiteY16" fmla="*/ 85979 h 197864"/>
                <a:gd name="connsiteX17" fmla="*/ 68045 w 121130"/>
                <a:gd name="connsiteY17" fmla="*/ 102997 h 197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1130" h="197864">
                  <a:moveTo>
                    <a:pt x="68045" y="102997"/>
                  </a:moveTo>
                  <a:cubicBezTo>
                    <a:pt x="56238" y="121172"/>
                    <a:pt x="61401" y="145477"/>
                    <a:pt x="79576" y="157284"/>
                  </a:cubicBezTo>
                  <a:cubicBezTo>
                    <a:pt x="82429" y="159138"/>
                    <a:pt x="85512" y="160612"/>
                    <a:pt x="88746" y="161671"/>
                  </a:cubicBezTo>
                  <a:cubicBezTo>
                    <a:pt x="90332" y="161968"/>
                    <a:pt x="91871" y="162481"/>
                    <a:pt x="93318" y="163195"/>
                  </a:cubicBezTo>
                  <a:cubicBezTo>
                    <a:pt x="95966" y="164294"/>
                    <a:pt x="97459" y="167120"/>
                    <a:pt x="96874" y="169926"/>
                  </a:cubicBezTo>
                  <a:cubicBezTo>
                    <a:pt x="96464" y="172758"/>
                    <a:pt x="94140" y="174924"/>
                    <a:pt x="91286" y="175133"/>
                  </a:cubicBezTo>
                  <a:cubicBezTo>
                    <a:pt x="89389" y="175386"/>
                    <a:pt x="87467" y="175386"/>
                    <a:pt x="85571" y="175133"/>
                  </a:cubicBezTo>
                  <a:cubicBezTo>
                    <a:pt x="59631" y="170589"/>
                    <a:pt x="39008" y="150820"/>
                    <a:pt x="33374" y="125095"/>
                  </a:cubicBezTo>
                  <a:cubicBezTo>
                    <a:pt x="27187" y="94598"/>
                    <a:pt x="39099" y="63264"/>
                    <a:pt x="63981" y="44577"/>
                  </a:cubicBezTo>
                  <a:lnTo>
                    <a:pt x="69442" y="40259"/>
                  </a:lnTo>
                  <a:cubicBezTo>
                    <a:pt x="64870" y="26543"/>
                    <a:pt x="60425" y="13462"/>
                    <a:pt x="55853" y="0"/>
                  </a:cubicBezTo>
                  <a:cubicBezTo>
                    <a:pt x="54872" y="745"/>
                    <a:pt x="53939" y="1551"/>
                    <a:pt x="53059" y="2413"/>
                  </a:cubicBezTo>
                  <a:cubicBezTo>
                    <a:pt x="37324" y="20139"/>
                    <a:pt x="23805" y="39714"/>
                    <a:pt x="12800" y="60706"/>
                  </a:cubicBezTo>
                  <a:cubicBezTo>
                    <a:pt x="3645" y="78456"/>
                    <a:pt x="-732" y="98283"/>
                    <a:pt x="100" y="118237"/>
                  </a:cubicBezTo>
                  <a:cubicBezTo>
                    <a:pt x="1191" y="151950"/>
                    <a:pt x="22961" y="181499"/>
                    <a:pt x="54837" y="192532"/>
                  </a:cubicBezTo>
                  <a:cubicBezTo>
                    <a:pt x="76418" y="200509"/>
                    <a:pt x="100297" y="199502"/>
                    <a:pt x="121131" y="189738"/>
                  </a:cubicBezTo>
                  <a:cubicBezTo>
                    <a:pt x="109447" y="155194"/>
                    <a:pt x="97890" y="121031"/>
                    <a:pt x="85952" y="85979"/>
                  </a:cubicBezTo>
                  <a:cubicBezTo>
                    <a:pt x="78534" y="89901"/>
                    <a:pt x="72339" y="95789"/>
                    <a:pt x="68045" y="102997"/>
                  </a:cubicBezTo>
                  <a:close/>
                </a:path>
              </a:pathLst>
            </a:custGeom>
            <a:solidFill>
              <a:srgbClr val="D1C5B8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09" name="Freeform: Shape 1208">
              <a:extLst>
                <a:ext uri="{FF2B5EF4-FFF2-40B4-BE49-F238E27FC236}">
                  <a16:creationId xmlns:a16="http://schemas.microsoft.com/office/drawing/2014/main" id="{76E31C1F-8E59-410E-8E92-5191165912B4}"/>
                </a:ext>
              </a:extLst>
            </p:cNvPr>
            <p:cNvSpPr/>
            <p:nvPr/>
          </p:nvSpPr>
          <p:spPr>
            <a:xfrm>
              <a:off x="5251769" y="1919155"/>
              <a:ext cx="55557" cy="99128"/>
            </a:xfrm>
            <a:custGeom>
              <a:avLst/>
              <a:gdLst>
                <a:gd name="connsiteX0" fmla="*/ 51562 w 55557"/>
                <a:gd name="connsiteY0" fmla="*/ 33596 h 99128"/>
                <a:gd name="connsiteX1" fmla="*/ 0 w 55557"/>
                <a:gd name="connsiteY1" fmla="*/ 195 h 99128"/>
                <a:gd name="connsiteX2" fmla="*/ 34417 w 55557"/>
                <a:gd name="connsiteY2" fmla="*/ 99128 h 99128"/>
                <a:gd name="connsiteX3" fmla="*/ 51562 w 55557"/>
                <a:gd name="connsiteY3" fmla="*/ 33596 h 99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557" h="99128">
                  <a:moveTo>
                    <a:pt x="51562" y="33596"/>
                  </a:moveTo>
                  <a:cubicBezTo>
                    <a:pt x="44074" y="11950"/>
                    <a:pt x="22815" y="-1821"/>
                    <a:pt x="0" y="195"/>
                  </a:cubicBezTo>
                  <a:cubicBezTo>
                    <a:pt x="11557" y="33088"/>
                    <a:pt x="22479" y="66235"/>
                    <a:pt x="34417" y="99128"/>
                  </a:cubicBezTo>
                  <a:cubicBezTo>
                    <a:pt x="54991" y="88079"/>
                    <a:pt x="60198" y="54424"/>
                    <a:pt x="51562" y="33596"/>
                  </a:cubicBezTo>
                  <a:close/>
                </a:path>
              </a:pathLst>
            </a:custGeom>
            <a:solidFill>
              <a:srgbClr val="D1C5B8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10" name="Freeform: Shape 1209">
              <a:extLst>
                <a:ext uri="{FF2B5EF4-FFF2-40B4-BE49-F238E27FC236}">
                  <a16:creationId xmlns:a16="http://schemas.microsoft.com/office/drawing/2014/main" id="{9D2B5418-49DA-43A8-991B-872DFD75F1A3}"/>
                </a:ext>
              </a:extLst>
            </p:cNvPr>
            <p:cNvSpPr/>
            <p:nvPr/>
          </p:nvSpPr>
          <p:spPr>
            <a:xfrm>
              <a:off x="5186552" y="1640461"/>
              <a:ext cx="45299" cy="118742"/>
            </a:xfrm>
            <a:custGeom>
              <a:avLst/>
              <a:gdLst>
                <a:gd name="connsiteX0" fmla="*/ 9719 w 45299"/>
                <a:gd name="connsiteY0" fmla="*/ 118743 h 118742"/>
                <a:gd name="connsiteX1" fmla="*/ 14798 w 45299"/>
                <a:gd name="connsiteY1" fmla="*/ 112774 h 118742"/>
                <a:gd name="connsiteX2" fmla="*/ 37277 w 45299"/>
                <a:gd name="connsiteY2" fmla="*/ 70356 h 118742"/>
                <a:gd name="connsiteX3" fmla="*/ 45151 w 45299"/>
                <a:gd name="connsiteY3" fmla="*/ 25017 h 118742"/>
                <a:gd name="connsiteX4" fmla="*/ 41087 w 45299"/>
                <a:gd name="connsiteY4" fmla="*/ 7618 h 118742"/>
                <a:gd name="connsiteX5" fmla="*/ 28034 w 45299"/>
                <a:gd name="connsiteY5" fmla="*/ 417 h 118742"/>
                <a:gd name="connsiteX6" fmla="*/ 27371 w 45299"/>
                <a:gd name="connsiteY6" fmla="*/ 633 h 118742"/>
                <a:gd name="connsiteX7" fmla="*/ 14671 w 45299"/>
                <a:gd name="connsiteY7" fmla="*/ 9396 h 118742"/>
                <a:gd name="connsiteX8" fmla="*/ 8702 w 45299"/>
                <a:gd name="connsiteY8" fmla="*/ 20953 h 118742"/>
                <a:gd name="connsiteX9" fmla="*/ 2733 w 45299"/>
                <a:gd name="connsiteY9" fmla="*/ 98042 h 118742"/>
                <a:gd name="connsiteX10" fmla="*/ 9719 w 45299"/>
                <a:gd name="connsiteY10" fmla="*/ 118743 h 118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299" h="118742">
                  <a:moveTo>
                    <a:pt x="9719" y="118743"/>
                  </a:moveTo>
                  <a:cubicBezTo>
                    <a:pt x="12385" y="115568"/>
                    <a:pt x="13656" y="114298"/>
                    <a:pt x="14798" y="112774"/>
                  </a:cubicBezTo>
                  <a:cubicBezTo>
                    <a:pt x="24286" y="99785"/>
                    <a:pt x="31857" y="85500"/>
                    <a:pt x="37277" y="70356"/>
                  </a:cubicBezTo>
                  <a:cubicBezTo>
                    <a:pt x="43292" y="56031"/>
                    <a:pt x="45984" y="40530"/>
                    <a:pt x="45151" y="25017"/>
                  </a:cubicBezTo>
                  <a:cubicBezTo>
                    <a:pt x="44445" y="19084"/>
                    <a:pt x="43082" y="13249"/>
                    <a:pt x="41087" y="7618"/>
                  </a:cubicBezTo>
                  <a:cubicBezTo>
                    <a:pt x="39471" y="2025"/>
                    <a:pt x="33627" y="-1199"/>
                    <a:pt x="28034" y="417"/>
                  </a:cubicBezTo>
                  <a:cubicBezTo>
                    <a:pt x="27811" y="482"/>
                    <a:pt x="27590" y="553"/>
                    <a:pt x="27371" y="633"/>
                  </a:cubicBezTo>
                  <a:cubicBezTo>
                    <a:pt x="22110" y="1676"/>
                    <a:pt x="17514" y="4847"/>
                    <a:pt x="14671" y="9396"/>
                  </a:cubicBezTo>
                  <a:cubicBezTo>
                    <a:pt x="12259" y="13015"/>
                    <a:pt x="10258" y="16891"/>
                    <a:pt x="8702" y="20953"/>
                  </a:cubicBezTo>
                  <a:cubicBezTo>
                    <a:pt x="-303" y="45619"/>
                    <a:pt x="-2367" y="72283"/>
                    <a:pt x="2733" y="98042"/>
                  </a:cubicBezTo>
                  <a:cubicBezTo>
                    <a:pt x="4511" y="104519"/>
                    <a:pt x="7306" y="110742"/>
                    <a:pt x="9719" y="118743"/>
                  </a:cubicBezTo>
                  <a:close/>
                </a:path>
              </a:pathLst>
            </a:custGeom>
            <a:solidFill>
              <a:srgbClr val="D1C5B8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11" name="Freeform: Shape 1210">
              <a:extLst>
                <a:ext uri="{FF2B5EF4-FFF2-40B4-BE49-F238E27FC236}">
                  <a16:creationId xmlns:a16="http://schemas.microsoft.com/office/drawing/2014/main" id="{0F2AA93F-117C-4A5D-AC33-5B2E026D898D}"/>
                </a:ext>
              </a:extLst>
            </p:cNvPr>
            <p:cNvSpPr/>
            <p:nvPr/>
          </p:nvSpPr>
          <p:spPr>
            <a:xfrm>
              <a:off x="5111501" y="1581149"/>
              <a:ext cx="226678" cy="611352"/>
            </a:xfrm>
            <a:custGeom>
              <a:avLst/>
              <a:gdLst>
                <a:gd name="connsiteX0" fmla="*/ 217993 w 226678"/>
                <a:gd name="connsiteY0" fmla="*/ 340868 h 611352"/>
                <a:gd name="connsiteX1" fmla="*/ 129728 w 226678"/>
                <a:gd name="connsiteY1" fmla="*/ 288798 h 611352"/>
                <a:gd name="connsiteX2" fmla="*/ 124267 w 226678"/>
                <a:gd name="connsiteY2" fmla="*/ 290957 h 611352"/>
                <a:gd name="connsiteX3" fmla="*/ 110043 w 226678"/>
                <a:gd name="connsiteY3" fmla="*/ 248793 h 611352"/>
                <a:gd name="connsiteX4" fmla="*/ 108392 w 226678"/>
                <a:gd name="connsiteY4" fmla="*/ 244094 h 611352"/>
                <a:gd name="connsiteX5" fmla="*/ 109535 w 226678"/>
                <a:gd name="connsiteY5" fmla="*/ 235077 h 611352"/>
                <a:gd name="connsiteX6" fmla="*/ 138871 w 226678"/>
                <a:gd name="connsiteY6" fmla="*/ 176022 h 611352"/>
                <a:gd name="connsiteX7" fmla="*/ 140396 w 226678"/>
                <a:gd name="connsiteY7" fmla="*/ 170434 h 611352"/>
                <a:gd name="connsiteX8" fmla="*/ 145984 w 226678"/>
                <a:gd name="connsiteY8" fmla="*/ 127127 h 611352"/>
                <a:gd name="connsiteX9" fmla="*/ 139761 w 226678"/>
                <a:gd name="connsiteY9" fmla="*/ 72898 h 611352"/>
                <a:gd name="connsiteX10" fmla="*/ 137856 w 226678"/>
                <a:gd name="connsiteY10" fmla="*/ 72898 h 611352"/>
                <a:gd name="connsiteX11" fmla="*/ 136713 w 226678"/>
                <a:gd name="connsiteY11" fmla="*/ 68580 h 611352"/>
                <a:gd name="connsiteX12" fmla="*/ 138491 w 226678"/>
                <a:gd name="connsiteY12" fmla="*/ 68580 h 611352"/>
                <a:gd name="connsiteX13" fmla="*/ 123251 w 226678"/>
                <a:gd name="connsiteY13" fmla="*/ 33909 h 611352"/>
                <a:gd name="connsiteX14" fmla="*/ 107757 w 226678"/>
                <a:gd name="connsiteY14" fmla="*/ 12700 h 611352"/>
                <a:gd name="connsiteX15" fmla="*/ 93025 w 226678"/>
                <a:gd name="connsiteY15" fmla="*/ 0 h 611352"/>
                <a:gd name="connsiteX16" fmla="*/ 84897 w 226678"/>
                <a:gd name="connsiteY16" fmla="*/ 1016 h 611352"/>
                <a:gd name="connsiteX17" fmla="*/ 84897 w 226678"/>
                <a:gd name="connsiteY17" fmla="*/ 2413 h 611352"/>
                <a:gd name="connsiteX18" fmla="*/ 55179 w 226678"/>
                <a:gd name="connsiteY18" fmla="*/ 48006 h 611352"/>
                <a:gd name="connsiteX19" fmla="*/ 50607 w 226678"/>
                <a:gd name="connsiteY19" fmla="*/ 72136 h 611352"/>
                <a:gd name="connsiteX20" fmla="*/ 59243 w 226678"/>
                <a:gd name="connsiteY20" fmla="*/ 156718 h 611352"/>
                <a:gd name="connsiteX21" fmla="*/ 67625 w 226678"/>
                <a:gd name="connsiteY21" fmla="*/ 178689 h 611352"/>
                <a:gd name="connsiteX22" fmla="*/ 71435 w 226678"/>
                <a:gd name="connsiteY22" fmla="*/ 193421 h 611352"/>
                <a:gd name="connsiteX23" fmla="*/ 56957 w 226678"/>
                <a:gd name="connsiteY23" fmla="*/ 212979 h 611352"/>
                <a:gd name="connsiteX24" fmla="*/ 20000 w 226678"/>
                <a:gd name="connsiteY24" fmla="*/ 270637 h 611352"/>
                <a:gd name="connsiteX25" fmla="*/ 1839 w 226678"/>
                <a:gd name="connsiteY25" fmla="*/ 324612 h 611352"/>
                <a:gd name="connsiteX26" fmla="*/ 79944 w 226678"/>
                <a:gd name="connsiteY26" fmla="*/ 463042 h 611352"/>
                <a:gd name="connsiteX27" fmla="*/ 155001 w 226678"/>
                <a:gd name="connsiteY27" fmla="*/ 467868 h 611352"/>
                <a:gd name="connsiteX28" fmla="*/ 163637 w 226678"/>
                <a:gd name="connsiteY28" fmla="*/ 465709 h 611352"/>
                <a:gd name="connsiteX29" fmla="*/ 172908 w 226678"/>
                <a:gd name="connsiteY29" fmla="*/ 488950 h 611352"/>
                <a:gd name="connsiteX30" fmla="*/ 182052 w 226678"/>
                <a:gd name="connsiteY30" fmla="*/ 515112 h 611352"/>
                <a:gd name="connsiteX31" fmla="*/ 187259 w 226678"/>
                <a:gd name="connsiteY31" fmla="*/ 542417 h 611352"/>
                <a:gd name="connsiteX32" fmla="*/ 151953 w 226678"/>
                <a:gd name="connsiteY32" fmla="*/ 590169 h 611352"/>
                <a:gd name="connsiteX33" fmla="*/ 130236 w 226678"/>
                <a:gd name="connsiteY33" fmla="*/ 590169 h 611352"/>
                <a:gd name="connsiteX34" fmla="*/ 126934 w 226678"/>
                <a:gd name="connsiteY34" fmla="*/ 588264 h 611352"/>
                <a:gd name="connsiteX35" fmla="*/ 130363 w 226678"/>
                <a:gd name="connsiteY35" fmla="*/ 586486 h 611352"/>
                <a:gd name="connsiteX36" fmla="*/ 151445 w 226678"/>
                <a:gd name="connsiteY36" fmla="*/ 550291 h 611352"/>
                <a:gd name="connsiteX37" fmla="*/ 126934 w 226678"/>
                <a:gd name="connsiteY37" fmla="*/ 517144 h 611352"/>
                <a:gd name="connsiteX38" fmla="*/ 86548 w 226678"/>
                <a:gd name="connsiteY38" fmla="*/ 527939 h 611352"/>
                <a:gd name="connsiteX39" fmla="*/ 94103 w 226678"/>
                <a:gd name="connsiteY39" fmla="*/ 597034 h 611352"/>
                <a:gd name="connsiteX40" fmla="*/ 100645 w 226678"/>
                <a:gd name="connsiteY40" fmla="*/ 601472 h 611352"/>
                <a:gd name="connsiteX41" fmla="*/ 161097 w 226678"/>
                <a:gd name="connsiteY41" fmla="*/ 607822 h 611352"/>
                <a:gd name="connsiteX42" fmla="*/ 206563 w 226678"/>
                <a:gd name="connsiteY42" fmla="*/ 532638 h 611352"/>
                <a:gd name="connsiteX43" fmla="*/ 186878 w 226678"/>
                <a:gd name="connsiteY43" fmla="*/ 471297 h 611352"/>
                <a:gd name="connsiteX44" fmla="*/ 182687 w 226678"/>
                <a:gd name="connsiteY44" fmla="*/ 458597 h 611352"/>
                <a:gd name="connsiteX45" fmla="*/ 180909 w 226678"/>
                <a:gd name="connsiteY45" fmla="*/ 453898 h 611352"/>
                <a:gd name="connsiteX46" fmla="*/ 224216 w 226678"/>
                <a:gd name="connsiteY46" fmla="*/ 401320 h 611352"/>
                <a:gd name="connsiteX47" fmla="*/ 217993 w 226678"/>
                <a:gd name="connsiteY47" fmla="*/ 340868 h 611352"/>
                <a:gd name="connsiteX48" fmla="*/ 84135 w 226678"/>
                <a:gd name="connsiteY48" fmla="*/ 80264 h 611352"/>
                <a:gd name="connsiteX49" fmla="*/ 90104 w 226678"/>
                <a:gd name="connsiteY49" fmla="*/ 68707 h 611352"/>
                <a:gd name="connsiteX50" fmla="*/ 102804 w 226678"/>
                <a:gd name="connsiteY50" fmla="*/ 59944 h 611352"/>
                <a:gd name="connsiteX51" fmla="*/ 116304 w 226678"/>
                <a:gd name="connsiteY51" fmla="*/ 66266 h 611352"/>
                <a:gd name="connsiteX52" fmla="*/ 116520 w 226678"/>
                <a:gd name="connsiteY52" fmla="*/ 66929 h 611352"/>
                <a:gd name="connsiteX53" fmla="*/ 120584 w 226678"/>
                <a:gd name="connsiteY53" fmla="*/ 84328 h 611352"/>
                <a:gd name="connsiteX54" fmla="*/ 112710 w 226678"/>
                <a:gd name="connsiteY54" fmla="*/ 129667 h 611352"/>
                <a:gd name="connsiteX55" fmla="*/ 90231 w 226678"/>
                <a:gd name="connsiteY55" fmla="*/ 172085 h 611352"/>
                <a:gd name="connsiteX56" fmla="*/ 85151 w 226678"/>
                <a:gd name="connsiteY56" fmla="*/ 178054 h 611352"/>
                <a:gd name="connsiteX57" fmla="*/ 78547 w 226678"/>
                <a:gd name="connsiteY57" fmla="*/ 157353 h 611352"/>
                <a:gd name="connsiteX58" fmla="*/ 84135 w 226678"/>
                <a:gd name="connsiteY58" fmla="*/ 80264 h 611352"/>
                <a:gd name="connsiteX59" fmla="*/ 90866 w 226678"/>
                <a:gd name="connsiteY59" fmla="*/ 448564 h 611352"/>
                <a:gd name="connsiteX60" fmla="*/ 36129 w 226678"/>
                <a:gd name="connsiteY60" fmla="*/ 374269 h 611352"/>
                <a:gd name="connsiteX61" fmla="*/ 48829 w 226678"/>
                <a:gd name="connsiteY61" fmla="*/ 316738 h 611352"/>
                <a:gd name="connsiteX62" fmla="*/ 89088 w 226678"/>
                <a:gd name="connsiteY62" fmla="*/ 258445 h 611352"/>
                <a:gd name="connsiteX63" fmla="*/ 91882 w 226678"/>
                <a:gd name="connsiteY63" fmla="*/ 256032 h 611352"/>
                <a:gd name="connsiteX64" fmla="*/ 105471 w 226678"/>
                <a:gd name="connsiteY64" fmla="*/ 296291 h 611352"/>
                <a:gd name="connsiteX65" fmla="*/ 100010 w 226678"/>
                <a:gd name="connsiteY65" fmla="*/ 300609 h 611352"/>
                <a:gd name="connsiteX66" fmla="*/ 69403 w 226678"/>
                <a:gd name="connsiteY66" fmla="*/ 381127 h 611352"/>
                <a:gd name="connsiteX67" fmla="*/ 121600 w 226678"/>
                <a:gd name="connsiteY67" fmla="*/ 431165 h 611352"/>
                <a:gd name="connsiteX68" fmla="*/ 127315 w 226678"/>
                <a:gd name="connsiteY68" fmla="*/ 431165 h 611352"/>
                <a:gd name="connsiteX69" fmla="*/ 132903 w 226678"/>
                <a:gd name="connsiteY69" fmla="*/ 425958 h 611352"/>
                <a:gd name="connsiteX70" fmla="*/ 129347 w 226678"/>
                <a:gd name="connsiteY70" fmla="*/ 419227 h 611352"/>
                <a:gd name="connsiteX71" fmla="*/ 124775 w 226678"/>
                <a:gd name="connsiteY71" fmla="*/ 417703 h 611352"/>
                <a:gd name="connsiteX72" fmla="*/ 99687 w 226678"/>
                <a:gd name="connsiteY72" fmla="*/ 368199 h 611352"/>
                <a:gd name="connsiteX73" fmla="*/ 104074 w 226678"/>
                <a:gd name="connsiteY73" fmla="*/ 359029 h 611352"/>
                <a:gd name="connsiteX74" fmla="*/ 121473 w 226678"/>
                <a:gd name="connsiteY74" fmla="*/ 342011 h 611352"/>
                <a:gd name="connsiteX75" fmla="*/ 156652 w 226678"/>
                <a:gd name="connsiteY75" fmla="*/ 445770 h 611352"/>
                <a:gd name="connsiteX76" fmla="*/ 90866 w 226678"/>
                <a:gd name="connsiteY76" fmla="*/ 449072 h 611352"/>
                <a:gd name="connsiteX77" fmla="*/ 174686 w 226678"/>
                <a:gd name="connsiteY77" fmla="*/ 436626 h 611352"/>
                <a:gd name="connsiteX78" fmla="*/ 140269 w 226678"/>
                <a:gd name="connsiteY78" fmla="*/ 337693 h 611352"/>
                <a:gd name="connsiteX79" fmla="*/ 191831 w 226678"/>
                <a:gd name="connsiteY79" fmla="*/ 371094 h 611352"/>
                <a:gd name="connsiteX80" fmla="*/ 174686 w 226678"/>
                <a:gd name="connsiteY80" fmla="*/ 437134 h 611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226678" h="611352">
                  <a:moveTo>
                    <a:pt x="217993" y="340868"/>
                  </a:moveTo>
                  <a:cubicBezTo>
                    <a:pt x="203388" y="306197"/>
                    <a:pt x="168590" y="280162"/>
                    <a:pt x="129728" y="288798"/>
                  </a:cubicBezTo>
                  <a:lnTo>
                    <a:pt x="124267" y="290957"/>
                  </a:lnTo>
                  <a:cubicBezTo>
                    <a:pt x="119695" y="278257"/>
                    <a:pt x="114615" y="261620"/>
                    <a:pt x="110043" y="248793"/>
                  </a:cubicBezTo>
                  <a:cubicBezTo>
                    <a:pt x="109626" y="247183"/>
                    <a:pt x="109074" y="245611"/>
                    <a:pt x="108392" y="244094"/>
                  </a:cubicBezTo>
                  <a:cubicBezTo>
                    <a:pt x="106863" y="241143"/>
                    <a:pt x="107318" y="237554"/>
                    <a:pt x="109535" y="235077"/>
                  </a:cubicBezTo>
                  <a:cubicBezTo>
                    <a:pt x="123015" y="217459"/>
                    <a:pt x="132976" y="197408"/>
                    <a:pt x="138871" y="176022"/>
                  </a:cubicBezTo>
                  <a:lnTo>
                    <a:pt x="140396" y="170434"/>
                  </a:lnTo>
                  <a:cubicBezTo>
                    <a:pt x="143809" y="156241"/>
                    <a:pt x="145682" y="141721"/>
                    <a:pt x="145984" y="127127"/>
                  </a:cubicBezTo>
                  <a:cubicBezTo>
                    <a:pt x="146626" y="108842"/>
                    <a:pt x="144529" y="90563"/>
                    <a:pt x="139761" y="72898"/>
                  </a:cubicBezTo>
                  <a:lnTo>
                    <a:pt x="137856" y="72898"/>
                  </a:lnTo>
                  <a:lnTo>
                    <a:pt x="136713" y="68580"/>
                  </a:lnTo>
                  <a:lnTo>
                    <a:pt x="138491" y="68580"/>
                  </a:lnTo>
                  <a:cubicBezTo>
                    <a:pt x="134793" y="56463"/>
                    <a:pt x="129678" y="44826"/>
                    <a:pt x="123251" y="33909"/>
                  </a:cubicBezTo>
                  <a:cubicBezTo>
                    <a:pt x="118746" y="26380"/>
                    <a:pt x="113559" y="19281"/>
                    <a:pt x="107757" y="12700"/>
                  </a:cubicBezTo>
                  <a:cubicBezTo>
                    <a:pt x="103175" y="8099"/>
                    <a:pt x="98250" y="3854"/>
                    <a:pt x="93025" y="0"/>
                  </a:cubicBezTo>
                  <a:lnTo>
                    <a:pt x="84897" y="1016"/>
                  </a:lnTo>
                  <a:cubicBezTo>
                    <a:pt x="84989" y="1477"/>
                    <a:pt x="84989" y="1952"/>
                    <a:pt x="84897" y="2413"/>
                  </a:cubicBezTo>
                  <a:cubicBezTo>
                    <a:pt x="69716" y="13435"/>
                    <a:pt x="59135" y="29668"/>
                    <a:pt x="55179" y="48006"/>
                  </a:cubicBezTo>
                  <a:cubicBezTo>
                    <a:pt x="53143" y="55944"/>
                    <a:pt x="51616" y="64004"/>
                    <a:pt x="50607" y="72136"/>
                  </a:cubicBezTo>
                  <a:cubicBezTo>
                    <a:pt x="46960" y="100619"/>
                    <a:pt x="49915" y="129560"/>
                    <a:pt x="59243" y="156718"/>
                  </a:cubicBezTo>
                  <a:cubicBezTo>
                    <a:pt x="62037" y="164084"/>
                    <a:pt x="64958" y="171323"/>
                    <a:pt x="67625" y="178689"/>
                  </a:cubicBezTo>
                  <a:cubicBezTo>
                    <a:pt x="68514" y="181102"/>
                    <a:pt x="73340" y="190754"/>
                    <a:pt x="71435" y="193421"/>
                  </a:cubicBezTo>
                  <a:lnTo>
                    <a:pt x="56957" y="212979"/>
                  </a:lnTo>
                  <a:cubicBezTo>
                    <a:pt x="42956" y="231067"/>
                    <a:pt x="30589" y="250362"/>
                    <a:pt x="20000" y="270637"/>
                  </a:cubicBezTo>
                  <a:cubicBezTo>
                    <a:pt x="11500" y="287711"/>
                    <a:pt x="5389" y="305873"/>
                    <a:pt x="1839" y="324612"/>
                  </a:cubicBezTo>
                  <a:cubicBezTo>
                    <a:pt x="-8702" y="381381"/>
                    <a:pt x="27239" y="440563"/>
                    <a:pt x="79944" y="463042"/>
                  </a:cubicBezTo>
                  <a:cubicBezTo>
                    <a:pt x="103600" y="473497"/>
                    <a:pt x="130201" y="475208"/>
                    <a:pt x="155001" y="467868"/>
                  </a:cubicBezTo>
                  <a:lnTo>
                    <a:pt x="163637" y="465709"/>
                  </a:lnTo>
                  <a:cubicBezTo>
                    <a:pt x="166685" y="473456"/>
                    <a:pt x="169987" y="481203"/>
                    <a:pt x="172908" y="488950"/>
                  </a:cubicBezTo>
                  <a:cubicBezTo>
                    <a:pt x="175829" y="496697"/>
                    <a:pt x="179639" y="506222"/>
                    <a:pt x="182052" y="515112"/>
                  </a:cubicBezTo>
                  <a:cubicBezTo>
                    <a:pt x="184483" y="524067"/>
                    <a:pt x="186223" y="533196"/>
                    <a:pt x="187259" y="542417"/>
                  </a:cubicBezTo>
                  <a:cubicBezTo>
                    <a:pt x="190041" y="565185"/>
                    <a:pt x="174537" y="586156"/>
                    <a:pt x="151953" y="590169"/>
                  </a:cubicBezTo>
                  <a:cubicBezTo>
                    <a:pt x="144926" y="592648"/>
                    <a:pt x="137263" y="592648"/>
                    <a:pt x="130236" y="590169"/>
                  </a:cubicBezTo>
                  <a:cubicBezTo>
                    <a:pt x="129347" y="590169"/>
                    <a:pt x="128585" y="589153"/>
                    <a:pt x="126934" y="588264"/>
                  </a:cubicBezTo>
                  <a:lnTo>
                    <a:pt x="130363" y="586486"/>
                  </a:lnTo>
                  <a:cubicBezTo>
                    <a:pt x="144861" y="580686"/>
                    <a:pt x="153552" y="565764"/>
                    <a:pt x="151445" y="550291"/>
                  </a:cubicBezTo>
                  <a:cubicBezTo>
                    <a:pt x="150232" y="535484"/>
                    <a:pt x="140736" y="522641"/>
                    <a:pt x="126934" y="517144"/>
                  </a:cubicBezTo>
                  <a:cubicBezTo>
                    <a:pt x="112602" y="510882"/>
                    <a:pt x="95844" y="515361"/>
                    <a:pt x="86548" y="527939"/>
                  </a:cubicBezTo>
                  <a:cubicBezTo>
                    <a:pt x="69554" y="549105"/>
                    <a:pt x="72936" y="580040"/>
                    <a:pt x="94103" y="597034"/>
                  </a:cubicBezTo>
                  <a:cubicBezTo>
                    <a:pt x="96161" y="598687"/>
                    <a:pt x="98349" y="600171"/>
                    <a:pt x="100645" y="601472"/>
                  </a:cubicBezTo>
                  <a:cubicBezTo>
                    <a:pt x="119043" y="611882"/>
                    <a:pt x="140938" y="614182"/>
                    <a:pt x="161097" y="607822"/>
                  </a:cubicBezTo>
                  <a:cubicBezTo>
                    <a:pt x="193374" y="598237"/>
                    <a:pt x="213066" y="565675"/>
                    <a:pt x="206563" y="532638"/>
                  </a:cubicBezTo>
                  <a:cubicBezTo>
                    <a:pt x="201347" y="511783"/>
                    <a:pt x="194771" y="491293"/>
                    <a:pt x="186878" y="471297"/>
                  </a:cubicBezTo>
                  <a:cubicBezTo>
                    <a:pt x="185481" y="467106"/>
                    <a:pt x="184084" y="462915"/>
                    <a:pt x="182687" y="458597"/>
                  </a:cubicBezTo>
                  <a:lnTo>
                    <a:pt x="180909" y="453898"/>
                  </a:lnTo>
                  <a:cubicBezTo>
                    <a:pt x="201420" y="442414"/>
                    <a:pt x="216874" y="423651"/>
                    <a:pt x="224216" y="401320"/>
                  </a:cubicBezTo>
                  <a:cubicBezTo>
                    <a:pt x="228982" y="381042"/>
                    <a:pt x="226791" y="359750"/>
                    <a:pt x="217993" y="340868"/>
                  </a:cubicBezTo>
                  <a:close/>
                  <a:moveTo>
                    <a:pt x="84135" y="80264"/>
                  </a:moveTo>
                  <a:cubicBezTo>
                    <a:pt x="85690" y="76203"/>
                    <a:pt x="87692" y="72326"/>
                    <a:pt x="90104" y="68707"/>
                  </a:cubicBezTo>
                  <a:cubicBezTo>
                    <a:pt x="92946" y="64159"/>
                    <a:pt x="97543" y="60987"/>
                    <a:pt x="102804" y="59944"/>
                  </a:cubicBezTo>
                  <a:cubicBezTo>
                    <a:pt x="108278" y="57962"/>
                    <a:pt x="114322" y="60792"/>
                    <a:pt x="116304" y="66266"/>
                  </a:cubicBezTo>
                  <a:cubicBezTo>
                    <a:pt x="116383" y="66485"/>
                    <a:pt x="116455" y="66706"/>
                    <a:pt x="116520" y="66929"/>
                  </a:cubicBezTo>
                  <a:cubicBezTo>
                    <a:pt x="118515" y="72560"/>
                    <a:pt x="119878" y="78396"/>
                    <a:pt x="120584" y="84328"/>
                  </a:cubicBezTo>
                  <a:cubicBezTo>
                    <a:pt x="121416" y="99842"/>
                    <a:pt x="118725" y="115343"/>
                    <a:pt x="112710" y="129667"/>
                  </a:cubicBezTo>
                  <a:cubicBezTo>
                    <a:pt x="107289" y="144811"/>
                    <a:pt x="99718" y="159097"/>
                    <a:pt x="90231" y="172085"/>
                  </a:cubicBezTo>
                  <a:cubicBezTo>
                    <a:pt x="89088" y="173609"/>
                    <a:pt x="87818" y="174879"/>
                    <a:pt x="85151" y="178054"/>
                  </a:cubicBezTo>
                  <a:cubicBezTo>
                    <a:pt x="82611" y="170053"/>
                    <a:pt x="79944" y="163830"/>
                    <a:pt x="78547" y="157353"/>
                  </a:cubicBezTo>
                  <a:cubicBezTo>
                    <a:pt x="73325" y="131629"/>
                    <a:pt x="75257" y="104966"/>
                    <a:pt x="84135" y="80264"/>
                  </a:cubicBezTo>
                  <a:close/>
                  <a:moveTo>
                    <a:pt x="90866" y="448564"/>
                  </a:moveTo>
                  <a:cubicBezTo>
                    <a:pt x="58990" y="437531"/>
                    <a:pt x="37220" y="407983"/>
                    <a:pt x="36129" y="374269"/>
                  </a:cubicBezTo>
                  <a:cubicBezTo>
                    <a:pt x="35298" y="354315"/>
                    <a:pt x="39674" y="334488"/>
                    <a:pt x="48829" y="316738"/>
                  </a:cubicBezTo>
                  <a:cubicBezTo>
                    <a:pt x="59834" y="295746"/>
                    <a:pt x="73353" y="276171"/>
                    <a:pt x="89088" y="258445"/>
                  </a:cubicBezTo>
                  <a:cubicBezTo>
                    <a:pt x="89968" y="257583"/>
                    <a:pt x="90902" y="256778"/>
                    <a:pt x="91882" y="256032"/>
                  </a:cubicBezTo>
                  <a:cubicBezTo>
                    <a:pt x="96454" y="269494"/>
                    <a:pt x="100899" y="282575"/>
                    <a:pt x="105471" y="296291"/>
                  </a:cubicBezTo>
                  <a:lnTo>
                    <a:pt x="100010" y="300609"/>
                  </a:lnTo>
                  <a:cubicBezTo>
                    <a:pt x="75128" y="319296"/>
                    <a:pt x="63216" y="350630"/>
                    <a:pt x="69403" y="381127"/>
                  </a:cubicBezTo>
                  <a:cubicBezTo>
                    <a:pt x="75038" y="406852"/>
                    <a:pt x="95660" y="426621"/>
                    <a:pt x="121600" y="431165"/>
                  </a:cubicBezTo>
                  <a:cubicBezTo>
                    <a:pt x="123496" y="431420"/>
                    <a:pt x="125418" y="431420"/>
                    <a:pt x="127315" y="431165"/>
                  </a:cubicBezTo>
                  <a:cubicBezTo>
                    <a:pt x="130169" y="430956"/>
                    <a:pt x="132493" y="428790"/>
                    <a:pt x="132903" y="425958"/>
                  </a:cubicBezTo>
                  <a:cubicBezTo>
                    <a:pt x="133488" y="423152"/>
                    <a:pt x="131995" y="420326"/>
                    <a:pt x="129347" y="419227"/>
                  </a:cubicBezTo>
                  <a:cubicBezTo>
                    <a:pt x="127900" y="418512"/>
                    <a:pt x="126361" y="418000"/>
                    <a:pt x="124775" y="417703"/>
                  </a:cubicBezTo>
                  <a:cubicBezTo>
                    <a:pt x="104177" y="410961"/>
                    <a:pt x="92945" y="388797"/>
                    <a:pt x="99687" y="368199"/>
                  </a:cubicBezTo>
                  <a:cubicBezTo>
                    <a:pt x="100746" y="364965"/>
                    <a:pt x="102220" y="361883"/>
                    <a:pt x="104074" y="359029"/>
                  </a:cubicBezTo>
                  <a:cubicBezTo>
                    <a:pt x="108230" y="351889"/>
                    <a:pt x="114242" y="346007"/>
                    <a:pt x="121473" y="342011"/>
                  </a:cubicBezTo>
                  <a:cubicBezTo>
                    <a:pt x="133411" y="377063"/>
                    <a:pt x="144968" y="411226"/>
                    <a:pt x="156652" y="445770"/>
                  </a:cubicBezTo>
                  <a:cubicBezTo>
                    <a:pt x="136031" y="455560"/>
                    <a:pt x="112363" y="456748"/>
                    <a:pt x="90866" y="449072"/>
                  </a:cubicBezTo>
                  <a:close/>
                  <a:moveTo>
                    <a:pt x="174686" y="436626"/>
                  </a:moveTo>
                  <a:cubicBezTo>
                    <a:pt x="162748" y="403733"/>
                    <a:pt x="151826" y="370586"/>
                    <a:pt x="140269" y="337693"/>
                  </a:cubicBezTo>
                  <a:cubicBezTo>
                    <a:pt x="163084" y="335677"/>
                    <a:pt x="184343" y="349448"/>
                    <a:pt x="191831" y="371094"/>
                  </a:cubicBezTo>
                  <a:cubicBezTo>
                    <a:pt x="200467" y="392430"/>
                    <a:pt x="195260" y="426085"/>
                    <a:pt x="174686" y="437134"/>
                  </a:cubicBezTo>
                  <a:close/>
                </a:path>
              </a:pathLst>
            </a:custGeom>
            <a:solidFill>
              <a:srgbClr val="FFFFFF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212" name="Group 1211">
              <a:extLst>
                <a:ext uri="{FF2B5EF4-FFF2-40B4-BE49-F238E27FC236}">
                  <a16:creationId xmlns:a16="http://schemas.microsoft.com/office/drawing/2014/main" id="{DC1A485A-A2FA-4580-90C1-05F33AB1E25A}"/>
                </a:ext>
              </a:extLst>
            </p:cNvPr>
            <p:cNvGrpSpPr/>
            <p:nvPr/>
          </p:nvGrpSpPr>
          <p:grpSpPr>
            <a:xfrm>
              <a:off x="4520474" y="2295236"/>
              <a:ext cx="1373052" cy="348813"/>
              <a:chOff x="4481195" y="2295236"/>
              <a:chExt cx="1373052" cy="348813"/>
            </a:xfrm>
          </p:grpSpPr>
          <p:sp>
            <p:nvSpPr>
              <p:cNvPr id="1213" name="TextBox 1212">
                <a:extLst>
                  <a:ext uri="{FF2B5EF4-FFF2-40B4-BE49-F238E27FC236}">
                    <a16:creationId xmlns:a16="http://schemas.microsoft.com/office/drawing/2014/main" id="{6D8B92AA-83D9-4808-8B4E-902F9CCC1DCF}"/>
                  </a:ext>
                </a:extLst>
              </p:cNvPr>
              <p:cNvSpPr txBox="1"/>
              <p:nvPr/>
            </p:nvSpPr>
            <p:spPr>
              <a:xfrm>
                <a:off x="4481195" y="2295236"/>
                <a:ext cx="742191" cy="34881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txBody>
              <a:bodyPr rot="0" spcFirstLastPara="1" vertOverflow="overflow" horzOverflow="overflow" vert="horz" wrap="none" lIns="50800" tIns="50800" rIns="50800" bIns="50800" numCol="1" spcCol="38100" rtlCol="0" anchor="ctr">
                <a:spAutoFit/>
              </a:bodyPr>
              <a:lstStyle/>
              <a:p>
                <a:pPr marL="0" marR="0" indent="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600" b="1" i="0" u="none" strike="noStrike" cap="none" spc="0" normalizeH="0" baseline="0" dirty="0">
                    <a:ln>
                      <a:noFill/>
                    </a:ln>
                    <a:solidFill>
                      <a:srgbClr val="38405F"/>
                    </a:solidFill>
                    <a:effectLst/>
                    <a:uFillTx/>
                    <a:latin typeface="Montserrat"/>
                    <a:ea typeface="+mn-ea"/>
                    <a:cs typeface="+mn-cs"/>
                    <a:sym typeface="Montserrat"/>
                    <a:rtl val="0"/>
                  </a:rPr>
                  <a:t>brand</a:t>
                </a:r>
              </a:p>
            </p:txBody>
          </p:sp>
          <p:sp>
            <p:nvSpPr>
              <p:cNvPr id="1214" name="TextBox 1213">
                <a:extLst>
                  <a:ext uri="{FF2B5EF4-FFF2-40B4-BE49-F238E27FC236}">
                    <a16:creationId xmlns:a16="http://schemas.microsoft.com/office/drawing/2014/main" id="{73B76659-BF42-4B5E-A148-6D01197C7AE1}"/>
                  </a:ext>
                </a:extLst>
              </p:cNvPr>
              <p:cNvSpPr txBox="1"/>
              <p:nvPr/>
            </p:nvSpPr>
            <p:spPr>
              <a:xfrm>
                <a:off x="5139308" y="2295236"/>
                <a:ext cx="714939" cy="34881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txBody>
              <a:bodyPr rot="0" spcFirstLastPara="1" vertOverflow="overflow" horzOverflow="overflow" vert="horz" wrap="none" lIns="50800" tIns="50800" rIns="50800" bIns="50800" numCol="1" spcCol="38100" rtlCol="0" anchor="ctr">
                <a:spAutoFit/>
              </a:bodyPr>
              <a:lstStyle/>
              <a:p>
                <a:pPr marL="0" marR="0" indent="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600" b="1" i="0" u="none" strike="noStrike" cap="none" spc="0" normalizeH="0" baseline="0" dirty="0">
                    <a:ln>
                      <a:noFill/>
                    </a:ln>
                    <a:solidFill>
                      <a:srgbClr val="B3A597"/>
                    </a:solidFill>
                    <a:effectLst/>
                    <a:uFillTx/>
                    <a:latin typeface="Montserrat"/>
                    <a:ea typeface="+mn-ea"/>
                    <a:cs typeface="+mn-cs"/>
                    <a:sym typeface="Montserrat"/>
                    <a:rtl val="0"/>
                  </a:rPr>
                  <a:t>name</a:t>
                </a:r>
              </a:p>
            </p:txBody>
          </p:sp>
        </p:grpSp>
        <p:sp>
          <p:nvSpPr>
            <p:cNvPr id="1215" name="TextBox 1214">
              <a:extLst>
                <a:ext uri="{FF2B5EF4-FFF2-40B4-BE49-F238E27FC236}">
                  <a16:creationId xmlns:a16="http://schemas.microsoft.com/office/drawing/2014/main" id="{9DC98E77-9010-4294-B833-0C363B03416F}"/>
                </a:ext>
              </a:extLst>
            </p:cNvPr>
            <p:cNvSpPr txBox="1"/>
            <p:nvPr/>
          </p:nvSpPr>
          <p:spPr>
            <a:xfrm>
              <a:off x="4751747" y="2583910"/>
              <a:ext cx="910506" cy="16414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txBody>
            <a:bodyPr rot="0" spcFirstLastPara="1" vertOverflow="overflow" horzOverflow="overflow" vert="horz" wrap="none" lIns="50800" tIns="50800" rIns="50800" bIns="50800" numCol="1" spcCol="38100" rtlCol="0" anchor="ctr">
              <a:spAutoFit/>
            </a:bodyPr>
            <a:lstStyle/>
            <a:p>
              <a: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400" b="0" i="0" u="none" strike="noStrike" cap="none" spc="0" normalizeH="0" baseline="0" dirty="0">
                  <a:ln>
                    <a:noFill/>
                  </a:ln>
                  <a:solidFill>
                    <a:srgbClr val="38405F"/>
                  </a:solidFill>
                  <a:effectLst/>
                  <a:uFillTx/>
                  <a:latin typeface="Montserrat"/>
                  <a:ea typeface="+mn-ea"/>
                  <a:cs typeface="+mn-cs"/>
                  <a:sym typeface="Montserrat"/>
                  <a:rtl val="0"/>
                </a:rPr>
                <a:t>ENTERTAIMENT AND THE ARTS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42727439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1" name="+1 23 456 789">
            <a:extLst>
              <a:ext uri="{FF2B5EF4-FFF2-40B4-BE49-F238E27FC236}">
                <a16:creationId xmlns:a16="http://schemas.microsoft.com/office/drawing/2014/main" id="{A6916CC0-0A86-4109-ABEE-722DFB6C9064}"/>
              </a:ext>
            </a:extLst>
          </p:cNvPr>
          <p:cNvSpPr txBox="1"/>
          <p:nvPr/>
        </p:nvSpPr>
        <p:spPr>
          <a:xfrm>
            <a:off x="5616532" y="535710"/>
            <a:ext cx="1278754" cy="203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r">
              <a:defRPr sz="800"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t>+1 23 456 789</a:t>
            </a:r>
          </a:p>
        </p:txBody>
      </p:sp>
      <p:sp>
        <p:nvSpPr>
          <p:cNvPr id="2352" name="Your address here St.">
            <a:extLst>
              <a:ext uri="{FF2B5EF4-FFF2-40B4-BE49-F238E27FC236}">
                <a16:creationId xmlns:a16="http://schemas.microsoft.com/office/drawing/2014/main" id="{1FD98657-1C8C-4528-B7F5-77143FDC021F}"/>
              </a:ext>
            </a:extLst>
          </p:cNvPr>
          <p:cNvSpPr txBox="1"/>
          <p:nvPr/>
        </p:nvSpPr>
        <p:spPr>
          <a:xfrm>
            <a:off x="5549720" y="947749"/>
            <a:ext cx="1345566" cy="228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>
              <a:defRPr sz="800"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t>Your address here St.</a:t>
            </a:r>
          </a:p>
        </p:txBody>
      </p:sp>
      <p:sp>
        <p:nvSpPr>
          <p:cNvPr id="2353" name="www.yourwebsite.com">
            <a:extLst>
              <a:ext uri="{FF2B5EF4-FFF2-40B4-BE49-F238E27FC236}">
                <a16:creationId xmlns:a16="http://schemas.microsoft.com/office/drawing/2014/main" id="{D2D73DDF-4E46-45C1-BA12-70851DAE69AC}"/>
              </a:ext>
            </a:extLst>
          </p:cNvPr>
          <p:cNvSpPr txBox="1"/>
          <p:nvPr/>
        </p:nvSpPr>
        <p:spPr>
          <a:xfrm>
            <a:off x="5409577" y="1313868"/>
            <a:ext cx="1485709" cy="330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r">
              <a:defRPr sz="800"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rPr dirty="0"/>
              <a:t>www.yourwebsite.com</a:t>
            </a:r>
          </a:p>
        </p:txBody>
      </p:sp>
      <p:sp>
        <p:nvSpPr>
          <p:cNvPr id="2354" name="Shape">
            <a:extLst>
              <a:ext uri="{FF2B5EF4-FFF2-40B4-BE49-F238E27FC236}">
                <a16:creationId xmlns:a16="http://schemas.microsoft.com/office/drawing/2014/main" id="{C2F3A7A3-8D9E-44BE-BB9B-448DCF5FACE2}"/>
              </a:ext>
            </a:extLst>
          </p:cNvPr>
          <p:cNvSpPr/>
          <p:nvPr/>
        </p:nvSpPr>
        <p:spPr>
          <a:xfrm>
            <a:off x="6979593" y="869644"/>
            <a:ext cx="251463" cy="384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gradFill>
            <a:gsLst>
              <a:gs pos="0">
                <a:srgbClr val="00DDAF"/>
              </a:gs>
              <a:gs pos="100000">
                <a:srgbClr val="71F688"/>
              </a:gs>
            </a:gsLst>
            <a:lin ang="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355" name="Shape">
            <a:extLst>
              <a:ext uri="{FF2B5EF4-FFF2-40B4-BE49-F238E27FC236}">
                <a16:creationId xmlns:a16="http://schemas.microsoft.com/office/drawing/2014/main" id="{120E755E-FA8E-4D2E-8A28-755C1088554E}"/>
              </a:ext>
            </a:extLst>
          </p:cNvPr>
          <p:cNvSpPr/>
          <p:nvPr/>
        </p:nvSpPr>
        <p:spPr>
          <a:xfrm>
            <a:off x="6979593" y="450544"/>
            <a:ext cx="251463" cy="384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gradFill>
            <a:gsLst>
              <a:gs pos="0">
                <a:srgbClr val="00DDAF"/>
              </a:gs>
              <a:gs pos="100000">
                <a:srgbClr val="71F688"/>
              </a:gs>
            </a:gsLst>
            <a:lin ang="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356" name="Shape">
            <a:extLst>
              <a:ext uri="{FF2B5EF4-FFF2-40B4-BE49-F238E27FC236}">
                <a16:creationId xmlns:a16="http://schemas.microsoft.com/office/drawing/2014/main" id="{21678424-919A-4D7D-9033-185B1313894D}"/>
              </a:ext>
            </a:extLst>
          </p:cNvPr>
          <p:cNvSpPr/>
          <p:nvPr/>
        </p:nvSpPr>
        <p:spPr>
          <a:xfrm>
            <a:off x="6979593" y="1288745"/>
            <a:ext cx="251463" cy="384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gradFill>
            <a:gsLst>
              <a:gs pos="0">
                <a:srgbClr val="00DDAF"/>
              </a:gs>
              <a:gs pos="100000">
                <a:srgbClr val="71F688"/>
              </a:gs>
            </a:gsLst>
            <a:lin ang="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357" name="Shape">
            <a:extLst>
              <a:ext uri="{FF2B5EF4-FFF2-40B4-BE49-F238E27FC236}">
                <a16:creationId xmlns:a16="http://schemas.microsoft.com/office/drawing/2014/main" id="{B4CDEB6B-73C4-492C-B8CC-59F3C6B89F5B}"/>
              </a:ext>
            </a:extLst>
          </p:cNvPr>
          <p:cNvSpPr/>
          <p:nvPr/>
        </p:nvSpPr>
        <p:spPr>
          <a:xfrm>
            <a:off x="7030393" y="564843"/>
            <a:ext cx="153910" cy="152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11" h="20618" extrusionOk="0">
                <a:moveTo>
                  <a:pt x="15805" y="4835"/>
                </a:moveTo>
                <a:cubicBezTo>
                  <a:pt x="17846" y="6893"/>
                  <a:pt x="18696" y="9121"/>
                  <a:pt x="18356" y="11007"/>
                </a:cubicBezTo>
                <a:cubicBezTo>
                  <a:pt x="18356" y="11007"/>
                  <a:pt x="18186" y="11521"/>
                  <a:pt x="18696" y="12035"/>
                </a:cubicBezTo>
                <a:cubicBezTo>
                  <a:pt x="19206" y="12550"/>
                  <a:pt x="19887" y="12378"/>
                  <a:pt x="20227" y="12035"/>
                </a:cubicBezTo>
                <a:cubicBezTo>
                  <a:pt x="20567" y="11693"/>
                  <a:pt x="20567" y="11350"/>
                  <a:pt x="20567" y="11350"/>
                </a:cubicBezTo>
                <a:cubicBezTo>
                  <a:pt x="20737" y="9807"/>
                  <a:pt x="20567" y="6550"/>
                  <a:pt x="17335" y="3293"/>
                </a:cubicBezTo>
                <a:cubicBezTo>
                  <a:pt x="14274" y="207"/>
                  <a:pt x="11042" y="-136"/>
                  <a:pt x="9342" y="35"/>
                </a:cubicBezTo>
                <a:cubicBezTo>
                  <a:pt x="9342" y="35"/>
                  <a:pt x="9002" y="35"/>
                  <a:pt x="8661" y="378"/>
                </a:cubicBezTo>
                <a:cubicBezTo>
                  <a:pt x="8321" y="721"/>
                  <a:pt x="8151" y="1407"/>
                  <a:pt x="8661" y="1921"/>
                </a:cubicBezTo>
                <a:cubicBezTo>
                  <a:pt x="9002" y="2264"/>
                  <a:pt x="9682" y="2264"/>
                  <a:pt x="9682" y="2264"/>
                </a:cubicBezTo>
                <a:cubicBezTo>
                  <a:pt x="11553" y="1921"/>
                  <a:pt x="13764" y="2778"/>
                  <a:pt x="15805" y="4835"/>
                </a:cubicBezTo>
                <a:cubicBezTo>
                  <a:pt x="15805" y="4835"/>
                  <a:pt x="15805" y="4835"/>
                  <a:pt x="15805" y="4835"/>
                </a:cubicBezTo>
                <a:close/>
                <a:moveTo>
                  <a:pt x="10702" y="3978"/>
                </a:moveTo>
                <a:cubicBezTo>
                  <a:pt x="10702" y="3978"/>
                  <a:pt x="10192" y="3807"/>
                  <a:pt x="9682" y="4321"/>
                </a:cubicBezTo>
                <a:cubicBezTo>
                  <a:pt x="9342" y="4664"/>
                  <a:pt x="9342" y="5350"/>
                  <a:pt x="9682" y="5864"/>
                </a:cubicBezTo>
                <a:cubicBezTo>
                  <a:pt x="9852" y="6035"/>
                  <a:pt x="10362" y="6207"/>
                  <a:pt x="10362" y="6207"/>
                </a:cubicBezTo>
                <a:cubicBezTo>
                  <a:pt x="11043" y="6378"/>
                  <a:pt x="12063" y="6550"/>
                  <a:pt x="13254" y="7750"/>
                </a:cubicBezTo>
                <a:cubicBezTo>
                  <a:pt x="14274" y="8778"/>
                  <a:pt x="14614" y="9978"/>
                  <a:pt x="14784" y="10664"/>
                </a:cubicBezTo>
                <a:cubicBezTo>
                  <a:pt x="14784" y="10664"/>
                  <a:pt x="14784" y="11007"/>
                  <a:pt x="15125" y="11350"/>
                </a:cubicBezTo>
                <a:cubicBezTo>
                  <a:pt x="15465" y="11693"/>
                  <a:pt x="16315" y="11693"/>
                  <a:pt x="16655" y="11350"/>
                </a:cubicBezTo>
                <a:cubicBezTo>
                  <a:pt x="16995" y="11007"/>
                  <a:pt x="16995" y="10321"/>
                  <a:pt x="16995" y="10321"/>
                </a:cubicBezTo>
                <a:cubicBezTo>
                  <a:pt x="16825" y="8950"/>
                  <a:pt x="16145" y="7407"/>
                  <a:pt x="14954" y="6207"/>
                </a:cubicBezTo>
                <a:cubicBezTo>
                  <a:pt x="13424" y="4835"/>
                  <a:pt x="12063" y="4150"/>
                  <a:pt x="10702" y="3978"/>
                </a:cubicBezTo>
                <a:cubicBezTo>
                  <a:pt x="10702" y="3978"/>
                  <a:pt x="10702" y="3978"/>
                  <a:pt x="10702" y="3978"/>
                </a:cubicBezTo>
                <a:close/>
                <a:moveTo>
                  <a:pt x="7981" y="12721"/>
                </a:moveTo>
                <a:cubicBezTo>
                  <a:pt x="9852" y="14607"/>
                  <a:pt x="11893" y="16321"/>
                  <a:pt x="12743" y="15464"/>
                </a:cubicBezTo>
                <a:cubicBezTo>
                  <a:pt x="13934" y="14264"/>
                  <a:pt x="14614" y="13235"/>
                  <a:pt x="17335" y="15293"/>
                </a:cubicBezTo>
                <a:cubicBezTo>
                  <a:pt x="20057" y="17521"/>
                  <a:pt x="18016" y="18893"/>
                  <a:pt x="16825" y="20093"/>
                </a:cubicBezTo>
                <a:cubicBezTo>
                  <a:pt x="15465" y="21464"/>
                  <a:pt x="10532" y="20264"/>
                  <a:pt x="5430" y="15121"/>
                </a:cubicBezTo>
                <a:cubicBezTo>
                  <a:pt x="498" y="10150"/>
                  <a:pt x="-863" y="5007"/>
                  <a:pt x="498" y="3635"/>
                </a:cubicBezTo>
                <a:cubicBezTo>
                  <a:pt x="1688" y="2435"/>
                  <a:pt x="3049" y="378"/>
                  <a:pt x="5260" y="3121"/>
                </a:cubicBezTo>
                <a:cubicBezTo>
                  <a:pt x="7471" y="5864"/>
                  <a:pt x="6280" y="6550"/>
                  <a:pt x="5090" y="7750"/>
                </a:cubicBezTo>
                <a:cubicBezTo>
                  <a:pt x="4409" y="8778"/>
                  <a:pt x="6110" y="11007"/>
                  <a:pt x="7981" y="12721"/>
                </a:cubicBezTo>
                <a:cubicBezTo>
                  <a:pt x="7981" y="12721"/>
                  <a:pt x="7981" y="12721"/>
                  <a:pt x="7981" y="12721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358" name="Shape">
            <a:extLst>
              <a:ext uri="{FF2B5EF4-FFF2-40B4-BE49-F238E27FC236}">
                <a16:creationId xmlns:a16="http://schemas.microsoft.com/office/drawing/2014/main" id="{41C76FBD-C5FD-4937-9B4E-16B153758BA5}"/>
              </a:ext>
            </a:extLst>
          </p:cNvPr>
          <p:cNvSpPr/>
          <p:nvPr/>
        </p:nvSpPr>
        <p:spPr>
          <a:xfrm>
            <a:off x="7043095" y="983943"/>
            <a:ext cx="114301" cy="1714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0080"/>
                </a:moveTo>
                <a:cubicBezTo>
                  <a:pt x="8400" y="10080"/>
                  <a:pt x="6480" y="8800"/>
                  <a:pt x="6480" y="7200"/>
                </a:cubicBezTo>
                <a:cubicBezTo>
                  <a:pt x="6480" y="5600"/>
                  <a:pt x="8400" y="4320"/>
                  <a:pt x="10800" y="4320"/>
                </a:cubicBezTo>
                <a:cubicBezTo>
                  <a:pt x="13200" y="4320"/>
                  <a:pt x="15120" y="5600"/>
                  <a:pt x="15120" y="7200"/>
                </a:cubicBezTo>
                <a:cubicBezTo>
                  <a:pt x="15120" y="8800"/>
                  <a:pt x="13200" y="10080"/>
                  <a:pt x="10800" y="10080"/>
                </a:cubicBezTo>
                <a:close/>
                <a:moveTo>
                  <a:pt x="10800" y="0"/>
                </a:moveTo>
                <a:cubicBezTo>
                  <a:pt x="4800" y="0"/>
                  <a:pt x="0" y="3200"/>
                  <a:pt x="0" y="7200"/>
                </a:cubicBezTo>
                <a:cubicBezTo>
                  <a:pt x="0" y="7520"/>
                  <a:pt x="0" y="8000"/>
                  <a:pt x="240" y="8320"/>
                </a:cubicBezTo>
                <a:cubicBezTo>
                  <a:pt x="720" y="11520"/>
                  <a:pt x="5040" y="17760"/>
                  <a:pt x="10800" y="21600"/>
                </a:cubicBezTo>
                <a:cubicBezTo>
                  <a:pt x="17280" y="16800"/>
                  <a:pt x="19920" y="12000"/>
                  <a:pt x="20880" y="9920"/>
                </a:cubicBezTo>
                <a:cubicBezTo>
                  <a:pt x="21360" y="9120"/>
                  <a:pt x="21600" y="8160"/>
                  <a:pt x="21600" y="7360"/>
                </a:cubicBezTo>
                <a:cubicBezTo>
                  <a:pt x="21600" y="3200"/>
                  <a:pt x="16800" y="0"/>
                  <a:pt x="10800" y="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359" name="Shape">
            <a:extLst>
              <a:ext uri="{FF2B5EF4-FFF2-40B4-BE49-F238E27FC236}">
                <a16:creationId xmlns:a16="http://schemas.microsoft.com/office/drawing/2014/main" id="{6025ADAF-363B-492E-A246-FB08433986D2}"/>
              </a:ext>
            </a:extLst>
          </p:cNvPr>
          <p:cNvSpPr/>
          <p:nvPr/>
        </p:nvSpPr>
        <p:spPr>
          <a:xfrm>
            <a:off x="7030393" y="1403045"/>
            <a:ext cx="153673" cy="1600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031" y="12343"/>
                </a:moveTo>
                <a:cubicBezTo>
                  <a:pt x="11603" y="11314"/>
                  <a:pt x="10354" y="9943"/>
                  <a:pt x="9461" y="8229"/>
                </a:cubicBezTo>
                <a:cubicBezTo>
                  <a:pt x="12139" y="6686"/>
                  <a:pt x="14459" y="4800"/>
                  <a:pt x="15709" y="3257"/>
                </a:cubicBezTo>
                <a:cubicBezTo>
                  <a:pt x="16959" y="4114"/>
                  <a:pt x="18030" y="5314"/>
                  <a:pt x="18744" y="6686"/>
                </a:cubicBezTo>
                <a:cubicBezTo>
                  <a:pt x="17851" y="8571"/>
                  <a:pt x="15888" y="10629"/>
                  <a:pt x="13031" y="12343"/>
                </a:cubicBezTo>
                <a:close/>
                <a:moveTo>
                  <a:pt x="3927" y="16457"/>
                </a:moveTo>
                <a:cubicBezTo>
                  <a:pt x="2678" y="15086"/>
                  <a:pt x="1785" y="13371"/>
                  <a:pt x="1607" y="11486"/>
                </a:cubicBezTo>
                <a:cubicBezTo>
                  <a:pt x="3570" y="10971"/>
                  <a:pt x="5712" y="10114"/>
                  <a:pt x="8033" y="8914"/>
                </a:cubicBezTo>
                <a:cubicBezTo>
                  <a:pt x="8926" y="10629"/>
                  <a:pt x="10175" y="12000"/>
                  <a:pt x="11603" y="13200"/>
                </a:cubicBezTo>
                <a:cubicBezTo>
                  <a:pt x="9283" y="14571"/>
                  <a:pt x="6783" y="15600"/>
                  <a:pt x="3927" y="16457"/>
                </a:cubicBezTo>
                <a:close/>
                <a:moveTo>
                  <a:pt x="3213" y="5486"/>
                </a:moveTo>
                <a:cubicBezTo>
                  <a:pt x="3927" y="6000"/>
                  <a:pt x="4641" y="6171"/>
                  <a:pt x="5534" y="6000"/>
                </a:cubicBezTo>
                <a:cubicBezTo>
                  <a:pt x="5891" y="6000"/>
                  <a:pt x="6248" y="5829"/>
                  <a:pt x="6783" y="5657"/>
                </a:cubicBezTo>
                <a:cubicBezTo>
                  <a:pt x="6962" y="6343"/>
                  <a:pt x="7141" y="6857"/>
                  <a:pt x="7319" y="7371"/>
                </a:cubicBezTo>
                <a:cubicBezTo>
                  <a:pt x="5355" y="8400"/>
                  <a:pt x="3392" y="9257"/>
                  <a:pt x="1607" y="9771"/>
                </a:cubicBezTo>
                <a:cubicBezTo>
                  <a:pt x="1785" y="8229"/>
                  <a:pt x="2321" y="6857"/>
                  <a:pt x="3213" y="5486"/>
                </a:cubicBezTo>
                <a:close/>
                <a:moveTo>
                  <a:pt x="7855" y="2057"/>
                </a:moveTo>
                <a:cubicBezTo>
                  <a:pt x="8033" y="2400"/>
                  <a:pt x="8033" y="2571"/>
                  <a:pt x="7855" y="2743"/>
                </a:cubicBezTo>
                <a:cubicBezTo>
                  <a:pt x="7498" y="3600"/>
                  <a:pt x="6427" y="4286"/>
                  <a:pt x="5355" y="4286"/>
                </a:cubicBezTo>
                <a:cubicBezTo>
                  <a:pt x="4998" y="4286"/>
                  <a:pt x="4641" y="4286"/>
                  <a:pt x="4284" y="4114"/>
                </a:cubicBezTo>
                <a:cubicBezTo>
                  <a:pt x="5355" y="3257"/>
                  <a:pt x="6605" y="2571"/>
                  <a:pt x="7855" y="2057"/>
                </a:cubicBezTo>
                <a:close/>
                <a:moveTo>
                  <a:pt x="9461" y="3600"/>
                </a:moveTo>
                <a:cubicBezTo>
                  <a:pt x="9640" y="3086"/>
                  <a:pt x="9640" y="2400"/>
                  <a:pt x="9640" y="1886"/>
                </a:cubicBezTo>
                <a:cubicBezTo>
                  <a:pt x="9997" y="1886"/>
                  <a:pt x="10354" y="1714"/>
                  <a:pt x="10711" y="1714"/>
                </a:cubicBezTo>
                <a:cubicBezTo>
                  <a:pt x="11960" y="1714"/>
                  <a:pt x="13210" y="2057"/>
                  <a:pt x="14281" y="2400"/>
                </a:cubicBezTo>
                <a:cubicBezTo>
                  <a:pt x="13031" y="3771"/>
                  <a:pt x="11246" y="5314"/>
                  <a:pt x="8926" y="6686"/>
                </a:cubicBezTo>
                <a:cubicBezTo>
                  <a:pt x="8747" y="6171"/>
                  <a:pt x="8568" y="5486"/>
                  <a:pt x="8390" y="4971"/>
                </a:cubicBezTo>
                <a:cubicBezTo>
                  <a:pt x="8926" y="4457"/>
                  <a:pt x="9283" y="3943"/>
                  <a:pt x="9461" y="3600"/>
                </a:cubicBezTo>
                <a:close/>
                <a:moveTo>
                  <a:pt x="10711" y="0"/>
                </a:moveTo>
                <a:cubicBezTo>
                  <a:pt x="4820" y="0"/>
                  <a:pt x="0" y="4800"/>
                  <a:pt x="0" y="10457"/>
                </a:cubicBezTo>
                <a:cubicBezTo>
                  <a:pt x="0" y="16286"/>
                  <a:pt x="4820" y="20914"/>
                  <a:pt x="10711" y="20914"/>
                </a:cubicBezTo>
                <a:cubicBezTo>
                  <a:pt x="11068" y="20914"/>
                  <a:pt x="11425" y="20914"/>
                  <a:pt x="11603" y="20914"/>
                </a:cubicBezTo>
                <a:lnTo>
                  <a:pt x="11782" y="20914"/>
                </a:lnTo>
                <a:lnTo>
                  <a:pt x="11782" y="20743"/>
                </a:lnTo>
                <a:lnTo>
                  <a:pt x="11603" y="19543"/>
                </a:lnTo>
                <a:lnTo>
                  <a:pt x="11603" y="19371"/>
                </a:lnTo>
                <a:lnTo>
                  <a:pt x="11425" y="19371"/>
                </a:lnTo>
                <a:cubicBezTo>
                  <a:pt x="11246" y="19371"/>
                  <a:pt x="11246" y="19371"/>
                  <a:pt x="11068" y="19371"/>
                </a:cubicBezTo>
                <a:cubicBezTo>
                  <a:pt x="10889" y="19371"/>
                  <a:pt x="10711" y="19371"/>
                  <a:pt x="10711" y="19371"/>
                </a:cubicBezTo>
                <a:cubicBezTo>
                  <a:pt x="8747" y="19371"/>
                  <a:pt x="6962" y="18686"/>
                  <a:pt x="5355" y="17657"/>
                </a:cubicBezTo>
                <a:cubicBezTo>
                  <a:pt x="12139" y="15257"/>
                  <a:pt x="17137" y="12000"/>
                  <a:pt x="19458" y="8571"/>
                </a:cubicBezTo>
                <a:cubicBezTo>
                  <a:pt x="19636" y="9257"/>
                  <a:pt x="19815" y="9943"/>
                  <a:pt x="19815" y="10457"/>
                </a:cubicBezTo>
                <a:cubicBezTo>
                  <a:pt x="19815" y="12514"/>
                  <a:pt x="19101" y="14743"/>
                  <a:pt x="17494" y="16286"/>
                </a:cubicBezTo>
                <a:lnTo>
                  <a:pt x="17316" y="16457"/>
                </a:lnTo>
                <a:lnTo>
                  <a:pt x="17494" y="16629"/>
                </a:lnTo>
                <a:lnTo>
                  <a:pt x="18565" y="17314"/>
                </a:lnTo>
                <a:lnTo>
                  <a:pt x="18744" y="17486"/>
                </a:lnTo>
                <a:lnTo>
                  <a:pt x="18922" y="17314"/>
                </a:lnTo>
                <a:cubicBezTo>
                  <a:pt x="20529" y="15429"/>
                  <a:pt x="21600" y="13029"/>
                  <a:pt x="21600" y="10457"/>
                </a:cubicBezTo>
                <a:cubicBezTo>
                  <a:pt x="21422" y="4800"/>
                  <a:pt x="16602" y="0"/>
                  <a:pt x="10711" y="0"/>
                </a:cubicBezTo>
                <a:close/>
                <a:moveTo>
                  <a:pt x="13031" y="16114"/>
                </a:moveTo>
                <a:lnTo>
                  <a:pt x="12674" y="15943"/>
                </a:lnTo>
                <a:lnTo>
                  <a:pt x="12674" y="16286"/>
                </a:lnTo>
                <a:lnTo>
                  <a:pt x="12674" y="21086"/>
                </a:lnTo>
                <a:lnTo>
                  <a:pt x="12674" y="21600"/>
                </a:lnTo>
                <a:lnTo>
                  <a:pt x="13031" y="21257"/>
                </a:lnTo>
                <a:lnTo>
                  <a:pt x="14281" y="19714"/>
                </a:lnTo>
                <a:lnTo>
                  <a:pt x="15174" y="20914"/>
                </a:lnTo>
                <a:lnTo>
                  <a:pt x="15174" y="20914"/>
                </a:lnTo>
                <a:lnTo>
                  <a:pt x="16602" y="20914"/>
                </a:lnTo>
                <a:lnTo>
                  <a:pt x="16423" y="20571"/>
                </a:lnTo>
                <a:lnTo>
                  <a:pt x="15352" y="18857"/>
                </a:lnTo>
                <a:lnTo>
                  <a:pt x="17316" y="18343"/>
                </a:lnTo>
                <a:lnTo>
                  <a:pt x="17851" y="18171"/>
                </a:lnTo>
                <a:lnTo>
                  <a:pt x="17494" y="18000"/>
                </a:lnTo>
                <a:cubicBezTo>
                  <a:pt x="17494" y="18000"/>
                  <a:pt x="13031" y="16114"/>
                  <a:pt x="13031" y="16114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360" name="TextBox 2359">
            <a:extLst>
              <a:ext uri="{FF2B5EF4-FFF2-40B4-BE49-F238E27FC236}">
                <a16:creationId xmlns:a16="http://schemas.microsoft.com/office/drawing/2014/main" id="{0DDE4126-B015-4CCC-8969-0C34E0CB76FC}"/>
              </a:ext>
            </a:extLst>
          </p:cNvPr>
          <p:cNvSpPr txBox="1"/>
          <p:nvPr/>
        </p:nvSpPr>
        <p:spPr>
          <a:xfrm>
            <a:off x="977653" y="2791324"/>
            <a:ext cx="6274295" cy="34881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just"/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dolore magna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exercitation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ullamco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nisi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Duis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irure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reprehenderit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cillum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fugiat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pariatur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Excepteur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occaecat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cupidatat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proident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culpa qui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officia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deserunt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mollit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laborum</a:t>
            </a: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b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dolore magna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exercitation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ullamco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nisi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Duis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irure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reprehenderit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cillum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fugiat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pariatur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Excepteur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occaecat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cupidatat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proident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culpa qui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officia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deserunt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mollit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laborum</a:t>
            </a: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b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dolore magna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exercitation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ullamco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nisi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Duis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irure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reprehenderit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cillum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fugiat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pariatur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Excepteur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occaecat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cupidatat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proident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culpa qui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officia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deserunt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mollit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laborum</a:t>
            </a: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indent="0" algn="just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1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Gill Sans"/>
            </a:endParaRPr>
          </a:p>
        </p:txBody>
      </p:sp>
      <p:sp>
        <p:nvSpPr>
          <p:cNvPr id="2361" name="TextBox 2360">
            <a:extLst>
              <a:ext uri="{FF2B5EF4-FFF2-40B4-BE49-F238E27FC236}">
                <a16:creationId xmlns:a16="http://schemas.microsoft.com/office/drawing/2014/main" id="{F761D6A8-ED5C-4746-B5E7-4BE2B826D091}"/>
              </a:ext>
            </a:extLst>
          </p:cNvPr>
          <p:cNvSpPr txBox="1"/>
          <p:nvPr/>
        </p:nvSpPr>
        <p:spPr>
          <a:xfrm>
            <a:off x="977653" y="6747068"/>
            <a:ext cx="6274295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en-ID" sz="12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John Day</a:t>
            </a:r>
            <a:endParaRPr lang="en-ID" sz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/>
            <a:r>
              <a:rPr lang="en-ID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Your Tittle Here</a:t>
            </a:r>
          </a:p>
        </p:txBody>
      </p:sp>
      <p:sp>
        <p:nvSpPr>
          <p:cNvPr id="2362" name="TextBox 2361">
            <a:extLst>
              <a:ext uri="{FF2B5EF4-FFF2-40B4-BE49-F238E27FC236}">
                <a16:creationId xmlns:a16="http://schemas.microsoft.com/office/drawing/2014/main" id="{EA1D8BB7-708C-4940-A3C3-0FA6E8D6230D}"/>
              </a:ext>
            </a:extLst>
          </p:cNvPr>
          <p:cNvSpPr txBox="1"/>
          <p:nvPr/>
        </p:nvSpPr>
        <p:spPr>
          <a:xfrm>
            <a:off x="1183819" y="1241646"/>
            <a:ext cx="1178079" cy="34881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spc="36" normalizeH="0" baseline="0" dirty="0" err="1">
                <a:ln>
                  <a:noFill/>
                </a:ln>
                <a:solidFill>
                  <a:srgbClr val="10C47F"/>
                </a:solidFill>
                <a:effectLst/>
                <a:uFillTx/>
                <a:latin typeface="HarabaraMaisBold-HarabaraMaisBold"/>
                <a:ea typeface="+mn-ea"/>
                <a:cs typeface="+mn-cs"/>
                <a:sym typeface="HarabaraMaisBold-HarabaraMaisBold"/>
                <a:rtl val="0"/>
              </a:rPr>
              <a:t>BrandName</a:t>
            </a:r>
            <a:endParaRPr kumimoji="0" lang="en-US" sz="1600" b="1" i="0" u="none" strike="noStrike" cap="none" spc="36" normalizeH="0" baseline="0" dirty="0">
              <a:ln>
                <a:noFill/>
              </a:ln>
              <a:solidFill>
                <a:srgbClr val="10C47F"/>
              </a:solidFill>
              <a:effectLst/>
              <a:uFillTx/>
              <a:latin typeface="HarabaraMaisBold-HarabaraMaisBold"/>
              <a:ea typeface="+mn-ea"/>
              <a:cs typeface="+mn-cs"/>
              <a:sym typeface="HarabaraMaisBold-HarabaraMaisBold"/>
              <a:rtl val="0"/>
            </a:endParaRPr>
          </a:p>
        </p:txBody>
      </p:sp>
      <p:sp>
        <p:nvSpPr>
          <p:cNvPr id="2363" name="TextBox 2362">
            <a:extLst>
              <a:ext uri="{FF2B5EF4-FFF2-40B4-BE49-F238E27FC236}">
                <a16:creationId xmlns:a16="http://schemas.microsoft.com/office/drawing/2014/main" id="{46E15635-A717-4E9D-A813-A757AFACC776}"/>
              </a:ext>
            </a:extLst>
          </p:cNvPr>
          <p:cNvSpPr txBox="1"/>
          <p:nvPr/>
        </p:nvSpPr>
        <p:spPr>
          <a:xfrm>
            <a:off x="1351012" y="1448642"/>
            <a:ext cx="843693" cy="19492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600" b="1" i="0" u="none" strike="noStrike" cap="none" spc="114" normalizeH="0" baseline="0" dirty="0">
                <a:ln>
                  <a:noFill/>
                </a:ln>
                <a:solidFill>
                  <a:srgbClr val="D3D3D3"/>
                </a:solidFill>
                <a:effectLst/>
                <a:uFillTx/>
                <a:latin typeface="Montserrat"/>
                <a:ea typeface="+mn-ea"/>
                <a:cs typeface="+mn-cs"/>
                <a:sym typeface="Montserrat"/>
                <a:rtl val="0"/>
              </a:rPr>
              <a:t>AGRICULTURE</a:t>
            </a:r>
          </a:p>
        </p:txBody>
      </p:sp>
      <p:grpSp>
        <p:nvGrpSpPr>
          <p:cNvPr id="2369" name="Group 2368">
            <a:extLst>
              <a:ext uri="{FF2B5EF4-FFF2-40B4-BE49-F238E27FC236}">
                <a16:creationId xmlns:a16="http://schemas.microsoft.com/office/drawing/2014/main" id="{19092122-C74C-465A-8AA0-1C0676AC8717}"/>
              </a:ext>
            </a:extLst>
          </p:cNvPr>
          <p:cNvGrpSpPr/>
          <p:nvPr/>
        </p:nvGrpSpPr>
        <p:grpSpPr>
          <a:xfrm>
            <a:off x="1387178" y="563420"/>
            <a:ext cx="772551" cy="745707"/>
            <a:chOff x="1285803" y="354933"/>
            <a:chExt cx="935074" cy="902584"/>
          </a:xfrm>
        </p:grpSpPr>
        <p:sp>
          <p:nvSpPr>
            <p:cNvPr id="2364" name="Shape">
              <a:extLst>
                <a:ext uri="{FF2B5EF4-FFF2-40B4-BE49-F238E27FC236}">
                  <a16:creationId xmlns:a16="http://schemas.microsoft.com/office/drawing/2014/main" id="{90E892D4-6E81-472B-B173-4931C83A2502}"/>
                </a:ext>
              </a:extLst>
            </p:cNvPr>
            <p:cNvSpPr/>
            <p:nvPr/>
          </p:nvSpPr>
          <p:spPr>
            <a:xfrm>
              <a:off x="2088037" y="852873"/>
              <a:ext cx="132840" cy="2137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04" h="20415" extrusionOk="0">
                  <a:moveTo>
                    <a:pt x="20117" y="12"/>
                  </a:moveTo>
                  <a:cubicBezTo>
                    <a:pt x="19960" y="27"/>
                    <a:pt x="19805" y="55"/>
                    <a:pt x="19657" y="86"/>
                  </a:cubicBezTo>
                  <a:cubicBezTo>
                    <a:pt x="18805" y="268"/>
                    <a:pt x="18018" y="546"/>
                    <a:pt x="17326" y="893"/>
                  </a:cubicBezTo>
                  <a:cubicBezTo>
                    <a:pt x="13356" y="2882"/>
                    <a:pt x="9616" y="5034"/>
                    <a:pt x="6140" y="7326"/>
                  </a:cubicBezTo>
                  <a:cubicBezTo>
                    <a:pt x="4512" y="8399"/>
                    <a:pt x="2942" y="9503"/>
                    <a:pt x="1433" y="10636"/>
                  </a:cubicBezTo>
                  <a:cubicBezTo>
                    <a:pt x="790" y="11119"/>
                    <a:pt x="-155" y="11512"/>
                    <a:pt x="22" y="12164"/>
                  </a:cubicBezTo>
                  <a:cubicBezTo>
                    <a:pt x="196" y="12808"/>
                    <a:pt x="1398" y="13352"/>
                    <a:pt x="2184" y="13736"/>
                  </a:cubicBezTo>
                  <a:cubicBezTo>
                    <a:pt x="4914" y="15069"/>
                    <a:pt x="7495" y="16508"/>
                    <a:pt x="9907" y="18041"/>
                  </a:cubicBezTo>
                  <a:cubicBezTo>
                    <a:pt x="10780" y="18596"/>
                    <a:pt x="14080" y="21593"/>
                    <a:pt x="15165" y="19906"/>
                  </a:cubicBezTo>
                  <a:cubicBezTo>
                    <a:pt x="19050" y="13865"/>
                    <a:pt x="20550" y="7586"/>
                    <a:pt x="21388" y="1174"/>
                  </a:cubicBezTo>
                  <a:cubicBezTo>
                    <a:pt x="21445" y="741"/>
                    <a:pt x="21381" y="189"/>
                    <a:pt x="20696" y="36"/>
                  </a:cubicBezTo>
                  <a:cubicBezTo>
                    <a:pt x="20511" y="-5"/>
                    <a:pt x="20313" y="-7"/>
                    <a:pt x="20117" y="1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DDAF"/>
                </a:gs>
                <a:gs pos="100000">
                  <a:srgbClr val="71F688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365" name="Shape">
              <a:extLst>
                <a:ext uri="{FF2B5EF4-FFF2-40B4-BE49-F238E27FC236}">
                  <a16:creationId xmlns:a16="http://schemas.microsoft.com/office/drawing/2014/main" id="{4BF14DDD-0DE6-414C-80C3-621355790605}"/>
                </a:ext>
              </a:extLst>
            </p:cNvPr>
            <p:cNvSpPr/>
            <p:nvPr/>
          </p:nvSpPr>
          <p:spPr>
            <a:xfrm>
              <a:off x="1424116" y="1074180"/>
              <a:ext cx="550200" cy="1833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85" h="20663" extrusionOk="0">
                  <a:moveTo>
                    <a:pt x="17633" y="8307"/>
                  </a:moveTo>
                  <a:cubicBezTo>
                    <a:pt x="16502" y="6237"/>
                    <a:pt x="15312" y="4533"/>
                    <a:pt x="14077" y="3222"/>
                  </a:cubicBezTo>
                  <a:cubicBezTo>
                    <a:pt x="12373" y="1410"/>
                    <a:pt x="10581" y="333"/>
                    <a:pt x="8727" y="65"/>
                  </a:cubicBezTo>
                  <a:cubicBezTo>
                    <a:pt x="5674" y="-370"/>
                    <a:pt x="2781" y="1377"/>
                    <a:pt x="171" y="4619"/>
                  </a:cubicBezTo>
                  <a:cubicBezTo>
                    <a:pt x="-25" y="4862"/>
                    <a:pt x="-61" y="5620"/>
                    <a:pt x="108" y="5998"/>
                  </a:cubicBezTo>
                  <a:lnTo>
                    <a:pt x="111" y="6006"/>
                  </a:lnTo>
                  <a:cubicBezTo>
                    <a:pt x="3299" y="13114"/>
                    <a:pt x="7692" y="18228"/>
                    <a:pt x="12539" y="20057"/>
                  </a:cubicBezTo>
                  <a:cubicBezTo>
                    <a:pt x="15734" y="21230"/>
                    <a:pt x="18738" y="20725"/>
                    <a:pt x="21321" y="18323"/>
                  </a:cubicBezTo>
                  <a:cubicBezTo>
                    <a:pt x="21322" y="18322"/>
                    <a:pt x="21323" y="18321"/>
                    <a:pt x="21324" y="18320"/>
                  </a:cubicBezTo>
                  <a:cubicBezTo>
                    <a:pt x="21487" y="18175"/>
                    <a:pt x="21539" y="17578"/>
                    <a:pt x="21421" y="17226"/>
                  </a:cubicBezTo>
                  <a:cubicBezTo>
                    <a:pt x="21183" y="16521"/>
                    <a:pt x="20941" y="15834"/>
                    <a:pt x="20694" y="15167"/>
                  </a:cubicBezTo>
                  <a:cubicBezTo>
                    <a:pt x="19733" y="12572"/>
                    <a:pt x="18709" y="10275"/>
                    <a:pt x="17633" y="830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DDAF"/>
                </a:gs>
                <a:gs pos="100000">
                  <a:srgbClr val="71F688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366" name="Shape">
              <a:extLst>
                <a:ext uri="{FF2B5EF4-FFF2-40B4-BE49-F238E27FC236}">
                  <a16:creationId xmlns:a16="http://schemas.microsoft.com/office/drawing/2014/main" id="{6AF80375-73FB-4767-A022-784E800A5F8B}"/>
                </a:ext>
              </a:extLst>
            </p:cNvPr>
            <p:cNvSpPr/>
            <p:nvPr/>
          </p:nvSpPr>
          <p:spPr>
            <a:xfrm>
              <a:off x="1341129" y="908197"/>
              <a:ext cx="791357" cy="2772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61" h="21354" extrusionOk="0">
                  <a:moveTo>
                    <a:pt x="18512" y="10244"/>
                  </a:moveTo>
                  <a:cubicBezTo>
                    <a:pt x="18094" y="9274"/>
                    <a:pt x="17666" y="8369"/>
                    <a:pt x="17228" y="7533"/>
                  </a:cubicBezTo>
                  <a:cubicBezTo>
                    <a:pt x="17063" y="7215"/>
                    <a:pt x="16895" y="6908"/>
                    <a:pt x="16727" y="6610"/>
                  </a:cubicBezTo>
                  <a:cubicBezTo>
                    <a:pt x="16523" y="6250"/>
                    <a:pt x="16316" y="5902"/>
                    <a:pt x="16109" y="5571"/>
                  </a:cubicBezTo>
                  <a:cubicBezTo>
                    <a:pt x="13837" y="1950"/>
                    <a:pt x="11352" y="76"/>
                    <a:pt x="8733" y="2"/>
                  </a:cubicBezTo>
                  <a:cubicBezTo>
                    <a:pt x="7011" y="-47"/>
                    <a:pt x="5294" y="732"/>
                    <a:pt x="3641" y="2107"/>
                  </a:cubicBezTo>
                  <a:cubicBezTo>
                    <a:pt x="2823" y="2788"/>
                    <a:pt x="2022" y="3621"/>
                    <a:pt x="1235" y="4562"/>
                  </a:cubicBezTo>
                  <a:cubicBezTo>
                    <a:pt x="812" y="5069"/>
                    <a:pt x="-285" y="5971"/>
                    <a:pt x="69" y="7892"/>
                  </a:cubicBezTo>
                  <a:cubicBezTo>
                    <a:pt x="275" y="9009"/>
                    <a:pt x="524" y="10058"/>
                    <a:pt x="811" y="11014"/>
                  </a:cubicBezTo>
                  <a:cubicBezTo>
                    <a:pt x="855" y="11162"/>
                    <a:pt x="903" y="11313"/>
                    <a:pt x="966" y="11383"/>
                  </a:cubicBezTo>
                  <a:cubicBezTo>
                    <a:pt x="1260" y="11706"/>
                    <a:pt x="2022" y="10173"/>
                    <a:pt x="2297" y="9832"/>
                  </a:cubicBezTo>
                  <a:cubicBezTo>
                    <a:pt x="2794" y="9217"/>
                    <a:pt x="3301" y="8664"/>
                    <a:pt x="3818" y="8206"/>
                  </a:cubicBezTo>
                  <a:cubicBezTo>
                    <a:pt x="5399" y="6805"/>
                    <a:pt x="7055" y="6130"/>
                    <a:pt x="8708" y="6268"/>
                  </a:cubicBezTo>
                  <a:cubicBezTo>
                    <a:pt x="10603" y="6432"/>
                    <a:pt x="12417" y="7660"/>
                    <a:pt x="14109" y="9890"/>
                  </a:cubicBezTo>
                  <a:cubicBezTo>
                    <a:pt x="14944" y="10989"/>
                    <a:pt x="15750" y="12335"/>
                    <a:pt x="16519" y="13910"/>
                  </a:cubicBezTo>
                  <a:cubicBezTo>
                    <a:pt x="17246" y="15400"/>
                    <a:pt x="17941" y="17096"/>
                    <a:pt x="18598" y="18984"/>
                  </a:cubicBezTo>
                  <a:cubicBezTo>
                    <a:pt x="18800" y="19560"/>
                    <a:pt x="18997" y="20156"/>
                    <a:pt x="19191" y="20769"/>
                  </a:cubicBezTo>
                  <a:cubicBezTo>
                    <a:pt x="19410" y="21460"/>
                    <a:pt x="19776" y="21553"/>
                    <a:pt x="20030" y="20972"/>
                  </a:cubicBezTo>
                  <a:cubicBezTo>
                    <a:pt x="20392" y="20145"/>
                    <a:pt x="21315" y="18827"/>
                    <a:pt x="20994" y="17145"/>
                  </a:cubicBezTo>
                  <a:cubicBezTo>
                    <a:pt x="20779" y="16013"/>
                    <a:pt x="20298" y="14954"/>
                    <a:pt x="19981" y="14051"/>
                  </a:cubicBezTo>
                  <a:cubicBezTo>
                    <a:pt x="19513" y="12718"/>
                    <a:pt x="19025" y="11432"/>
                    <a:pt x="18512" y="10244"/>
                  </a:cubicBezTo>
                  <a:close/>
                </a:path>
              </a:pathLst>
            </a:custGeom>
            <a:solidFill>
              <a:srgbClr val="DBDBDB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367" name="Shape">
              <a:extLst>
                <a:ext uri="{FF2B5EF4-FFF2-40B4-BE49-F238E27FC236}">
                  <a16:creationId xmlns:a16="http://schemas.microsoft.com/office/drawing/2014/main" id="{C0C8E71F-C09C-491B-9F47-DC0621FD8ACB}"/>
                </a:ext>
              </a:extLst>
            </p:cNvPr>
            <p:cNvSpPr/>
            <p:nvPr/>
          </p:nvSpPr>
          <p:spPr>
            <a:xfrm>
              <a:off x="1922057" y="631566"/>
              <a:ext cx="275529" cy="2772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60" h="20959" extrusionOk="0">
                  <a:moveTo>
                    <a:pt x="13502" y="3097"/>
                  </a:moveTo>
                  <a:cubicBezTo>
                    <a:pt x="8306" y="7005"/>
                    <a:pt x="3668" y="11737"/>
                    <a:pt x="110" y="17247"/>
                  </a:cubicBezTo>
                  <a:cubicBezTo>
                    <a:pt x="-513" y="18212"/>
                    <a:pt x="1682" y="19238"/>
                    <a:pt x="2254" y="19531"/>
                  </a:cubicBezTo>
                  <a:cubicBezTo>
                    <a:pt x="3134" y="19983"/>
                    <a:pt x="3987" y="20522"/>
                    <a:pt x="4943" y="20800"/>
                  </a:cubicBezTo>
                  <a:cubicBezTo>
                    <a:pt x="5328" y="20911"/>
                    <a:pt x="5883" y="21055"/>
                    <a:pt x="6271" y="20870"/>
                  </a:cubicBezTo>
                  <a:cubicBezTo>
                    <a:pt x="6921" y="20560"/>
                    <a:pt x="7234" y="19657"/>
                    <a:pt x="7585" y="19080"/>
                  </a:cubicBezTo>
                  <a:cubicBezTo>
                    <a:pt x="9170" y="16471"/>
                    <a:pt x="11197" y="14181"/>
                    <a:pt x="13475" y="12166"/>
                  </a:cubicBezTo>
                  <a:cubicBezTo>
                    <a:pt x="14635" y="11141"/>
                    <a:pt x="15855" y="10186"/>
                    <a:pt x="17117" y="9291"/>
                  </a:cubicBezTo>
                  <a:cubicBezTo>
                    <a:pt x="18074" y="8612"/>
                    <a:pt x="19040" y="8017"/>
                    <a:pt x="20063" y="7445"/>
                  </a:cubicBezTo>
                  <a:cubicBezTo>
                    <a:pt x="20270" y="7330"/>
                    <a:pt x="20484" y="7200"/>
                    <a:pt x="20593" y="6988"/>
                  </a:cubicBezTo>
                  <a:cubicBezTo>
                    <a:pt x="21087" y="6029"/>
                    <a:pt x="18704" y="-545"/>
                    <a:pt x="17715" y="37"/>
                  </a:cubicBezTo>
                  <a:cubicBezTo>
                    <a:pt x="16237" y="910"/>
                    <a:pt x="14874" y="2065"/>
                    <a:pt x="13502" y="3097"/>
                  </a:cubicBezTo>
                  <a:close/>
                </a:path>
              </a:pathLst>
            </a:custGeom>
            <a:solidFill>
              <a:srgbClr val="DBDBDB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368" name="Shape">
              <a:extLst>
                <a:ext uri="{FF2B5EF4-FFF2-40B4-BE49-F238E27FC236}">
                  <a16:creationId xmlns:a16="http://schemas.microsoft.com/office/drawing/2014/main" id="{876E2632-9456-46DC-A1B4-847162BC288B}"/>
                </a:ext>
              </a:extLst>
            </p:cNvPr>
            <p:cNvSpPr/>
            <p:nvPr/>
          </p:nvSpPr>
          <p:spPr>
            <a:xfrm>
              <a:off x="1285803" y="354933"/>
              <a:ext cx="810930" cy="5349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25" h="20890" extrusionOk="0">
                  <a:moveTo>
                    <a:pt x="7293" y="12597"/>
                  </a:moveTo>
                  <a:cubicBezTo>
                    <a:pt x="7267" y="12601"/>
                    <a:pt x="7248" y="12559"/>
                    <a:pt x="7261" y="12525"/>
                  </a:cubicBezTo>
                  <a:cubicBezTo>
                    <a:pt x="7488" y="11932"/>
                    <a:pt x="7789" y="11355"/>
                    <a:pt x="8138" y="10763"/>
                  </a:cubicBezTo>
                  <a:cubicBezTo>
                    <a:pt x="8159" y="10727"/>
                    <a:pt x="8125" y="10676"/>
                    <a:pt x="8101" y="10710"/>
                  </a:cubicBezTo>
                  <a:cubicBezTo>
                    <a:pt x="7747" y="11206"/>
                    <a:pt x="7410" y="11747"/>
                    <a:pt x="7081" y="12333"/>
                  </a:cubicBezTo>
                  <a:cubicBezTo>
                    <a:pt x="7062" y="12367"/>
                    <a:pt x="7023" y="12348"/>
                    <a:pt x="7023" y="12304"/>
                  </a:cubicBezTo>
                  <a:cubicBezTo>
                    <a:pt x="7022" y="10503"/>
                    <a:pt x="8285" y="9727"/>
                    <a:pt x="9301" y="8253"/>
                  </a:cubicBezTo>
                  <a:cubicBezTo>
                    <a:pt x="9320" y="8226"/>
                    <a:pt x="9353" y="8243"/>
                    <a:pt x="9356" y="8282"/>
                  </a:cubicBezTo>
                  <a:cubicBezTo>
                    <a:pt x="9604" y="11244"/>
                    <a:pt x="8961" y="12358"/>
                    <a:pt x="7293" y="12597"/>
                  </a:cubicBezTo>
                  <a:close/>
                  <a:moveTo>
                    <a:pt x="6592" y="13637"/>
                  </a:moveTo>
                  <a:cubicBezTo>
                    <a:pt x="6582" y="13675"/>
                    <a:pt x="6547" y="13683"/>
                    <a:pt x="6528" y="13652"/>
                  </a:cubicBezTo>
                  <a:cubicBezTo>
                    <a:pt x="5911" y="12579"/>
                    <a:pt x="5454" y="11638"/>
                    <a:pt x="5150" y="10655"/>
                  </a:cubicBezTo>
                  <a:cubicBezTo>
                    <a:pt x="5131" y="10593"/>
                    <a:pt x="5068" y="10628"/>
                    <a:pt x="5082" y="10693"/>
                  </a:cubicBezTo>
                  <a:cubicBezTo>
                    <a:pt x="5272" y="11590"/>
                    <a:pt x="5615" y="12499"/>
                    <a:pt x="6113" y="13601"/>
                  </a:cubicBezTo>
                  <a:cubicBezTo>
                    <a:pt x="6134" y="13647"/>
                    <a:pt x="6100" y="13704"/>
                    <a:pt x="6067" y="13680"/>
                  </a:cubicBezTo>
                  <a:cubicBezTo>
                    <a:pt x="3678" y="11953"/>
                    <a:pt x="3668" y="10614"/>
                    <a:pt x="4266" y="7770"/>
                  </a:cubicBezTo>
                  <a:cubicBezTo>
                    <a:pt x="4296" y="7628"/>
                    <a:pt x="4394" y="7544"/>
                    <a:pt x="4492" y="7571"/>
                  </a:cubicBezTo>
                  <a:cubicBezTo>
                    <a:pt x="6265" y="8063"/>
                    <a:pt x="7256" y="11063"/>
                    <a:pt x="6592" y="13637"/>
                  </a:cubicBezTo>
                  <a:close/>
                  <a:moveTo>
                    <a:pt x="5391" y="14124"/>
                  </a:moveTo>
                  <a:cubicBezTo>
                    <a:pt x="4788" y="14935"/>
                    <a:pt x="3439" y="14749"/>
                    <a:pt x="2682" y="14135"/>
                  </a:cubicBezTo>
                  <a:cubicBezTo>
                    <a:pt x="2641" y="14102"/>
                    <a:pt x="2646" y="14013"/>
                    <a:pt x="2690" y="13989"/>
                  </a:cubicBezTo>
                  <a:cubicBezTo>
                    <a:pt x="3823" y="13369"/>
                    <a:pt x="4321" y="12633"/>
                    <a:pt x="5216" y="13544"/>
                  </a:cubicBezTo>
                  <a:cubicBezTo>
                    <a:pt x="5263" y="13592"/>
                    <a:pt x="5235" y="13700"/>
                    <a:pt x="5178" y="13688"/>
                  </a:cubicBezTo>
                  <a:cubicBezTo>
                    <a:pt x="4694" y="13589"/>
                    <a:pt x="4261" y="13641"/>
                    <a:pt x="3812" y="13800"/>
                  </a:cubicBezTo>
                  <a:cubicBezTo>
                    <a:pt x="4365" y="13686"/>
                    <a:pt x="4854" y="13711"/>
                    <a:pt x="5375" y="13987"/>
                  </a:cubicBezTo>
                  <a:cubicBezTo>
                    <a:pt x="5414" y="14008"/>
                    <a:pt x="5422" y="14083"/>
                    <a:pt x="5391" y="14124"/>
                  </a:cubicBezTo>
                  <a:close/>
                  <a:moveTo>
                    <a:pt x="21164" y="5354"/>
                  </a:moveTo>
                  <a:cubicBezTo>
                    <a:pt x="18904" y="1297"/>
                    <a:pt x="15699" y="-554"/>
                    <a:pt x="12162" y="145"/>
                  </a:cubicBezTo>
                  <a:cubicBezTo>
                    <a:pt x="10163" y="540"/>
                    <a:pt x="8222" y="1662"/>
                    <a:pt x="6518" y="3240"/>
                  </a:cubicBezTo>
                  <a:cubicBezTo>
                    <a:pt x="4835" y="4800"/>
                    <a:pt x="3348" y="6845"/>
                    <a:pt x="2205" y="9251"/>
                  </a:cubicBezTo>
                  <a:cubicBezTo>
                    <a:pt x="1115" y="11547"/>
                    <a:pt x="338" y="14194"/>
                    <a:pt x="83" y="16984"/>
                  </a:cubicBezTo>
                  <a:cubicBezTo>
                    <a:pt x="11" y="17767"/>
                    <a:pt x="-5" y="18549"/>
                    <a:pt x="2" y="19338"/>
                  </a:cubicBezTo>
                  <a:cubicBezTo>
                    <a:pt x="5" y="19710"/>
                    <a:pt x="-7" y="20156"/>
                    <a:pt x="108" y="20499"/>
                  </a:cubicBezTo>
                  <a:cubicBezTo>
                    <a:pt x="292" y="21046"/>
                    <a:pt x="754" y="20909"/>
                    <a:pt x="1071" y="20746"/>
                  </a:cubicBezTo>
                  <a:cubicBezTo>
                    <a:pt x="1646" y="20450"/>
                    <a:pt x="2180" y="19992"/>
                    <a:pt x="2750" y="19668"/>
                  </a:cubicBezTo>
                  <a:cubicBezTo>
                    <a:pt x="3332" y="19337"/>
                    <a:pt x="3924" y="19044"/>
                    <a:pt x="4524" y="18790"/>
                  </a:cubicBezTo>
                  <a:cubicBezTo>
                    <a:pt x="5737" y="18278"/>
                    <a:pt x="6982" y="17931"/>
                    <a:pt x="8238" y="17768"/>
                  </a:cubicBezTo>
                  <a:cubicBezTo>
                    <a:pt x="8711" y="17707"/>
                    <a:pt x="9186" y="17671"/>
                    <a:pt x="9661" y="17663"/>
                  </a:cubicBezTo>
                  <a:cubicBezTo>
                    <a:pt x="9758" y="17661"/>
                    <a:pt x="9854" y="17661"/>
                    <a:pt x="9950" y="17662"/>
                  </a:cubicBezTo>
                  <a:cubicBezTo>
                    <a:pt x="10034" y="17661"/>
                    <a:pt x="10118" y="17664"/>
                    <a:pt x="10202" y="17666"/>
                  </a:cubicBezTo>
                  <a:cubicBezTo>
                    <a:pt x="10264" y="17667"/>
                    <a:pt x="10325" y="17670"/>
                    <a:pt x="10387" y="17673"/>
                  </a:cubicBezTo>
                  <a:cubicBezTo>
                    <a:pt x="10422" y="17674"/>
                    <a:pt x="10457" y="17675"/>
                    <a:pt x="10493" y="17677"/>
                  </a:cubicBezTo>
                  <a:cubicBezTo>
                    <a:pt x="10753" y="17691"/>
                    <a:pt x="11013" y="17713"/>
                    <a:pt x="11273" y="17744"/>
                  </a:cubicBezTo>
                  <a:cubicBezTo>
                    <a:pt x="11328" y="17750"/>
                    <a:pt x="11385" y="17757"/>
                    <a:pt x="11441" y="17765"/>
                  </a:cubicBezTo>
                  <a:cubicBezTo>
                    <a:pt x="11499" y="17771"/>
                    <a:pt x="11558" y="17780"/>
                    <a:pt x="11617" y="17789"/>
                  </a:cubicBezTo>
                  <a:cubicBezTo>
                    <a:pt x="11663" y="17796"/>
                    <a:pt x="11709" y="17802"/>
                    <a:pt x="11756" y="17810"/>
                  </a:cubicBezTo>
                  <a:cubicBezTo>
                    <a:pt x="11831" y="17821"/>
                    <a:pt x="11905" y="17834"/>
                    <a:pt x="11979" y="17848"/>
                  </a:cubicBezTo>
                  <a:cubicBezTo>
                    <a:pt x="12054" y="17861"/>
                    <a:pt x="12128" y="17875"/>
                    <a:pt x="12203" y="17890"/>
                  </a:cubicBezTo>
                  <a:cubicBezTo>
                    <a:pt x="12224" y="17894"/>
                    <a:pt x="12245" y="17897"/>
                    <a:pt x="12266" y="17903"/>
                  </a:cubicBezTo>
                  <a:cubicBezTo>
                    <a:pt x="12348" y="17919"/>
                    <a:pt x="12428" y="17936"/>
                    <a:pt x="12509" y="17954"/>
                  </a:cubicBezTo>
                  <a:lnTo>
                    <a:pt x="12523" y="17957"/>
                  </a:lnTo>
                  <a:cubicBezTo>
                    <a:pt x="12923" y="18046"/>
                    <a:pt x="13183" y="17356"/>
                    <a:pt x="12922" y="16900"/>
                  </a:cubicBezTo>
                  <a:cubicBezTo>
                    <a:pt x="12380" y="15956"/>
                    <a:pt x="11902" y="14942"/>
                    <a:pt x="11212" y="14291"/>
                  </a:cubicBezTo>
                  <a:cubicBezTo>
                    <a:pt x="9738" y="12906"/>
                    <a:pt x="7679" y="13585"/>
                    <a:pt x="6108" y="14940"/>
                  </a:cubicBezTo>
                  <a:cubicBezTo>
                    <a:pt x="7336" y="13264"/>
                    <a:pt x="9006" y="11804"/>
                    <a:pt x="10626" y="12253"/>
                  </a:cubicBezTo>
                  <a:cubicBezTo>
                    <a:pt x="11711" y="12555"/>
                    <a:pt x="12594" y="13696"/>
                    <a:pt x="13683" y="14123"/>
                  </a:cubicBezTo>
                  <a:cubicBezTo>
                    <a:pt x="14439" y="14418"/>
                    <a:pt x="15268" y="14336"/>
                    <a:pt x="15975" y="13864"/>
                  </a:cubicBezTo>
                  <a:cubicBezTo>
                    <a:pt x="16413" y="13570"/>
                    <a:pt x="16793" y="13140"/>
                    <a:pt x="17151" y="12658"/>
                  </a:cubicBezTo>
                  <a:cubicBezTo>
                    <a:pt x="17776" y="11680"/>
                    <a:pt x="18441" y="10753"/>
                    <a:pt x="19139" y="9880"/>
                  </a:cubicBezTo>
                  <a:cubicBezTo>
                    <a:pt x="19144" y="9875"/>
                    <a:pt x="19149" y="9869"/>
                    <a:pt x="19154" y="9862"/>
                  </a:cubicBezTo>
                  <a:cubicBezTo>
                    <a:pt x="19670" y="9217"/>
                    <a:pt x="20205" y="8604"/>
                    <a:pt x="20758" y="8021"/>
                  </a:cubicBezTo>
                  <a:cubicBezTo>
                    <a:pt x="20810" y="7965"/>
                    <a:pt x="20864" y="7910"/>
                    <a:pt x="20916" y="7856"/>
                  </a:cubicBezTo>
                  <a:lnTo>
                    <a:pt x="20926" y="7846"/>
                  </a:lnTo>
                  <a:cubicBezTo>
                    <a:pt x="21479" y="7274"/>
                    <a:pt x="21593" y="6124"/>
                    <a:pt x="21164" y="53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DDAF"/>
                </a:gs>
                <a:gs pos="100000">
                  <a:srgbClr val="71F688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dirty="0"/>
            </a:p>
          </p:txBody>
        </p:sp>
      </p:grpSp>
      <p:sp>
        <p:nvSpPr>
          <p:cNvPr id="2379" name="Freeform: Shape 2378">
            <a:extLst>
              <a:ext uri="{FF2B5EF4-FFF2-40B4-BE49-F238E27FC236}">
                <a16:creationId xmlns:a16="http://schemas.microsoft.com/office/drawing/2014/main" id="{E11292B6-2EC9-4CCF-B64D-864804B4B115}"/>
              </a:ext>
            </a:extLst>
          </p:cNvPr>
          <p:cNvSpPr/>
          <p:nvPr/>
        </p:nvSpPr>
        <p:spPr>
          <a:xfrm>
            <a:off x="1" y="8482389"/>
            <a:ext cx="8229600" cy="2033211"/>
          </a:xfrm>
          <a:custGeom>
            <a:avLst/>
            <a:gdLst>
              <a:gd name="connsiteX0" fmla="*/ 5052156 w 5820537"/>
              <a:gd name="connsiteY0" fmla="*/ 257688 h 1438026"/>
              <a:gd name="connsiteX1" fmla="*/ 3046286 w 5820537"/>
              <a:gd name="connsiteY1" fmla="*/ 19563 h 1438026"/>
              <a:gd name="connsiteX2" fmla="*/ 1135856 w 5820537"/>
              <a:gd name="connsiteY2" fmla="*/ 573632 h 1438026"/>
              <a:gd name="connsiteX3" fmla="*/ 0 w 5820537"/>
              <a:gd name="connsiteY3" fmla="*/ 1438025 h 1438026"/>
              <a:gd name="connsiteX4" fmla="*/ 1938814 w 5820537"/>
              <a:gd name="connsiteY4" fmla="*/ 1438025 h 1438026"/>
              <a:gd name="connsiteX5" fmla="*/ 2569781 w 5820537"/>
              <a:gd name="connsiteY5" fmla="*/ 477747 h 1438026"/>
              <a:gd name="connsiteX6" fmla="*/ 3530060 w 5820537"/>
              <a:gd name="connsiteY6" fmla="*/ 1108715 h 1438026"/>
              <a:gd name="connsiteX7" fmla="*/ 3530060 w 5820537"/>
              <a:gd name="connsiteY7" fmla="*/ 1438026 h 1438026"/>
              <a:gd name="connsiteX8" fmla="*/ 5820537 w 5820537"/>
              <a:gd name="connsiteY8" fmla="*/ 1438025 h 1438026"/>
              <a:gd name="connsiteX9" fmla="*/ 5820537 w 5820537"/>
              <a:gd name="connsiteY9" fmla="*/ 637925 h 1438026"/>
              <a:gd name="connsiteX10" fmla="*/ 5052156 w 5820537"/>
              <a:gd name="connsiteY10" fmla="*/ 257688 h 1438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820537" h="1438026">
                <a:moveTo>
                  <a:pt x="5052156" y="257688"/>
                </a:moveTo>
                <a:cubicBezTo>
                  <a:pt x="4413980" y="31469"/>
                  <a:pt x="3718655" y="-38826"/>
                  <a:pt x="3046286" y="19563"/>
                </a:cubicBezTo>
                <a:cubicBezTo>
                  <a:pt x="2381917" y="76713"/>
                  <a:pt x="1726216" y="262355"/>
                  <a:pt x="1135856" y="573632"/>
                </a:cubicBezTo>
                <a:cubicBezTo>
                  <a:pt x="713423" y="796040"/>
                  <a:pt x="322898" y="1085600"/>
                  <a:pt x="0" y="1438025"/>
                </a:cubicBezTo>
                <a:lnTo>
                  <a:pt x="1938814" y="1438025"/>
                </a:lnTo>
                <a:cubicBezTo>
                  <a:pt x="1847877" y="998615"/>
                  <a:pt x="2130371" y="568683"/>
                  <a:pt x="2569781" y="477747"/>
                </a:cubicBezTo>
                <a:cubicBezTo>
                  <a:pt x="3009192" y="386810"/>
                  <a:pt x="3439123" y="669304"/>
                  <a:pt x="3530060" y="1108715"/>
                </a:cubicBezTo>
                <a:cubicBezTo>
                  <a:pt x="3552539" y="1217334"/>
                  <a:pt x="3552539" y="1329407"/>
                  <a:pt x="3530060" y="1438026"/>
                </a:cubicBezTo>
                <a:lnTo>
                  <a:pt x="5820537" y="1438025"/>
                </a:lnTo>
                <a:lnTo>
                  <a:pt x="5820537" y="637925"/>
                </a:lnTo>
                <a:cubicBezTo>
                  <a:pt x="5580744" y="480547"/>
                  <a:pt x="5322729" y="352867"/>
                  <a:pt x="5052156" y="257688"/>
                </a:cubicBezTo>
                <a:close/>
              </a:path>
            </a:pathLst>
          </a:custGeom>
          <a:gradFill>
            <a:gsLst>
              <a:gs pos="0">
                <a:srgbClr val="00DDAF"/>
              </a:gs>
              <a:gs pos="100000">
                <a:srgbClr val="71F688"/>
              </a:gs>
            </a:gsLst>
            <a:lin ang="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547" name="Freeform: Shape 3546">
            <a:extLst>
              <a:ext uri="{FF2B5EF4-FFF2-40B4-BE49-F238E27FC236}">
                <a16:creationId xmlns:a16="http://schemas.microsoft.com/office/drawing/2014/main" id="{ADECEFF8-647A-434E-9E6E-48BBE5D2C177}"/>
              </a:ext>
            </a:extLst>
          </p:cNvPr>
          <p:cNvSpPr/>
          <p:nvPr/>
        </p:nvSpPr>
        <p:spPr>
          <a:xfrm>
            <a:off x="3029484" y="10043612"/>
            <a:ext cx="532067" cy="291575"/>
          </a:xfrm>
          <a:custGeom>
            <a:avLst/>
            <a:gdLst>
              <a:gd name="connsiteX0" fmla="*/ 369752 w 376314"/>
              <a:gd name="connsiteY0" fmla="*/ 200471 h 206222"/>
              <a:gd name="connsiteX1" fmla="*/ 1420 w 376314"/>
              <a:gd name="connsiteY1" fmla="*/ 12924 h 206222"/>
              <a:gd name="connsiteX2" fmla="*/ 3650 w 376314"/>
              <a:gd name="connsiteY2" fmla="*/ 1419 h 206222"/>
              <a:gd name="connsiteX3" fmla="*/ 9325 w 376314"/>
              <a:gd name="connsiteY3" fmla="*/ 65 h 206222"/>
              <a:gd name="connsiteX4" fmla="*/ 373276 w 376314"/>
              <a:gd name="connsiteY4" fmla="*/ 134939 h 206222"/>
              <a:gd name="connsiteX5" fmla="*/ 370127 w 376314"/>
              <a:gd name="connsiteY5" fmla="*/ 146088 h 206222"/>
              <a:gd name="connsiteX6" fmla="*/ 361370 w 376314"/>
              <a:gd name="connsiteY6" fmla="*/ 145607 h 206222"/>
              <a:gd name="connsiteX7" fmla="*/ 170870 w 376314"/>
              <a:gd name="connsiteY7" fmla="*/ 60835 h 206222"/>
              <a:gd name="connsiteX8" fmla="*/ 374229 w 376314"/>
              <a:gd name="connsiteY8" fmla="*/ 186755 h 206222"/>
              <a:gd name="connsiteX9" fmla="*/ 373467 w 376314"/>
              <a:gd name="connsiteY9" fmla="*/ 198585 h 206222"/>
              <a:gd name="connsiteX10" fmla="*/ 369752 w 376314"/>
              <a:gd name="connsiteY10" fmla="*/ 200471 h 206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76314" h="206222">
                <a:moveTo>
                  <a:pt x="369752" y="200471"/>
                </a:moveTo>
                <a:cubicBezTo>
                  <a:pt x="249641" y="232951"/>
                  <a:pt x="75239" y="122081"/>
                  <a:pt x="1420" y="12924"/>
                </a:cubicBezTo>
                <a:cubicBezTo>
                  <a:pt x="-1141" y="9131"/>
                  <a:pt x="-143" y="3981"/>
                  <a:pt x="3650" y="1419"/>
                </a:cubicBezTo>
                <a:cubicBezTo>
                  <a:pt x="5315" y="295"/>
                  <a:pt x="7332" y="-186"/>
                  <a:pt x="9325" y="65"/>
                </a:cubicBezTo>
                <a:cubicBezTo>
                  <a:pt x="192396" y="21973"/>
                  <a:pt x="294599" y="-11079"/>
                  <a:pt x="373276" y="134939"/>
                </a:cubicBezTo>
                <a:cubicBezTo>
                  <a:pt x="375485" y="138887"/>
                  <a:pt x="374075" y="143879"/>
                  <a:pt x="370127" y="146088"/>
                </a:cubicBezTo>
                <a:cubicBezTo>
                  <a:pt x="367361" y="147635"/>
                  <a:pt x="363950" y="147448"/>
                  <a:pt x="361370" y="145607"/>
                </a:cubicBezTo>
                <a:cubicBezTo>
                  <a:pt x="303921" y="105347"/>
                  <a:pt x="239236" y="76562"/>
                  <a:pt x="170870" y="60835"/>
                </a:cubicBezTo>
                <a:cubicBezTo>
                  <a:pt x="251261" y="88839"/>
                  <a:pt x="316507" y="125129"/>
                  <a:pt x="374229" y="186755"/>
                </a:cubicBezTo>
                <a:cubicBezTo>
                  <a:pt x="377285" y="190233"/>
                  <a:pt x="376943" y="195529"/>
                  <a:pt x="373467" y="198585"/>
                </a:cubicBezTo>
                <a:cubicBezTo>
                  <a:pt x="372407" y="199516"/>
                  <a:pt x="371129" y="200165"/>
                  <a:pt x="369752" y="200471"/>
                </a:cubicBezTo>
                <a:close/>
              </a:path>
            </a:pathLst>
          </a:custGeom>
          <a:gradFill>
            <a:gsLst>
              <a:gs pos="0">
                <a:srgbClr val="00DDAF"/>
              </a:gs>
              <a:gs pos="100000">
                <a:srgbClr val="71F688"/>
              </a:gs>
            </a:gsLst>
            <a:lin ang="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548" name="Freeform: Shape 3547">
            <a:extLst>
              <a:ext uri="{FF2B5EF4-FFF2-40B4-BE49-F238E27FC236}">
                <a16:creationId xmlns:a16="http://schemas.microsoft.com/office/drawing/2014/main" id="{1C12B543-2318-4924-A265-7C8C6DAF2994}"/>
              </a:ext>
            </a:extLst>
          </p:cNvPr>
          <p:cNvSpPr/>
          <p:nvPr/>
        </p:nvSpPr>
        <p:spPr>
          <a:xfrm>
            <a:off x="3489816" y="9376967"/>
            <a:ext cx="553322" cy="1006034"/>
          </a:xfrm>
          <a:custGeom>
            <a:avLst/>
            <a:gdLst>
              <a:gd name="connsiteX0" fmla="*/ 230197 w 391347"/>
              <a:gd name="connsiteY0" fmla="*/ 710068 h 711536"/>
              <a:gd name="connsiteX1" fmla="*/ 221995 w 391347"/>
              <a:gd name="connsiteY1" fmla="*/ 709587 h 711536"/>
              <a:gd name="connsiteX2" fmla="*/ 220672 w 391347"/>
              <a:gd name="connsiteY2" fmla="*/ 707020 h 711536"/>
              <a:gd name="connsiteX3" fmla="*/ 174667 w 391347"/>
              <a:gd name="connsiteY3" fmla="*/ 335545 h 711536"/>
              <a:gd name="connsiteX4" fmla="*/ 169761 w 391347"/>
              <a:gd name="connsiteY4" fmla="*/ 329402 h 711536"/>
              <a:gd name="connsiteX5" fmla="*/ 163618 w 391347"/>
              <a:gd name="connsiteY5" fmla="*/ 334307 h 711536"/>
              <a:gd name="connsiteX6" fmla="*/ 166666 w 391347"/>
              <a:gd name="connsiteY6" fmla="*/ 673207 h 711536"/>
              <a:gd name="connsiteX7" fmla="*/ 161868 w 391347"/>
              <a:gd name="connsiteY7" fmla="*/ 679543 h 711536"/>
              <a:gd name="connsiteX8" fmla="*/ 156569 w 391347"/>
              <a:gd name="connsiteY8" fmla="*/ 677302 h 711536"/>
              <a:gd name="connsiteX9" fmla="*/ 190478 w 391347"/>
              <a:gd name="connsiteY9" fmla="*/ 8933 h 711536"/>
              <a:gd name="connsiteX10" fmla="*/ 230578 w 391347"/>
              <a:gd name="connsiteY10" fmla="*/ 6457 h 711536"/>
              <a:gd name="connsiteX11" fmla="*/ 230197 w 391347"/>
              <a:gd name="connsiteY11" fmla="*/ 710068 h 711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91347" h="711536">
                <a:moveTo>
                  <a:pt x="230197" y="710068"/>
                </a:moveTo>
                <a:cubicBezTo>
                  <a:pt x="227799" y="712201"/>
                  <a:pt x="224127" y="711985"/>
                  <a:pt x="221995" y="709587"/>
                </a:cubicBezTo>
                <a:cubicBezTo>
                  <a:pt x="221345" y="708856"/>
                  <a:pt x="220890" y="707974"/>
                  <a:pt x="220672" y="707020"/>
                </a:cubicBezTo>
                <a:cubicBezTo>
                  <a:pt x="187335" y="565479"/>
                  <a:pt x="169618" y="447179"/>
                  <a:pt x="174667" y="335545"/>
                </a:cubicBezTo>
                <a:cubicBezTo>
                  <a:pt x="175009" y="332494"/>
                  <a:pt x="172813" y="329743"/>
                  <a:pt x="169761" y="329402"/>
                </a:cubicBezTo>
                <a:cubicBezTo>
                  <a:pt x="166710" y="329060"/>
                  <a:pt x="163960" y="331256"/>
                  <a:pt x="163618" y="334307"/>
                </a:cubicBezTo>
                <a:cubicBezTo>
                  <a:pt x="147139" y="429557"/>
                  <a:pt x="150854" y="537380"/>
                  <a:pt x="166666" y="673207"/>
                </a:cubicBezTo>
                <a:cubicBezTo>
                  <a:pt x="167091" y="676281"/>
                  <a:pt x="164943" y="679118"/>
                  <a:pt x="161868" y="679543"/>
                </a:cubicBezTo>
                <a:cubicBezTo>
                  <a:pt x="159824" y="679826"/>
                  <a:pt x="157790" y="678965"/>
                  <a:pt x="156569" y="677302"/>
                </a:cubicBezTo>
                <a:cubicBezTo>
                  <a:pt x="-86318" y="352309"/>
                  <a:pt x="-24406" y="228675"/>
                  <a:pt x="190478" y="8933"/>
                </a:cubicBezTo>
                <a:cubicBezTo>
                  <a:pt x="201276" y="-1956"/>
                  <a:pt x="218522" y="-3021"/>
                  <a:pt x="230578" y="6457"/>
                </a:cubicBezTo>
                <a:cubicBezTo>
                  <a:pt x="448320" y="175430"/>
                  <a:pt x="441653" y="520140"/>
                  <a:pt x="230197" y="710068"/>
                </a:cubicBezTo>
                <a:close/>
              </a:path>
            </a:pathLst>
          </a:custGeom>
          <a:gradFill>
            <a:gsLst>
              <a:gs pos="0">
                <a:srgbClr val="00DDAF"/>
              </a:gs>
              <a:gs pos="100000">
                <a:srgbClr val="71F688"/>
              </a:gs>
            </a:gsLst>
            <a:lin ang="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3549" name="Freeform: Shape 3548">
            <a:extLst>
              <a:ext uri="{FF2B5EF4-FFF2-40B4-BE49-F238E27FC236}">
                <a16:creationId xmlns:a16="http://schemas.microsoft.com/office/drawing/2014/main" id="{613A0679-8812-462E-A535-84F9B7018CE3}"/>
              </a:ext>
            </a:extLst>
          </p:cNvPr>
          <p:cNvSpPr/>
          <p:nvPr/>
        </p:nvSpPr>
        <p:spPr>
          <a:xfrm>
            <a:off x="3986208" y="9947909"/>
            <a:ext cx="716755" cy="426335"/>
          </a:xfrm>
          <a:custGeom>
            <a:avLst/>
            <a:gdLst>
              <a:gd name="connsiteX0" fmla="*/ 22275 w 506938"/>
              <a:gd name="connsiteY0" fmla="*/ 250920 h 301533"/>
              <a:gd name="connsiteX1" fmla="*/ 224300 w 506938"/>
              <a:gd name="connsiteY1" fmla="*/ 150145 h 301533"/>
              <a:gd name="connsiteX2" fmla="*/ 226115 w 506938"/>
              <a:gd name="connsiteY2" fmla="*/ 144786 h 301533"/>
              <a:gd name="connsiteX3" fmla="*/ 221823 w 506938"/>
              <a:gd name="connsiteY3" fmla="*/ 142620 h 301533"/>
              <a:gd name="connsiteX4" fmla="*/ 6844 w 506938"/>
              <a:gd name="connsiteY4" fmla="*/ 220535 h 301533"/>
              <a:gd name="connsiteX5" fmla="*/ 375 w 506938"/>
              <a:gd name="connsiteY5" fmla="*/ 217848 h 301533"/>
              <a:gd name="connsiteX6" fmla="*/ 462 w 506938"/>
              <a:gd name="connsiteY6" fmla="*/ 213867 h 301533"/>
              <a:gd name="connsiteX7" fmla="*/ 500525 w 506938"/>
              <a:gd name="connsiteY7" fmla="*/ 221 h 301533"/>
              <a:gd name="connsiteX8" fmla="*/ 506718 w 506938"/>
              <a:gd name="connsiteY8" fmla="*/ 3494 h 301533"/>
              <a:gd name="connsiteX9" fmla="*/ 506621 w 506938"/>
              <a:gd name="connsiteY9" fmla="*/ 6698 h 301533"/>
              <a:gd name="connsiteX10" fmla="*/ 23322 w 506938"/>
              <a:gd name="connsiteY10" fmla="*/ 259873 h 301533"/>
              <a:gd name="connsiteX11" fmla="*/ 20316 w 506938"/>
              <a:gd name="connsiteY11" fmla="*/ 253398 h 301533"/>
              <a:gd name="connsiteX12" fmla="*/ 22275 w 506938"/>
              <a:gd name="connsiteY12" fmla="*/ 250920 h 301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06938" h="301533">
                <a:moveTo>
                  <a:pt x="22275" y="250920"/>
                </a:moveTo>
                <a:cubicBezTo>
                  <a:pt x="86080" y="210661"/>
                  <a:pt x="153760" y="176901"/>
                  <a:pt x="224300" y="150145"/>
                </a:cubicBezTo>
                <a:cubicBezTo>
                  <a:pt x="226281" y="149166"/>
                  <a:pt x="227094" y="146767"/>
                  <a:pt x="226115" y="144786"/>
                </a:cubicBezTo>
                <a:cubicBezTo>
                  <a:pt x="225326" y="143189"/>
                  <a:pt x="223577" y="142306"/>
                  <a:pt x="221823" y="142620"/>
                </a:cubicBezTo>
                <a:cubicBezTo>
                  <a:pt x="148677" y="164291"/>
                  <a:pt x="76890" y="190309"/>
                  <a:pt x="6844" y="220535"/>
                </a:cubicBezTo>
                <a:cubicBezTo>
                  <a:pt x="4316" y="221579"/>
                  <a:pt x="1420" y="220377"/>
                  <a:pt x="375" y="217848"/>
                </a:cubicBezTo>
                <a:cubicBezTo>
                  <a:pt x="-154" y="216568"/>
                  <a:pt x="-122" y="215123"/>
                  <a:pt x="462" y="213867"/>
                </a:cubicBezTo>
                <a:cubicBezTo>
                  <a:pt x="85045" y="48227"/>
                  <a:pt x="293166" y="64896"/>
                  <a:pt x="500525" y="221"/>
                </a:cubicBezTo>
                <a:cubicBezTo>
                  <a:pt x="503139" y="-585"/>
                  <a:pt x="505912" y="880"/>
                  <a:pt x="506718" y="3494"/>
                </a:cubicBezTo>
                <a:cubicBezTo>
                  <a:pt x="507042" y="4543"/>
                  <a:pt x="507008" y="5671"/>
                  <a:pt x="506621" y="6698"/>
                </a:cubicBezTo>
                <a:cubicBezTo>
                  <a:pt x="400894" y="296735"/>
                  <a:pt x="260971" y="353885"/>
                  <a:pt x="23322" y="259873"/>
                </a:cubicBezTo>
                <a:cubicBezTo>
                  <a:pt x="20704" y="258915"/>
                  <a:pt x="19358" y="256016"/>
                  <a:pt x="20316" y="253398"/>
                </a:cubicBezTo>
                <a:cubicBezTo>
                  <a:pt x="20687" y="252383"/>
                  <a:pt x="21373" y="251515"/>
                  <a:pt x="22275" y="250920"/>
                </a:cubicBezTo>
                <a:close/>
              </a:path>
            </a:pathLst>
          </a:custGeom>
          <a:gradFill>
            <a:gsLst>
              <a:gs pos="0">
                <a:srgbClr val="00DDAF"/>
              </a:gs>
              <a:gs pos="100000">
                <a:srgbClr val="71F688"/>
              </a:gs>
            </a:gsLst>
            <a:lin ang="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556" name="www.yourwebsite.com">
            <a:extLst>
              <a:ext uri="{FF2B5EF4-FFF2-40B4-BE49-F238E27FC236}">
                <a16:creationId xmlns:a16="http://schemas.microsoft.com/office/drawing/2014/main" id="{69A854A4-66B7-4EAB-8770-2796D027267F}"/>
              </a:ext>
            </a:extLst>
          </p:cNvPr>
          <p:cNvSpPr/>
          <p:nvPr/>
        </p:nvSpPr>
        <p:spPr>
          <a:xfrm>
            <a:off x="4663515" y="8963783"/>
            <a:ext cx="2718846" cy="4581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8100" tIns="38100" rIns="38100" bIns="38100" anchor="ctr"/>
          <a:lstStyle>
            <a:lvl1pPr>
              <a:lnSpc>
                <a:spcPts val="1300"/>
              </a:lnSpc>
              <a:tabLst>
                <a:tab pos="1066800" algn="l"/>
              </a:tabLst>
              <a:defRPr sz="1122">
                <a:solidFill>
                  <a:srgbClr val="FFFFFF"/>
                </a:solidFill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rPr dirty="0"/>
              <a:t>www.yourwebsite.com</a:t>
            </a:r>
          </a:p>
        </p:txBody>
      </p: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+1 23 456 789">
            <a:extLst>
              <a:ext uri="{FF2B5EF4-FFF2-40B4-BE49-F238E27FC236}">
                <a16:creationId xmlns:a16="http://schemas.microsoft.com/office/drawing/2014/main" id="{AC1CD303-CD8E-478A-BFBF-6F54375B941E}"/>
              </a:ext>
            </a:extLst>
          </p:cNvPr>
          <p:cNvSpPr txBox="1"/>
          <p:nvPr/>
        </p:nvSpPr>
        <p:spPr>
          <a:xfrm>
            <a:off x="5616532" y="535710"/>
            <a:ext cx="1278754" cy="203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r">
              <a:defRPr sz="800"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t>+1 23 456 789</a:t>
            </a:r>
          </a:p>
        </p:txBody>
      </p:sp>
      <p:sp>
        <p:nvSpPr>
          <p:cNvPr id="3" name="Your address here St.">
            <a:extLst>
              <a:ext uri="{FF2B5EF4-FFF2-40B4-BE49-F238E27FC236}">
                <a16:creationId xmlns:a16="http://schemas.microsoft.com/office/drawing/2014/main" id="{C2673174-E66F-4E37-B9BA-53316DE883D8}"/>
              </a:ext>
            </a:extLst>
          </p:cNvPr>
          <p:cNvSpPr txBox="1"/>
          <p:nvPr/>
        </p:nvSpPr>
        <p:spPr>
          <a:xfrm>
            <a:off x="5549720" y="947749"/>
            <a:ext cx="1345566" cy="228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>
              <a:defRPr sz="800"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t>Your address here St.</a:t>
            </a:r>
          </a:p>
        </p:txBody>
      </p:sp>
      <p:sp>
        <p:nvSpPr>
          <p:cNvPr id="4" name="www.yourwebsite.com">
            <a:extLst>
              <a:ext uri="{FF2B5EF4-FFF2-40B4-BE49-F238E27FC236}">
                <a16:creationId xmlns:a16="http://schemas.microsoft.com/office/drawing/2014/main" id="{4CA5D511-7324-4C0A-BDC4-EB865305E631}"/>
              </a:ext>
            </a:extLst>
          </p:cNvPr>
          <p:cNvSpPr txBox="1"/>
          <p:nvPr/>
        </p:nvSpPr>
        <p:spPr>
          <a:xfrm>
            <a:off x="5409577" y="1313868"/>
            <a:ext cx="1485709" cy="330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r">
              <a:defRPr sz="800"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rPr dirty="0"/>
              <a:t>www.yourwebsite.com</a:t>
            </a:r>
          </a:p>
        </p:txBody>
      </p:sp>
      <p:sp>
        <p:nvSpPr>
          <p:cNvPr id="5" name="Shape">
            <a:extLst>
              <a:ext uri="{FF2B5EF4-FFF2-40B4-BE49-F238E27FC236}">
                <a16:creationId xmlns:a16="http://schemas.microsoft.com/office/drawing/2014/main" id="{216873CF-A4F3-4CC2-A501-BCDEB2084BE6}"/>
              </a:ext>
            </a:extLst>
          </p:cNvPr>
          <p:cNvSpPr/>
          <p:nvPr/>
        </p:nvSpPr>
        <p:spPr>
          <a:xfrm>
            <a:off x="6979593" y="869644"/>
            <a:ext cx="251463" cy="384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gradFill>
            <a:gsLst>
              <a:gs pos="50000">
                <a:srgbClr val="68D722"/>
              </a:gs>
              <a:gs pos="84000">
                <a:srgbClr val="ABFA00"/>
              </a:gs>
            </a:gsLst>
            <a:lin ang="540000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6" name="Shape">
            <a:extLst>
              <a:ext uri="{FF2B5EF4-FFF2-40B4-BE49-F238E27FC236}">
                <a16:creationId xmlns:a16="http://schemas.microsoft.com/office/drawing/2014/main" id="{37FB9337-7124-4844-9F40-24CFFF8D1E18}"/>
              </a:ext>
            </a:extLst>
          </p:cNvPr>
          <p:cNvSpPr/>
          <p:nvPr/>
        </p:nvSpPr>
        <p:spPr>
          <a:xfrm>
            <a:off x="6979593" y="450544"/>
            <a:ext cx="251463" cy="384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gradFill>
            <a:gsLst>
              <a:gs pos="50000">
                <a:srgbClr val="68D722"/>
              </a:gs>
              <a:gs pos="84000">
                <a:srgbClr val="ABFA00"/>
              </a:gs>
            </a:gsLst>
            <a:lin ang="540000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7" name="Shape">
            <a:extLst>
              <a:ext uri="{FF2B5EF4-FFF2-40B4-BE49-F238E27FC236}">
                <a16:creationId xmlns:a16="http://schemas.microsoft.com/office/drawing/2014/main" id="{5A8B83C1-5755-47B1-B5DE-D222F18DBF43}"/>
              </a:ext>
            </a:extLst>
          </p:cNvPr>
          <p:cNvSpPr/>
          <p:nvPr/>
        </p:nvSpPr>
        <p:spPr>
          <a:xfrm>
            <a:off x="6979593" y="1288745"/>
            <a:ext cx="251463" cy="384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gradFill>
            <a:gsLst>
              <a:gs pos="50000">
                <a:srgbClr val="68D722"/>
              </a:gs>
              <a:gs pos="84000">
                <a:srgbClr val="ABFA00"/>
              </a:gs>
            </a:gsLst>
            <a:lin ang="540000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8" name="Shape">
            <a:extLst>
              <a:ext uri="{FF2B5EF4-FFF2-40B4-BE49-F238E27FC236}">
                <a16:creationId xmlns:a16="http://schemas.microsoft.com/office/drawing/2014/main" id="{810B2945-F501-4AA1-AB34-00CF3E4DA914}"/>
              </a:ext>
            </a:extLst>
          </p:cNvPr>
          <p:cNvSpPr/>
          <p:nvPr/>
        </p:nvSpPr>
        <p:spPr>
          <a:xfrm>
            <a:off x="7030393" y="564843"/>
            <a:ext cx="153910" cy="152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11" h="20618" extrusionOk="0">
                <a:moveTo>
                  <a:pt x="15805" y="4835"/>
                </a:moveTo>
                <a:cubicBezTo>
                  <a:pt x="17846" y="6893"/>
                  <a:pt x="18696" y="9121"/>
                  <a:pt x="18356" y="11007"/>
                </a:cubicBezTo>
                <a:cubicBezTo>
                  <a:pt x="18356" y="11007"/>
                  <a:pt x="18186" y="11521"/>
                  <a:pt x="18696" y="12035"/>
                </a:cubicBezTo>
                <a:cubicBezTo>
                  <a:pt x="19206" y="12550"/>
                  <a:pt x="19887" y="12378"/>
                  <a:pt x="20227" y="12035"/>
                </a:cubicBezTo>
                <a:cubicBezTo>
                  <a:pt x="20567" y="11693"/>
                  <a:pt x="20567" y="11350"/>
                  <a:pt x="20567" y="11350"/>
                </a:cubicBezTo>
                <a:cubicBezTo>
                  <a:pt x="20737" y="9807"/>
                  <a:pt x="20567" y="6550"/>
                  <a:pt x="17335" y="3293"/>
                </a:cubicBezTo>
                <a:cubicBezTo>
                  <a:pt x="14274" y="207"/>
                  <a:pt x="11042" y="-136"/>
                  <a:pt x="9342" y="35"/>
                </a:cubicBezTo>
                <a:cubicBezTo>
                  <a:pt x="9342" y="35"/>
                  <a:pt x="9002" y="35"/>
                  <a:pt x="8661" y="378"/>
                </a:cubicBezTo>
                <a:cubicBezTo>
                  <a:pt x="8321" y="721"/>
                  <a:pt x="8151" y="1407"/>
                  <a:pt x="8661" y="1921"/>
                </a:cubicBezTo>
                <a:cubicBezTo>
                  <a:pt x="9002" y="2264"/>
                  <a:pt x="9682" y="2264"/>
                  <a:pt x="9682" y="2264"/>
                </a:cubicBezTo>
                <a:cubicBezTo>
                  <a:pt x="11553" y="1921"/>
                  <a:pt x="13764" y="2778"/>
                  <a:pt x="15805" y="4835"/>
                </a:cubicBezTo>
                <a:cubicBezTo>
                  <a:pt x="15805" y="4835"/>
                  <a:pt x="15805" y="4835"/>
                  <a:pt x="15805" y="4835"/>
                </a:cubicBezTo>
                <a:close/>
                <a:moveTo>
                  <a:pt x="10702" y="3978"/>
                </a:moveTo>
                <a:cubicBezTo>
                  <a:pt x="10702" y="3978"/>
                  <a:pt x="10192" y="3807"/>
                  <a:pt x="9682" y="4321"/>
                </a:cubicBezTo>
                <a:cubicBezTo>
                  <a:pt x="9342" y="4664"/>
                  <a:pt x="9342" y="5350"/>
                  <a:pt x="9682" y="5864"/>
                </a:cubicBezTo>
                <a:cubicBezTo>
                  <a:pt x="9852" y="6035"/>
                  <a:pt x="10362" y="6207"/>
                  <a:pt x="10362" y="6207"/>
                </a:cubicBezTo>
                <a:cubicBezTo>
                  <a:pt x="11043" y="6378"/>
                  <a:pt x="12063" y="6550"/>
                  <a:pt x="13254" y="7750"/>
                </a:cubicBezTo>
                <a:cubicBezTo>
                  <a:pt x="14274" y="8778"/>
                  <a:pt x="14614" y="9978"/>
                  <a:pt x="14784" y="10664"/>
                </a:cubicBezTo>
                <a:cubicBezTo>
                  <a:pt x="14784" y="10664"/>
                  <a:pt x="14784" y="11007"/>
                  <a:pt x="15125" y="11350"/>
                </a:cubicBezTo>
                <a:cubicBezTo>
                  <a:pt x="15465" y="11693"/>
                  <a:pt x="16315" y="11693"/>
                  <a:pt x="16655" y="11350"/>
                </a:cubicBezTo>
                <a:cubicBezTo>
                  <a:pt x="16995" y="11007"/>
                  <a:pt x="16995" y="10321"/>
                  <a:pt x="16995" y="10321"/>
                </a:cubicBezTo>
                <a:cubicBezTo>
                  <a:pt x="16825" y="8950"/>
                  <a:pt x="16145" y="7407"/>
                  <a:pt x="14954" y="6207"/>
                </a:cubicBezTo>
                <a:cubicBezTo>
                  <a:pt x="13424" y="4835"/>
                  <a:pt x="12063" y="4150"/>
                  <a:pt x="10702" y="3978"/>
                </a:cubicBezTo>
                <a:cubicBezTo>
                  <a:pt x="10702" y="3978"/>
                  <a:pt x="10702" y="3978"/>
                  <a:pt x="10702" y="3978"/>
                </a:cubicBezTo>
                <a:close/>
                <a:moveTo>
                  <a:pt x="7981" y="12721"/>
                </a:moveTo>
                <a:cubicBezTo>
                  <a:pt x="9852" y="14607"/>
                  <a:pt x="11893" y="16321"/>
                  <a:pt x="12743" y="15464"/>
                </a:cubicBezTo>
                <a:cubicBezTo>
                  <a:pt x="13934" y="14264"/>
                  <a:pt x="14614" y="13235"/>
                  <a:pt x="17335" y="15293"/>
                </a:cubicBezTo>
                <a:cubicBezTo>
                  <a:pt x="20057" y="17521"/>
                  <a:pt x="18016" y="18893"/>
                  <a:pt x="16825" y="20093"/>
                </a:cubicBezTo>
                <a:cubicBezTo>
                  <a:pt x="15465" y="21464"/>
                  <a:pt x="10532" y="20264"/>
                  <a:pt x="5430" y="15121"/>
                </a:cubicBezTo>
                <a:cubicBezTo>
                  <a:pt x="498" y="10150"/>
                  <a:pt x="-863" y="5007"/>
                  <a:pt x="498" y="3635"/>
                </a:cubicBezTo>
                <a:cubicBezTo>
                  <a:pt x="1688" y="2435"/>
                  <a:pt x="3049" y="378"/>
                  <a:pt x="5260" y="3121"/>
                </a:cubicBezTo>
                <a:cubicBezTo>
                  <a:pt x="7471" y="5864"/>
                  <a:pt x="6280" y="6550"/>
                  <a:pt x="5090" y="7750"/>
                </a:cubicBezTo>
                <a:cubicBezTo>
                  <a:pt x="4409" y="8778"/>
                  <a:pt x="6110" y="11007"/>
                  <a:pt x="7981" y="12721"/>
                </a:cubicBezTo>
                <a:cubicBezTo>
                  <a:pt x="7981" y="12721"/>
                  <a:pt x="7981" y="12721"/>
                  <a:pt x="7981" y="12721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9" name="Shape">
            <a:extLst>
              <a:ext uri="{FF2B5EF4-FFF2-40B4-BE49-F238E27FC236}">
                <a16:creationId xmlns:a16="http://schemas.microsoft.com/office/drawing/2014/main" id="{F43BC7D0-15CE-48A9-9C45-F2F7F2329ED3}"/>
              </a:ext>
            </a:extLst>
          </p:cNvPr>
          <p:cNvSpPr/>
          <p:nvPr/>
        </p:nvSpPr>
        <p:spPr>
          <a:xfrm>
            <a:off x="7043095" y="983943"/>
            <a:ext cx="114301" cy="1714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0080"/>
                </a:moveTo>
                <a:cubicBezTo>
                  <a:pt x="8400" y="10080"/>
                  <a:pt x="6480" y="8800"/>
                  <a:pt x="6480" y="7200"/>
                </a:cubicBezTo>
                <a:cubicBezTo>
                  <a:pt x="6480" y="5600"/>
                  <a:pt x="8400" y="4320"/>
                  <a:pt x="10800" y="4320"/>
                </a:cubicBezTo>
                <a:cubicBezTo>
                  <a:pt x="13200" y="4320"/>
                  <a:pt x="15120" y="5600"/>
                  <a:pt x="15120" y="7200"/>
                </a:cubicBezTo>
                <a:cubicBezTo>
                  <a:pt x="15120" y="8800"/>
                  <a:pt x="13200" y="10080"/>
                  <a:pt x="10800" y="10080"/>
                </a:cubicBezTo>
                <a:close/>
                <a:moveTo>
                  <a:pt x="10800" y="0"/>
                </a:moveTo>
                <a:cubicBezTo>
                  <a:pt x="4800" y="0"/>
                  <a:pt x="0" y="3200"/>
                  <a:pt x="0" y="7200"/>
                </a:cubicBezTo>
                <a:cubicBezTo>
                  <a:pt x="0" y="7520"/>
                  <a:pt x="0" y="8000"/>
                  <a:pt x="240" y="8320"/>
                </a:cubicBezTo>
                <a:cubicBezTo>
                  <a:pt x="720" y="11520"/>
                  <a:pt x="5040" y="17760"/>
                  <a:pt x="10800" y="21600"/>
                </a:cubicBezTo>
                <a:cubicBezTo>
                  <a:pt x="17280" y="16800"/>
                  <a:pt x="19920" y="12000"/>
                  <a:pt x="20880" y="9920"/>
                </a:cubicBezTo>
                <a:cubicBezTo>
                  <a:pt x="21360" y="9120"/>
                  <a:pt x="21600" y="8160"/>
                  <a:pt x="21600" y="7360"/>
                </a:cubicBezTo>
                <a:cubicBezTo>
                  <a:pt x="21600" y="3200"/>
                  <a:pt x="16800" y="0"/>
                  <a:pt x="10800" y="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" name="Shape">
            <a:extLst>
              <a:ext uri="{FF2B5EF4-FFF2-40B4-BE49-F238E27FC236}">
                <a16:creationId xmlns:a16="http://schemas.microsoft.com/office/drawing/2014/main" id="{D42B3885-1ED1-4E9E-9D32-8CFB2A2F7B16}"/>
              </a:ext>
            </a:extLst>
          </p:cNvPr>
          <p:cNvSpPr/>
          <p:nvPr/>
        </p:nvSpPr>
        <p:spPr>
          <a:xfrm>
            <a:off x="7030393" y="1403045"/>
            <a:ext cx="153673" cy="1600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031" y="12343"/>
                </a:moveTo>
                <a:cubicBezTo>
                  <a:pt x="11603" y="11314"/>
                  <a:pt x="10354" y="9943"/>
                  <a:pt x="9461" y="8229"/>
                </a:cubicBezTo>
                <a:cubicBezTo>
                  <a:pt x="12139" y="6686"/>
                  <a:pt x="14459" y="4800"/>
                  <a:pt x="15709" y="3257"/>
                </a:cubicBezTo>
                <a:cubicBezTo>
                  <a:pt x="16959" y="4114"/>
                  <a:pt x="18030" y="5314"/>
                  <a:pt x="18744" y="6686"/>
                </a:cubicBezTo>
                <a:cubicBezTo>
                  <a:pt x="17851" y="8571"/>
                  <a:pt x="15888" y="10629"/>
                  <a:pt x="13031" y="12343"/>
                </a:cubicBezTo>
                <a:close/>
                <a:moveTo>
                  <a:pt x="3927" y="16457"/>
                </a:moveTo>
                <a:cubicBezTo>
                  <a:pt x="2678" y="15086"/>
                  <a:pt x="1785" y="13371"/>
                  <a:pt x="1607" y="11486"/>
                </a:cubicBezTo>
                <a:cubicBezTo>
                  <a:pt x="3570" y="10971"/>
                  <a:pt x="5712" y="10114"/>
                  <a:pt x="8033" y="8914"/>
                </a:cubicBezTo>
                <a:cubicBezTo>
                  <a:pt x="8926" y="10629"/>
                  <a:pt x="10175" y="12000"/>
                  <a:pt x="11603" y="13200"/>
                </a:cubicBezTo>
                <a:cubicBezTo>
                  <a:pt x="9283" y="14571"/>
                  <a:pt x="6783" y="15600"/>
                  <a:pt x="3927" y="16457"/>
                </a:cubicBezTo>
                <a:close/>
                <a:moveTo>
                  <a:pt x="3213" y="5486"/>
                </a:moveTo>
                <a:cubicBezTo>
                  <a:pt x="3927" y="6000"/>
                  <a:pt x="4641" y="6171"/>
                  <a:pt x="5534" y="6000"/>
                </a:cubicBezTo>
                <a:cubicBezTo>
                  <a:pt x="5891" y="6000"/>
                  <a:pt x="6248" y="5829"/>
                  <a:pt x="6783" y="5657"/>
                </a:cubicBezTo>
                <a:cubicBezTo>
                  <a:pt x="6962" y="6343"/>
                  <a:pt x="7141" y="6857"/>
                  <a:pt x="7319" y="7371"/>
                </a:cubicBezTo>
                <a:cubicBezTo>
                  <a:pt x="5355" y="8400"/>
                  <a:pt x="3392" y="9257"/>
                  <a:pt x="1607" y="9771"/>
                </a:cubicBezTo>
                <a:cubicBezTo>
                  <a:pt x="1785" y="8229"/>
                  <a:pt x="2321" y="6857"/>
                  <a:pt x="3213" y="5486"/>
                </a:cubicBezTo>
                <a:close/>
                <a:moveTo>
                  <a:pt x="7855" y="2057"/>
                </a:moveTo>
                <a:cubicBezTo>
                  <a:pt x="8033" y="2400"/>
                  <a:pt x="8033" y="2571"/>
                  <a:pt x="7855" y="2743"/>
                </a:cubicBezTo>
                <a:cubicBezTo>
                  <a:pt x="7498" y="3600"/>
                  <a:pt x="6427" y="4286"/>
                  <a:pt x="5355" y="4286"/>
                </a:cubicBezTo>
                <a:cubicBezTo>
                  <a:pt x="4998" y="4286"/>
                  <a:pt x="4641" y="4286"/>
                  <a:pt x="4284" y="4114"/>
                </a:cubicBezTo>
                <a:cubicBezTo>
                  <a:pt x="5355" y="3257"/>
                  <a:pt x="6605" y="2571"/>
                  <a:pt x="7855" y="2057"/>
                </a:cubicBezTo>
                <a:close/>
                <a:moveTo>
                  <a:pt x="9461" y="3600"/>
                </a:moveTo>
                <a:cubicBezTo>
                  <a:pt x="9640" y="3086"/>
                  <a:pt x="9640" y="2400"/>
                  <a:pt x="9640" y="1886"/>
                </a:cubicBezTo>
                <a:cubicBezTo>
                  <a:pt x="9997" y="1886"/>
                  <a:pt x="10354" y="1714"/>
                  <a:pt x="10711" y="1714"/>
                </a:cubicBezTo>
                <a:cubicBezTo>
                  <a:pt x="11960" y="1714"/>
                  <a:pt x="13210" y="2057"/>
                  <a:pt x="14281" y="2400"/>
                </a:cubicBezTo>
                <a:cubicBezTo>
                  <a:pt x="13031" y="3771"/>
                  <a:pt x="11246" y="5314"/>
                  <a:pt x="8926" y="6686"/>
                </a:cubicBezTo>
                <a:cubicBezTo>
                  <a:pt x="8747" y="6171"/>
                  <a:pt x="8568" y="5486"/>
                  <a:pt x="8390" y="4971"/>
                </a:cubicBezTo>
                <a:cubicBezTo>
                  <a:pt x="8926" y="4457"/>
                  <a:pt x="9283" y="3943"/>
                  <a:pt x="9461" y="3600"/>
                </a:cubicBezTo>
                <a:close/>
                <a:moveTo>
                  <a:pt x="10711" y="0"/>
                </a:moveTo>
                <a:cubicBezTo>
                  <a:pt x="4820" y="0"/>
                  <a:pt x="0" y="4800"/>
                  <a:pt x="0" y="10457"/>
                </a:cubicBezTo>
                <a:cubicBezTo>
                  <a:pt x="0" y="16286"/>
                  <a:pt x="4820" y="20914"/>
                  <a:pt x="10711" y="20914"/>
                </a:cubicBezTo>
                <a:cubicBezTo>
                  <a:pt x="11068" y="20914"/>
                  <a:pt x="11425" y="20914"/>
                  <a:pt x="11603" y="20914"/>
                </a:cubicBezTo>
                <a:lnTo>
                  <a:pt x="11782" y="20914"/>
                </a:lnTo>
                <a:lnTo>
                  <a:pt x="11782" y="20743"/>
                </a:lnTo>
                <a:lnTo>
                  <a:pt x="11603" y="19543"/>
                </a:lnTo>
                <a:lnTo>
                  <a:pt x="11603" y="19371"/>
                </a:lnTo>
                <a:lnTo>
                  <a:pt x="11425" y="19371"/>
                </a:lnTo>
                <a:cubicBezTo>
                  <a:pt x="11246" y="19371"/>
                  <a:pt x="11246" y="19371"/>
                  <a:pt x="11068" y="19371"/>
                </a:cubicBezTo>
                <a:cubicBezTo>
                  <a:pt x="10889" y="19371"/>
                  <a:pt x="10711" y="19371"/>
                  <a:pt x="10711" y="19371"/>
                </a:cubicBezTo>
                <a:cubicBezTo>
                  <a:pt x="8747" y="19371"/>
                  <a:pt x="6962" y="18686"/>
                  <a:pt x="5355" y="17657"/>
                </a:cubicBezTo>
                <a:cubicBezTo>
                  <a:pt x="12139" y="15257"/>
                  <a:pt x="17137" y="12000"/>
                  <a:pt x="19458" y="8571"/>
                </a:cubicBezTo>
                <a:cubicBezTo>
                  <a:pt x="19636" y="9257"/>
                  <a:pt x="19815" y="9943"/>
                  <a:pt x="19815" y="10457"/>
                </a:cubicBezTo>
                <a:cubicBezTo>
                  <a:pt x="19815" y="12514"/>
                  <a:pt x="19101" y="14743"/>
                  <a:pt x="17494" y="16286"/>
                </a:cubicBezTo>
                <a:lnTo>
                  <a:pt x="17316" y="16457"/>
                </a:lnTo>
                <a:lnTo>
                  <a:pt x="17494" y="16629"/>
                </a:lnTo>
                <a:lnTo>
                  <a:pt x="18565" y="17314"/>
                </a:lnTo>
                <a:lnTo>
                  <a:pt x="18744" y="17486"/>
                </a:lnTo>
                <a:lnTo>
                  <a:pt x="18922" y="17314"/>
                </a:lnTo>
                <a:cubicBezTo>
                  <a:pt x="20529" y="15429"/>
                  <a:pt x="21600" y="13029"/>
                  <a:pt x="21600" y="10457"/>
                </a:cubicBezTo>
                <a:cubicBezTo>
                  <a:pt x="21422" y="4800"/>
                  <a:pt x="16602" y="0"/>
                  <a:pt x="10711" y="0"/>
                </a:cubicBezTo>
                <a:close/>
                <a:moveTo>
                  <a:pt x="13031" y="16114"/>
                </a:moveTo>
                <a:lnTo>
                  <a:pt x="12674" y="15943"/>
                </a:lnTo>
                <a:lnTo>
                  <a:pt x="12674" y="16286"/>
                </a:lnTo>
                <a:lnTo>
                  <a:pt x="12674" y="21086"/>
                </a:lnTo>
                <a:lnTo>
                  <a:pt x="12674" y="21600"/>
                </a:lnTo>
                <a:lnTo>
                  <a:pt x="13031" y="21257"/>
                </a:lnTo>
                <a:lnTo>
                  <a:pt x="14281" y="19714"/>
                </a:lnTo>
                <a:lnTo>
                  <a:pt x="15174" y="20914"/>
                </a:lnTo>
                <a:lnTo>
                  <a:pt x="15174" y="20914"/>
                </a:lnTo>
                <a:lnTo>
                  <a:pt x="16602" y="20914"/>
                </a:lnTo>
                <a:lnTo>
                  <a:pt x="16423" y="20571"/>
                </a:lnTo>
                <a:lnTo>
                  <a:pt x="15352" y="18857"/>
                </a:lnTo>
                <a:lnTo>
                  <a:pt x="17316" y="18343"/>
                </a:lnTo>
                <a:lnTo>
                  <a:pt x="17851" y="18171"/>
                </a:lnTo>
                <a:lnTo>
                  <a:pt x="17494" y="18000"/>
                </a:lnTo>
                <a:cubicBezTo>
                  <a:pt x="17494" y="18000"/>
                  <a:pt x="13031" y="16114"/>
                  <a:pt x="13031" y="16114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0CCD212-BD53-4C8B-9455-20E566A7E0E6}"/>
              </a:ext>
            </a:extLst>
          </p:cNvPr>
          <p:cNvSpPr txBox="1"/>
          <p:nvPr/>
        </p:nvSpPr>
        <p:spPr>
          <a:xfrm>
            <a:off x="977653" y="2791324"/>
            <a:ext cx="6274295" cy="34881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just"/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dolore magna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exercitation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ullamco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nisi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Duis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irure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reprehenderit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cillum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fugiat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pariatur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Excepteur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occaecat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cupidatat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proident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culpa qui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officia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deserunt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mollit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laborum</a:t>
            </a: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b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dolore magna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exercitation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ullamco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nisi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Duis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irure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reprehenderit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cillum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fugiat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pariatur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Excepteur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occaecat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cupidatat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proident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culpa qui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officia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deserunt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mollit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laborum</a:t>
            </a: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b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dolore magna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exercitation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ullamco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nisi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Duis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irure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reprehenderit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cillum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fugiat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pariatur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Excepteur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occaecat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cupidatat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proident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culpa qui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officia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deserunt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mollit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laborum</a:t>
            </a: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indent="0" algn="just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1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Gill San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F58B042-4F96-4398-A5EF-1EE186B9ABBE}"/>
              </a:ext>
            </a:extLst>
          </p:cNvPr>
          <p:cNvSpPr txBox="1"/>
          <p:nvPr/>
        </p:nvSpPr>
        <p:spPr>
          <a:xfrm>
            <a:off x="977653" y="6747068"/>
            <a:ext cx="6274295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en-ID" sz="12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John Day</a:t>
            </a:r>
            <a:endParaRPr lang="en-ID" sz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/>
            <a:r>
              <a:rPr lang="en-ID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Your Tittle Here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0685FD06-A200-4693-A3F2-BAE7BAA64B6C}"/>
              </a:ext>
            </a:extLst>
          </p:cNvPr>
          <p:cNvGrpSpPr/>
          <p:nvPr/>
        </p:nvGrpSpPr>
        <p:grpSpPr>
          <a:xfrm>
            <a:off x="998544" y="1479130"/>
            <a:ext cx="1545335" cy="358140"/>
            <a:chOff x="998544" y="1479130"/>
            <a:chExt cx="1545335" cy="358140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A1D5DCC0-6C53-4E3A-BE2F-F66FC1511825}"/>
                </a:ext>
              </a:extLst>
            </p:cNvPr>
            <p:cNvSpPr txBox="1"/>
            <p:nvPr/>
          </p:nvSpPr>
          <p:spPr>
            <a:xfrm>
              <a:off x="998544" y="1479130"/>
              <a:ext cx="881380" cy="3581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txBody>
            <a:bodyPr rot="0" spcFirstLastPara="1" vertOverflow="overflow" horzOverflow="overflow" vert="horz" wrap="none" lIns="50800" tIns="50800" rIns="50800" bIns="50800" numCol="1" spcCol="38100" rtlCol="0" anchor="ctr">
              <a:spAutoFit/>
            </a:bodyPr>
            <a:lstStyle/>
            <a:p>
              <a: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1800" b="1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Gotham-Bold"/>
                  <a:ea typeface="+mn-ea"/>
                  <a:cs typeface="+mn-cs"/>
                  <a:sym typeface="Gotham-Bold"/>
                  <a:rtl val="0"/>
                </a:rPr>
                <a:t>Brand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AE351407-9521-4B3E-A5ED-0E42B7F27BE6}"/>
                </a:ext>
              </a:extLst>
            </p:cNvPr>
            <p:cNvSpPr txBox="1"/>
            <p:nvPr/>
          </p:nvSpPr>
          <p:spPr>
            <a:xfrm>
              <a:off x="1700599" y="1479130"/>
              <a:ext cx="843280" cy="3454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txBody>
            <a:bodyPr rot="0" spcFirstLastPara="1" vertOverflow="overflow" horzOverflow="overflow" vert="horz" wrap="none" lIns="50800" tIns="50800" rIns="50800" bIns="50800" numCol="1" spcCol="38100" rtlCol="0" anchor="ctr">
              <a:spAutoFit/>
            </a:bodyPr>
            <a:lstStyle/>
            <a:p>
              <a: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1800" b="1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Gotham-Light"/>
                  <a:ea typeface="+mn-ea"/>
                  <a:cs typeface="+mn-cs"/>
                  <a:sym typeface="Gotham-Light"/>
                  <a:rtl val="0"/>
                </a:rPr>
                <a:t>Name</a:t>
              </a: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6DE37BD2-F0FE-41A7-B2C4-C621FEF4D832}"/>
              </a:ext>
            </a:extLst>
          </p:cNvPr>
          <p:cNvSpPr txBox="1"/>
          <p:nvPr/>
        </p:nvSpPr>
        <p:spPr>
          <a:xfrm>
            <a:off x="1228795" y="1749767"/>
            <a:ext cx="894080" cy="2184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Gotham-Light"/>
                <a:ea typeface="+mn-ea"/>
                <a:cs typeface="+mn-cs"/>
                <a:sym typeface="Gotham-Light"/>
                <a:rtl val="0"/>
              </a:rPr>
              <a:t>ENVIRONMEN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6F77398-EBE4-4209-A6CD-76E1A48BE791}"/>
              </a:ext>
            </a:extLst>
          </p:cNvPr>
          <p:cNvSpPr txBox="1"/>
          <p:nvPr/>
        </p:nvSpPr>
        <p:spPr>
          <a:xfrm>
            <a:off x="1940757" y="1749767"/>
            <a:ext cx="246380" cy="2184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800" b="0" i="0" u="none" strike="noStrike" cap="none" spc="-7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Gotham-Light"/>
                <a:ea typeface="+mn-ea"/>
                <a:cs typeface="+mn-cs"/>
                <a:sym typeface="Gotham-Light"/>
                <a:rtl val="0"/>
              </a:rPr>
              <a:t>T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F3B9D49-3080-4D06-948A-29DC45EB5CE0}"/>
              </a:ext>
            </a:extLst>
          </p:cNvPr>
          <p:cNvSpPr txBox="1"/>
          <p:nvPr/>
        </p:nvSpPr>
        <p:spPr>
          <a:xfrm>
            <a:off x="1996128" y="1749767"/>
            <a:ext cx="322580" cy="2184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Gotham-Light"/>
                <a:ea typeface="+mn-ea"/>
                <a:cs typeface="+mn-cs"/>
                <a:sym typeface="Gotham-Light"/>
                <a:rtl val="0"/>
              </a:rPr>
              <a:t>AL</a:t>
            </a:r>
          </a:p>
        </p:txBody>
      </p:sp>
      <p:grpSp>
        <p:nvGrpSpPr>
          <p:cNvPr id="20" name="Group">
            <a:extLst>
              <a:ext uri="{FF2B5EF4-FFF2-40B4-BE49-F238E27FC236}">
                <a16:creationId xmlns:a16="http://schemas.microsoft.com/office/drawing/2014/main" id="{D4CAF287-7119-4326-82E7-584C5B7B8575}"/>
              </a:ext>
            </a:extLst>
          </p:cNvPr>
          <p:cNvGrpSpPr/>
          <p:nvPr/>
        </p:nvGrpSpPr>
        <p:grpSpPr>
          <a:xfrm>
            <a:off x="1261796" y="505262"/>
            <a:ext cx="1030009" cy="995968"/>
            <a:chOff x="0" y="0"/>
            <a:chExt cx="6259720" cy="6052839"/>
          </a:xfrm>
        </p:grpSpPr>
        <p:sp>
          <p:nvSpPr>
            <p:cNvPr id="21" name="Shape">
              <a:extLst>
                <a:ext uri="{FF2B5EF4-FFF2-40B4-BE49-F238E27FC236}">
                  <a16:creationId xmlns:a16="http://schemas.microsoft.com/office/drawing/2014/main" id="{18634E97-EB9C-4733-A37C-A6CABA4BD901}"/>
                </a:ext>
              </a:extLst>
            </p:cNvPr>
            <p:cNvSpPr/>
            <p:nvPr/>
          </p:nvSpPr>
          <p:spPr>
            <a:xfrm>
              <a:off x="0" y="0"/>
              <a:ext cx="6259721" cy="60528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919" extrusionOk="0">
                  <a:moveTo>
                    <a:pt x="10800" y="0"/>
                  </a:moveTo>
                  <a:cubicBezTo>
                    <a:pt x="16765" y="0"/>
                    <a:pt x="21600" y="4843"/>
                    <a:pt x="21600" y="10817"/>
                  </a:cubicBezTo>
                  <a:cubicBezTo>
                    <a:pt x="21600" y="13470"/>
                    <a:pt x="20647" y="15899"/>
                    <a:pt x="19065" y="17780"/>
                  </a:cubicBezTo>
                  <a:cubicBezTo>
                    <a:pt x="17741" y="19355"/>
                    <a:pt x="15667" y="20143"/>
                    <a:pt x="13672" y="19647"/>
                  </a:cubicBezTo>
                  <a:cubicBezTo>
                    <a:pt x="11846" y="19194"/>
                    <a:pt x="11325" y="17973"/>
                    <a:pt x="11787" y="16372"/>
                  </a:cubicBezTo>
                  <a:cubicBezTo>
                    <a:pt x="12289" y="14634"/>
                    <a:pt x="12920" y="13591"/>
                    <a:pt x="13850" y="12541"/>
                  </a:cubicBezTo>
                  <a:cubicBezTo>
                    <a:pt x="15397" y="13390"/>
                    <a:pt x="16153" y="13846"/>
                    <a:pt x="17548" y="14505"/>
                  </a:cubicBezTo>
                  <a:cubicBezTo>
                    <a:pt x="17172" y="14127"/>
                    <a:pt x="16743" y="13736"/>
                    <a:pt x="16326" y="13365"/>
                  </a:cubicBezTo>
                  <a:lnTo>
                    <a:pt x="15382" y="12535"/>
                  </a:lnTo>
                  <a:cubicBezTo>
                    <a:pt x="15042" y="12236"/>
                    <a:pt x="14760" y="11981"/>
                    <a:pt x="14590" y="11800"/>
                  </a:cubicBezTo>
                  <a:cubicBezTo>
                    <a:pt x="16932" y="10782"/>
                    <a:pt x="17486" y="8961"/>
                    <a:pt x="16993" y="6739"/>
                  </a:cubicBezTo>
                  <a:cubicBezTo>
                    <a:pt x="16839" y="9671"/>
                    <a:pt x="15946" y="10720"/>
                    <a:pt x="14621" y="10689"/>
                  </a:cubicBezTo>
                  <a:lnTo>
                    <a:pt x="14621" y="10689"/>
                  </a:lnTo>
                  <a:cubicBezTo>
                    <a:pt x="13820" y="9301"/>
                    <a:pt x="13758" y="7788"/>
                    <a:pt x="14991" y="6153"/>
                  </a:cubicBezTo>
                  <a:cubicBezTo>
                    <a:pt x="13388" y="7449"/>
                    <a:pt x="13049" y="9146"/>
                    <a:pt x="13850" y="11245"/>
                  </a:cubicBezTo>
                  <a:cubicBezTo>
                    <a:pt x="13080" y="11492"/>
                    <a:pt x="12556" y="11893"/>
                    <a:pt x="12372" y="12418"/>
                  </a:cubicBezTo>
                  <a:cubicBezTo>
                    <a:pt x="12402" y="12016"/>
                    <a:pt x="12556" y="11677"/>
                    <a:pt x="12834" y="11492"/>
                  </a:cubicBezTo>
                  <a:cubicBezTo>
                    <a:pt x="12772" y="10412"/>
                    <a:pt x="12526" y="9455"/>
                    <a:pt x="12002" y="8652"/>
                  </a:cubicBezTo>
                  <a:cubicBezTo>
                    <a:pt x="12526" y="7048"/>
                    <a:pt x="12649" y="5289"/>
                    <a:pt x="12341" y="3375"/>
                  </a:cubicBezTo>
                  <a:cubicBezTo>
                    <a:pt x="12372" y="5443"/>
                    <a:pt x="11848" y="6554"/>
                    <a:pt x="11231" y="7449"/>
                  </a:cubicBezTo>
                  <a:cubicBezTo>
                    <a:pt x="10245" y="6369"/>
                    <a:pt x="9136" y="5566"/>
                    <a:pt x="7873" y="5134"/>
                  </a:cubicBezTo>
                  <a:cubicBezTo>
                    <a:pt x="11262" y="7758"/>
                    <a:pt x="12002" y="11183"/>
                    <a:pt x="10769" y="15226"/>
                  </a:cubicBezTo>
                  <a:cubicBezTo>
                    <a:pt x="10727" y="15218"/>
                    <a:pt x="10214" y="14719"/>
                    <a:pt x="9708" y="14215"/>
                  </a:cubicBezTo>
                  <a:cubicBezTo>
                    <a:pt x="9708" y="14215"/>
                    <a:pt x="7960" y="12908"/>
                    <a:pt x="7596" y="12942"/>
                  </a:cubicBezTo>
                  <a:cubicBezTo>
                    <a:pt x="6575" y="13891"/>
                    <a:pt x="5182" y="15401"/>
                    <a:pt x="4052" y="16950"/>
                  </a:cubicBezTo>
                  <a:cubicBezTo>
                    <a:pt x="5125" y="16191"/>
                    <a:pt x="6301" y="14995"/>
                    <a:pt x="7742" y="14075"/>
                  </a:cubicBezTo>
                  <a:cubicBezTo>
                    <a:pt x="8667" y="15402"/>
                    <a:pt x="9598" y="16954"/>
                    <a:pt x="10985" y="17880"/>
                  </a:cubicBezTo>
                  <a:cubicBezTo>
                    <a:pt x="10615" y="17849"/>
                    <a:pt x="10492" y="17664"/>
                    <a:pt x="10245" y="17448"/>
                  </a:cubicBezTo>
                  <a:cubicBezTo>
                    <a:pt x="9662" y="21139"/>
                    <a:pt x="7910" y="21600"/>
                    <a:pt x="5366" y="20167"/>
                  </a:cubicBezTo>
                  <a:cubicBezTo>
                    <a:pt x="2157" y="18292"/>
                    <a:pt x="0" y="14807"/>
                    <a:pt x="0" y="10817"/>
                  </a:cubicBezTo>
                  <a:cubicBezTo>
                    <a:pt x="0" y="4843"/>
                    <a:pt x="4835" y="0"/>
                    <a:pt x="10800" y="0"/>
                  </a:cubicBezTo>
                  <a:cubicBezTo>
                    <a:pt x="10800" y="0"/>
                    <a:pt x="10800" y="0"/>
                    <a:pt x="1080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52CE23"/>
                </a:gs>
                <a:gs pos="100000">
                  <a:srgbClr val="A6FA00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2" name="Shape">
              <a:extLst>
                <a:ext uri="{FF2B5EF4-FFF2-40B4-BE49-F238E27FC236}">
                  <a16:creationId xmlns:a16="http://schemas.microsoft.com/office/drawing/2014/main" id="{8BF4A06F-540F-402B-9DBF-09DD2EF32253}"/>
                </a:ext>
              </a:extLst>
            </p:cNvPr>
            <p:cNvSpPr/>
            <p:nvPr/>
          </p:nvSpPr>
          <p:spPr>
            <a:xfrm>
              <a:off x="0" y="-1"/>
              <a:ext cx="5773367" cy="54750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189"/>
                  </a:moveTo>
                  <a:cubicBezTo>
                    <a:pt x="21600" y="7292"/>
                    <a:pt x="20575" y="4649"/>
                    <a:pt x="18888" y="2636"/>
                  </a:cubicBezTo>
                  <a:cubicBezTo>
                    <a:pt x="16898" y="987"/>
                    <a:pt x="14390" y="0"/>
                    <a:pt x="11661" y="0"/>
                  </a:cubicBezTo>
                  <a:cubicBezTo>
                    <a:pt x="5545" y="0"/>
                    <a:pt x="526" y="4946"/>
                    <a:pt x="0" y="11252"/>
                  </a:cubicBezTo>
                  <a:cubicBezTo>
                    <a:pt x="506" y="17024"/>
                    <a:pt x="5086" y="21549"/>
                    <a:pt x="10681" y="21600"/>
                  </a:cubicBezTo>
                  <a:cubicBezTo>
                    <a:pt x="10836" y="21122"/>
                    <a:pt x="10963" y="20563"/>
                    <a:pt x="11060" y="19917"/>
                  </a:cubicBezTo>
                  <a:cubicBezTo>
                    <a:pt x="11327" y="20163"/>
                    <a:pt x="11461" y="20375"/>
                    <a:pt x="11862" y="20410"/>
                  </a:cubicBezTo>
                  <a:cubicBezTo>
                    <a:pt x="10359" y="19353"/>
                    <a:pt x="9348" y="17582"/>
                    <a:pt x="8346" y="16067"/>
                  </a:cubicBezTo>
                  <a:cubicBezTo>
                    <a:pt x="6784" y="17117"/>
                    <a:pt x="5508" y="18482"/>
                    <a:pt x="4344" y="19349"/>
                  </a:cubicBezTo>
                  <a:cubicBezTo>
                    <a:pt x="5570" y="17581"/>
                    <a:pt x="7081" y="15857"/>
                    <a:pt x="8187" y="14774"/>
                  </a:cubicBezTo>
                  <a:cubicBezTo>
                    <a:pt x="8582" y="14734"/>
                    <a:pt x="10477" y="16226"/>
                    <a:pt x="10477" y="16226"/>
                  </a:cubicBezTo>
                  <a:cubicBezTo>
                    <a:pt x="11026" y="16802"/>
                    <a:pt x="11582" y="17371"/>
                    <a:pt x="11628" y="17381"/>
                  </a:cubicBezTo>
                  <a:cubicBezTo>
                    <a:pt x="12964" y="12766"/>
                    <a:pt x="12163" y="8855"/>
                    <a:pt x="8488" y="5861"/>
                  </a:cubicBezTo>
                  <a:cubicBezTo>
                    <a:pt x="9857" y="6354"/>
                    <a:pt x="11060" y="7270"/>
                    <a:pt x="12129" y="8503"/>
                  </a:cubicBezTo>
                  <a:cubicBezTo>
                    <a:pt x="12797" y="7481"/>
                    <a:pt x="13365" y="6213"/>
                    <a:pt x="13332" y="3853"/>
                  </a:cubicBezTo>
                  <a:cubicBezTo>
                    <a:pt x="13666" y="6037"/>
                    <a:pt x="13532" y="8045"/>
                    <a:pt x="12964" y="9877"/>
                  </a:cubicBezTo>
                  <a:cubicBezTo>
                    <a:pt x="13532" y="10793"/>
                    <a:pt x="13800" y="11885"/>
                    <a:pt x="13866" y="13118"/>
                  </a:cubicBezTo>
                  <a:cubicBezTo>
                    <a:pt x="13566" y="13329"/>
                    <a:pt x="13399" y="13717"/>
                    <a:pt x="13365" y="14175"/>
                  </a:cubicBezTo>
                  <a:cubicBezTo>
                    <a:pt x="13566" y="13576"/>
                    <a:pt x="14134" y="13118"/>
                    <a:pt x="14969" y="12836"/>
                  </a:cubicBezTo>
                  <a:cubicBezTo>
                    <a:pt x="14100" y="10441"/>
                    <a:pt x="14468" y="8503"/>
                    <a:pt x="16205" y="7023"/>
                  </a:cubicBezTo>
                  <a:cubicBezTo>
                    <a:pt x="14869" y="8891"/>
                    <a:pt x="14935" y="10617"/>
                    <a:pt x="15804" y="12202"/>
                  </a:cubicBezTo>
                  <a:cubicBezTo>
                    <a:pt x="17241" y="12237"/>
                    <a:pt x="18209" y="11039"/>
                    <a:pt x="18376" y="7693"/>
                  </a:cubicBezTo>
                  <a:cubicBezTo>
                    <a:pt x="18911" y="10229"/>
                    <a:pt x="18310" y="12308"/>
                    <a:pt x="15771" y="13470"/>
                  </a:cubicBezTo>
                  <a:cubicBezTo>
                    <a:pt x="15955" y="13677"/>
                    <a:pt x="16261" y="13968"/>
                    <a:pt x="16629" y="14309"/>
                  </a:cubicBezTo>
                  <a:lnTo>
                    <a:pt x="17652" y="15256"/>
                  </a:lnTo>
                  <a:cubicBezTo>
                    <a:pt x="18105" y="15679"/>
                    <a:pt x="18570" y="16126"/>
                    <a:pt x="18978" y="16558"/>
                  </a:cubicBezTo>
                  <a:cubicBezTo>
                    <a:pt x="17466" y="15805"/>
                    <a:pt x="16646" y="15285"/>
                    <a:pt x="14969" y="14316"/>
                  </a:cubicBezTo>
                  <a:cubicBezTo>
                    <a:pt x="13959" y="15515"/>
                    <a:pt x="13276" y="16705"/>
                    <a:pt x="12732" y="18689"/>
                  </a:cubicBezTo>
                  <a:cubicBezTo>
                    <a:pt x="12439" y="19756"/>
                    <a:pt x="12513" y="20673"/>
                    <a:pt x="13017" y="21356"/>
                  </a:cubicBezTo>
                  <a:cubicBezTo>
                    <a:pt x="17919" y="20268"/>
                    <a:pt x="21600" y="15682"/>
                    <a:pt x="21600" y="1018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8D722"/>
                </a:gs>
                <a:gs pos="100000">
                  <a:srgbClr val="ABFA00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dirty="0"/>
            </a:p>
          </p:txBody>
        </p:sp>
        <p:sp>
          <p:nvSpPr>
            <p:cNvPr id="23" name="Shape">
              <a:extLst>
                <a:ext uri="{FF2B5EF4-FFF2-40B4-BE49-F238E27FC236}">
                  <a16:creationId xmlns:a16="http://schemas.microsoft.com/office/drawing/2014/main" id="{3FDEBD70-0179-41F5-B6F8-50A58A48C26F}"/>
                </a:ext>
              </a:extLst>
            </p:cNvPr>
            <p:cNvSpPr/>
            <p:nvPr/>
          </p:nvSpPr>
          <p:spPr>
            <a:xfrm>
              <a:off x="619384" y="3716309"/>
              <a:ext cx="918036" cy="4969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3673" extrusionOk="0">
                  <a:moveTo>
                    <a:pt x="20854" y="4121"/>
                  </a:moveTo>
                  <a:cubicBezTo>
                    <a:pt x="13034" y="-3248"/>
                    <a:pt x="6042" y="-760"/>
                    <a:pt x="0" y="11784"/>
                  </a:cubicBezTo>
                  <a:cubicBezTo>
                    <a:pt x="7036" y="11067"/>
                    <a:pt x="15321" y="18352"/>
                    <a:pt x="21600" y="8322"/>
                  </a:cubicBezTo>
                  <a:cubicBezTo>
                    <a:pt x="18665" y="9854"/>
                    <a:pt x="16001" y="10558"/>
                    <a:pt x="13414" y="9691"/>
                  </a:cubicBezTo>
                  <a:cubicBezTo>
                    <a:pt x="18228" y="8709"/>
                    <a:pt x="20748" y="6919"/>
                    <a:pt x="20854" y="4121"/>
                  </a:cubicBezTo>
                  <a:cubicBezTo>
                    <a:pt x="20854" y="4121"/>
                    <a:pt x="20854" y="4121"/>
                    <a:pt x="20854" y="4121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4" name="Shape">
              <a:extLst>
                <a:ext uri="{FF2B5EF4-FFF2-40B4-BE49-F238E27FC236}">
                  <a16:creationId xmlns:a16="http://schemas.microsoft.com/office/drawing/2014/main" id="{997A268A-4253-4D0D-BE06-A07C5C8D46E6}"/>
                </a:ext>
              </a:extLst>
            </p:cNvPr>
            <p:cNvSpPr/>
            <p:nvPr/>
          </p:nvSpPr>
          <p:spPr>
            <a:xfrm>
              <a:off x="1858154" y="2875715"/>
              <a:ext cx="780833" cy="6518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8839" extrusionOk="0">
                  <a:moveTo>
                    <a:pt x="21600" y="15276"/>
                  </a:moveTo>
                  <a:cubicBezTo>
                    <a:pt x="21418" y="2941"/>
                    <a:pt x="14240" y="-1993"/>
                    <a:pt x="0" y="725"/>
                  </a:cubicBezTo>
                  <a:cubicBezTo>
                    <a:pt x="5843" y="6890"/>
                    <a:pt x="6439" y="19607"/>
                    <a:pt x="18913" y="18802"/>
                  </a:cubicBezTo>
                  <a:cubicBezTo>
                    <a:pt x="15522" y="17058"/>
                    <a:pt x="12976" y="15015"/>
                    <a:pt x="11702" y="11990"/>
                  </a:cubicBezTo>
                  <a:cubicBezTo>
                    <a:pt x="16078" y="15878"/>
                    <a:pt x="19357" y="17056"/>
                    <a:pt x="21600" y="15276"/>
                  </a:cubicBezTo>
                  <a:cubicBezTo>
                    <a:pt x="21600" y="15276"/>
                    <a:pt x="21600" y="15276"/>
                    <a:pt x="21600" y="1527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5" name="Shape">
              <a:extLst>
                <a:ext uri="{FF2B5EF4-FFF2-40B4-BE49-F238E27FC236}">
                  <a16:creationId xmlns:a16="http://schemas.microsoft.com/office/drawing/2014/main" id="{FED193E6-DEA7-4DBF-9707-CE6AA9EDF6A2}"/>
                </a:ext>
              </a:extLst>
            </p:cNvPr>
            <p:cNvSpPr/>
            <p:nvPr/>
          </p:nvSpPr>
          <p:spPr>
            <a:xfrm>
              <a:off x="752110" y="2477539"/>
              <a:ext cx="780806" cy="6518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8840" extrusionOk="0">
                  <a:moveTo>
                    <a:pt x="21600" y="15277"/>
                  </a:moveTo>
                  <a:cubicBezTo>
                    <a:pt x="21419" y="2941"/>
                    <a:pt x="14240" y="-1992"/>
                    <a:pt x="0" y="725"/>
                  </a:cubicBezTo>
                  <a:cubicBezTo>
                    <a:pt x="5843" y="6890"/>
                    <a:pt x="6438" y="19608"/>
                    <a:pt x="18913" y="18803"/>
                  </a:cubicBezTo>
                  <a:cubicBezTo>
                    <a:pt x="15523" y="17060"/>
                    <a:pt x="12976" y="15016"/>
                    <a:pt x="11701" y="11991"/>
                  </a:cubicBezTo>
                  <a:cubicBezTo>
                    <a:pt x="16079" y="15879"/>
                    <a:pt x="19358" y="17057"/>
                    <a:pt x="21600" y="15277"/>
                  </a:cubicBezTo>
                  <a:cubicBezTo>
                    <a:pt x="21600" y="15277"/>
                    <a:pt x="21600" y="15277"/>
                    <a:pt x="21600" y="15277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6" name="Shape">
              <a:extLst>
                <a:ext uri="{FF2B5EF4-FFF2-40B4-BE49-F238E27FC236}">
                  <a16:creationId xmlns:a16="http://schemas.microsoft.com/office/drawing/2014/main" id="{E26B49AE-E871-407C-8CF5-D03587B7CA18}"/>
                </a:ext>
              </a:extLst>
            </p:cNvPr>
            <p:cNvSpPr/>
            <p:nvPr/>
          </p:nvSpPr>
          <p:spPr>
            <a:xfrm>
              <a:off x="1548462" y="840593"/>
              <a:ext cx="504463" cy="9265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3778" h="21600" extrusionOk="0">
                  <a:moveTo>
                    <a:pt x="8202" y="21387"/>
                  </a:moveTo>
                  <a:cubicBezTo>
                    <a:pt x="16760" y="14630"/>
                    <a:pt x="15498" y="7469"/>
                    <a:pt x="4199" y="0"/>
                  </a:cubicBezTo>
                  <a:cubicBezTo>
                    <a:pt x="3714" y="6985"/>
                    <a:pt x="-4840" y="14208"/>
                    <a:pt x="3950" y="21600"/>
                  </a:cubicBezTo>
                  <a:cubicBezTo>
                    <a:pt x="2942" y="18534"/>
                    <a:pt x="2700" y="15836"/>
                    <a:pt x="3988" y="13408"/>
                  </a:cubicBezTo>
                  <a:cubicBezTo>
                    <a:pt x="4139" y="18247"/>
                    <a:pt x="5471" y="20939"/>
                    <a:pt x="8202" y="21387"/>
                  </a:cubicBezTo>
                  <a:cubicBezTo>
                    <a:pt x="8202" y="21387"/>
                    <a:pt x="8202" y="21387"/>
                    <a:pt x="8202" y="21387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7" name="Shape">
              <a:extLst>
                <a:ext uri="{FF2B5EF4-FFF2-40B4-BE49-F238E27FC236}">
                  <a16:creationId xmlns:a16="http://schemas.microsoft.com/office/drawing/2014/main" id="{856049F6-17AD-43BA-A848-2FE9A56621C0}"/>
                </a:ext>
              </a:extLst>
            </p:cNvPr>
            <p:cNvSpPr/>
            <p:nvPr/>
          </p:nvSpPr>
          <p:spPr>
            <a:xfrm>
              <a:off x="2698748" y="442417"/>
              <a:ext cx="719339" cy="7069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65" h="20785" extrusionOk="0">
                  <a:moveTo>
                    <a:pt x="20310" y="17571"/>
                  </a:moveTo>
                  <a:cubicBezTo>
                    <a:pt x="21600" y="5093"/>
                    <a:pt x="14861" y="-815"/>
                    <a:pt x="0" y="91"/>
                  </a:cubicBezTo>
                  <a:cubicBezTo>
                    <a:pt x="5227" y="7069"/>
                    <a:pt x="4315" y="19988"/>
                    <a:pt x="17145" y="20785"/>
                  </a:cubicBezTo>
                  <a:cubicBezTo>
                    <a:pt x="13893" y="18587"/>
                    <a:pt x="11537" y="16195"/>
                    <a:pt x="10598" y="12975"/>
                  </a:cubicBezTo>
                  <a:cubicBezTo>
                    <a:pt x="14602" y="17466"/>
                    <a:pt x="17808" y="19080"/>
                    <a:pt x="20310" y="17571"/>
                  </a:cubicBezTo>
                  <a:cubicBezTo>
                    <a:pt x="20310" y="17571"/>
                    <a:pt x="20310" y="17571"/>
                    <a:pt x="20310" y="17571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8" name="Shape">
              <a:extLst>
                <a:ext uri="{FF2B5EF4-FFF2-40B4-BE49-F238E27FC236}">
                  <a16:creationId xmlns:a16="http://schemas.microsoft.com/office/drawing/2014/main" id="{8723821D-5F10-4908-9370-8B61017D8637}"/>
                </a:ext>
              </a:extLst>
            </p:cNvPr>
            <p:cNvSpPr/>
            <p:nvPr/>
          </p:nvSpPr>
          <p:spPr>
            <a:xfrm>
              <a:off x="4556903" y="1017560"/>
              <a:ext cx="532095" cy="9258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4509" h="21600" extrusionOk="0">
                  <a:moveTo>
                    <a:pt x="6274" y="21600"/>
                  </a:moveTo>
                  <a:cubicBezTo>
                    <a:pt x="16460" y="16782"/>
                    <a:pt x="17239" y="9566"/>
                    <a:pt x="8375" y="0"/>
                  </a:cubicBezTo>
                  <a:cubicBezTo>
                    <a:pt x="5952" y="6689"/>
                    <a:pt x="-4361" y="11960"/>
                    <a:pt x="2092" y="20939"/>
                  </a:cubicBezTo>
                  <a:cubicBezTo>
                    <a:pt x="1972" y="17753"/>
                    <a:pt x="2493" y="15082"/>
                    <a:pt x="4421" y="12985"/>
                  </a:cubicBezTo>
                  <a:cubicBezTo>
                    <a:pt x="3213" y="17719"/>
                    <a:pt x="3752" y="20607"/>
                    <a:pt x="6274" y="21600"/>
                  </a:cubicBezTo>
                  <a:cubicBezTo>
                    <a:pt x="6274" y="21600"/>
                    <a:pt x="6274" y="21600"/>
                    <a:pt x="6274" y="216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9" name="Shape">
              <a:extLst>
                <a:ext uri="{FF2B5EF4-FFF2-40B4-BE49-F238E27FC236}">
                  <a16:creationId xmlns:a16="http://schemas.microsoft.com/office/drawing/2014/main" id="{0A3B601D-3A97-4A8B-A451-6D6DBA36BABA}"/>
                </a:ext>
              </a:extLst>
            </p:cNvPr>
            <p:cNvSpPr/>
            <p:nvPr/>
          </p:nvSpPr>
          <p:spPr>
            <a:xfrm>
              <a:off x="4955079" y="2610264"/>
              <a:ext cx="925738" cy="5008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3681" extrusionOk="0">
                  <a:moveTo>
                    <a:pt x="404" y="8653"/>
                  </a:moveTo>
                  <a:cubicBezTo>
                    <a:pt x="7542" y="16784"/>
                    <a:pt x="14642" y="15082"/>
                    <a:pt x="21600" y="3336"/>
                  </a:cubicBezTo>
                  <a:cubicBezTo>
                    <a:pt x="14597" y="3283"/>
                    <a:pt x="6993" y="-4816"/>
                    <a:pt x="0" y="4419"/>
                  </a:cubicBezTo>
                  <a:cubicBezTo>
                    <a:pt x="3019" y="3223"/>
                    <a:pt x="5705" y="2815"/>
                    <a:pt x="8190" y="3952"/>
                  </a:cubicBezTo>
                  <a:cubicBezTo>
                    <a:pt x="3359" y="4401"/>
                    <a:pt x="729" y="5898"/>
                    <a:pt x="404" y="8653"/>
                  </a:cubicBezTo>
                  <a:cubicBezTo>
                    <a:pt x="404" y="8653"/>
                    <a:pt x="404" y="8653"/>
                    <a:pt x="404" y="8653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30" name="Shape">
              <a:extLst>
                <a:ext uri="{FF2B5EF4-FFF2-40B4-BE49-F238E27FC236}">
                  <a16:creationId xmlns:a16="http://schemas.microsoft.com/office/drawing/2014/main" id="{4C718074-4DAA-4217-ADD5-B239528B5B87}"/>
                </a:ext>
              </a:extLst>
            </p:cNvPr>
            <p:cNvSpPr/>
            <p:nvPr/>
          </p:nvSpPr>
          <p:spPr>
            <a:xfrm>
              <a:off x="5132046" y="3362374"/>
              <a:ext cx="672872" cy="7551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49" h="21199" extrusionOk="0">
                  <a:moveTo>
                    <a:pt x="3452" y="21182"/>
                  </a:moveTo>
                  <a:cubicBezTo>
                    <a:pt x="16035" y="21600"/>
                    <a:pt x="21449" y="14565"/>
                    <a:pt x="19441" y="0"/>
                  </a:cubicBezTo>
                  <a:cubicBezTo>
                    <a:pt x="12844" y="5621"/>
                    <a:pt x="-151" y="5604"/>
                    <a:pt x="1" y="18287"/>
                  </a:cubicBezTo>
                  <a:cubicBezTo>
                    <a:pt x="1961" y="14935"/>
                    <a:pt x="4180" y="12454"/>
                    <a:pt x="7332" y="11310"/>
                  </a:cubicBezTo>
                  <a:cubicBezTo>
                    <a:pt x="3135" y="15557"/>
                    <a:pt x="1757" y="18822"/>
                    <a:pt x="3452" y="21182"/>
                  </a:cubicBezTo>
                  <a:cubicBezTo>
                    <a:pt x="3452" y="21182"/>
                    <a:pt x="3452" y="21182"/>
                    <a:pt x="3452" y="211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31" name="Shape">
              <a:extLst>
                <a:ext uri="{FF2B5EF4-FFF2-40B4-BE49-F238E27FC236}">
                  <a16:creationId xmlns:a16="http://schemas.microsoft.com/office/drawing/2014/main" id="{5D7589B6-BE2D-482D-9824-DCC80AAECB76}"/>
                </a:ext>
              </a:extLst>
            </p:cNvPr>
            <p:cNvSpPr/>
            <p:nvPr/>
          </p:nvSpPr>
          <p:spPr>
            <a:xfrm>
              <a:off x="3716309" y="707868"/>
              <a:ext cx="643027" cy="7921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430" h="21600" extrusionOk="0">
                  <a:moveTo>
                    <a:pt x="3626" y="21600"/>
                  </a:moveTo>
                  <a:cubicBezTo>
                    <a:pt x="15851" y="21154"/>
                    <a:pt x="20572" y="13973"/>
                    <a:pt x="17538" y="0"/>
                  </a:cubicBezTo>
                  <a:cubicBezTo>
                    <a:pt x="11566" y="5891"/>
                    <a:pt x="-1028" y="6753"/>
                    <a:pt x="67" y="19029"/>
                  </a:cubicBezTo>
                  <a:cubicBezTo>
                    <a:pt x="1715" y="15650"/>
                    <a:pt x="3680" y="13096"/>
                    <a:pt x="6649" y="11774"/>
                  </a:cubicBezTo>
                  <a:cubicBezTo>
                    <a:pt x="2899" y="16173"/>
                    <a:pt x="1808" y="19428"/>
                    <a:pt x="3626" y="21600"/>
                  </a:cubicBezTo>
                  <a:cubicBezTo>
                    <a:pt x="3626" y="21600"/>
                    <a:pt x="3626" y="21600"/>
                    <a:pt x="3626" y="216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7AD11247-19B5-4ABF-BB71-2C0A934C37A6}"/>
              </a:ext>
            </a:extLst>
          </p:cNvPr>
          <p:cNvSpPr/>
          <p:nvPr/>
        </p:nvSpPr>
        <p:spPr>
          <a:xfrm>
            <a:off x="0" y="8796782"/>
            <a:ext cx="3900551" cy="1718818"/>
          </a:xfrm>
          <a:custGeom>
            <a:avLst/>
            <a:gdLst>
              <a:gd name="connsiteX0" fmla="*/ 0 w 3900551"/>
              <a:gd name="connsiteY0" fmla="*/ 972058 h 1718818"/>
              <a:gd name="connsiteX1" fmla="*/ 0 w 3900551"/>
              <a:gd name="connsiteY1" fmla="*/ 1123188 h 1718818"/>
              <a:gd name="connsiteX2" fmla="*/ 2540 w 3900551"/>
              <a:gd name="connsiteY2" fmla="*/ 1053973 h 1718818"/>
              <a:gd name="connsiteX3" fmla="*/ 0 w 3900551"/>
              <a:gd name="connsiteY3" fmla="*/ 1274191 h 1718818"/>
              <a:gd name="connsiteX4" fmla="*/ 0 w 3900551"/>
              <a:gd name="connsiteY4" fmla="*/ 1385570 h 1718818"/>
              <a:gd name="connsiteX5" fmla="*/ 0 w 3900551"/>
              <a:gd name="connsiteY5" fmla="*/ 971804 h 1718818"/>
              <a:gd name="connsiteX6" fmla="*/ 419100 w 3900551"/>
              <a:gd name="connsiteY6" fmla="*/ 1718691 h 1718818"/>
              <a:gd name="connsiteX7" fmla="*/ 513080 w 3900551"/>
              <a:gd name="connsiteY7" fmla="*/ 1718691 h 1718818"/>
              <a:gd name="connsiteX8" fmla="*/ 481965 w 3900551"/>
              <a:gd name="connsiteY8" fmla="*/ 1594866 h 1718818"/>
              <a:gd name="connsiteX9" fmla="*/ 534035 w 3900551"/>
              <a:gd name="connsiteY9" fmla="*/ 1718691 h 1718818"/>
              <a:gd name="connsiteX10" fmla="*/ 613410 w 3900551"/>
              <a:gd name="connsiteY10" fmla="*/ 1718691 h 1718818"/>
              <a:gd name="connsiteX11" fmla="*/ 487680 w 3900551"/>
              <a:gd name="connsiteY11" fmla="*/ 1499235 h 1718818"/>
              <a:gd name="connsiteX12" fmla="*/ 418846 w 3900551"/>
              <a:gd name="connsiteY12" fmla="*/ 1718691 h 1718818"/>
              <a:gd name="connsiteX13" fmla="*/ 776097 w 3900551"/>
              <a:gd name="connsiteY13" fmla="*/ 1718691 h 1718818"/>
              <a:gd name="connsiteX14" fmla="*/ 837311 w 3900551"/>
              <a:gd name="connsiteY14" fmla="*/ 1718691 h 1718818"/>
              <a:gd name="connsiteX15" fmla="*/ 840867 w 3900551"/>
              <a:gd name="connsiteY15" fmla="*/ 1712976 h 1718818"/>
              <a:gd name="connsiteX16" fmla="*/ 839089 w 3900551"/>
              <a:gd name="connsiteY16" fmla="*/ 1718691 h 1718818"/>
              <a:gd name="connsiteX17" fmla="*/ 877189 w 3900551"/>
              <a:gd name="connsiteY17" fmla="*/ 1718691 h 1718818"/>
              <a:gd name="connsiteX18" fmla="*/ 860679 w 3900551"/>
              <a:gd name="connsiteY18" fmla="*/ 1619123 h 1718818"/>
              <a:gd name="connsiteX19" fmla="*/ 775843 w 3900551"/>
              <a:gd name="connsiteY19" fmla="*/ 1718691 h 1718818"/>
              <a:gd name="connsiteX20" fmla="*/ 962025 w 3900551"/>
              <a:gd name="connsiteY20" fmla="*/ 1718691 h 1718818"/>
              <a:gd name="connsiteX21" fmla="*/ 890143 w 3900551"/>
              <a:gd name="connsiteY21" fmla="*/ 1380236 h 1718818"/>
              <a:gd name="connsiteX22" fmla="*/ 831342 w 3900551"/>
              <a:gd name="connsiteY22" fmla="*/ 1054989 h 1718818"/>
              <a:gd name="connsiteX23" fmla="*/ 507365 w 3900551"/>
              <a:gd name="connsiteY23" fmla="*/ 1022604 h 1718818"/>
              <a:gd name="connsiteX24" fmla="*/ 824865 w 3900551"/>
              <a:gd name="connsiteY24" fmla="*/ 1030097 h 1718818"/>
              <a:gd name="connsiteX25" fmla="*/ 485013 w 3900551"/>
              <a:gd name="connsiteY25" fmla="*/ 722503 h 1718818"/>
              <a:gd name="connsiteX26" fmla="*/ 926338 w 3900551"/>
              <a:gd name="connsiteY26" fmla="*/ 1246378 h 1718818"/>
              <a:gd name="connsiteX27" fmla="*/ 1174750 w 3900551"/>
              <a:gd name="connsiteY27" fmla="*/ 972439 h 1718818"/>
              <a:gd name="connsiteX28" fmla="*/ 1478280 w 3900551"/>
              <a:gd name="connsiteY28" fmla="*/ 654304 h 1718818"/>
              <a:gd name="connsiteX29" fmla="*/ 1221740 w 3900551"/>
              <a:gd name="connsiteY29" fmla="*/ 940562 h 1718818"/>
              <a:gd name="connsiteX30" fmla="*/ 2090293 w 3900551"/>
              <a:gd name="connsiteY30" fmla="*/ 574802 h 1718818"/>
              <a:gd name="connsiteX31" fmla="*/ 1074166 w 3900551"/>
              <a:gd name="connsiteY31" fmla="*/ 1143254 h 1718818"/>
              <a:gd name="connsiteX32" fmla="*/ 1717040 w 3900551"/>
              <a:gd name="connsiteY32" fmla="*/ 1116965 h 1718818"/>
              <a:gd name="connsiteX33" fmla="*/ 1037082 w 3900551"/>
              <a:gd name="connsiteY33" fmla="*/ 1199261 h 1718818"/>
              <a:gd name="connsiteX34" fmla="*/ 1026795 w 3900551"/>
              <a:gd name="connsiteY34" fmla="*/ 1718691 h 1718818"/>
              <a:gd name="connsiteX35" fmla="*/ 1447800 w 3900551"/>
              <a:gd name="connsiteY35" fmla="*/ 1718691 h 1718818"/>
              <a:gd name="connsiteX36" fmla="*/ 1491996 w 3900551"/>
              <a:gd name="connsiteY36" fmla="*/ 1718691 h 1718818"/>
              <a:gd name="connsiteX37" fmla="*/ 1456182 w 3900551"/>
              <a:gd name="connsiteY37" fmla="*/ 1665224 h 1718818"/>
              <a:gd name="connsiteX38" fmla="*/ 1447800 w 3900551"/>
              <a:gd name="connsiteY38" fmla="*/ 1718691 h 1718818"/>
              <a:gd name="connsiteX39" fmla="*/ 1919351 w 3900551"/>
              <a:gd name="connsiteY39" fmla="*/ 1718691 h 1718818"/>
              <a:gd name="connsiteX40" fmla="*/ 1954784 w 3900551"/>
              <a:gd name="connsiteY40" fmla="*/ 1718691 h 1718818"/>
              <a:gd name="connsiteX41" fmla="*/ 1947672 w 3900551"/>
              <a:gd name="connsiteY41" fmla="*/ 1673733 h 1718818"/>
              <a:gd name="connsiteX42" fmla="*/ 1919351 w 3900551"/>
              <a:gd name="connsiteY42" fmla="*/ 1718691 h 1718818"/>
              <a:gd name="connsiteX43" fmla="*/ 2442083 w 3900551"/>
              <a:gd name="connsiteY43" fmla="*/ 1718691 h 1718818"/>
              <a:gd name="connsiteX44" fmla="*/ 2483866 w 3900551"/>
              <a:gd name="connsiteY44" fmla="*/ 1718691 h 1718818"/>
              <a:gd name="connsiteX45" fmla="*/ 2484755 w 3900551"/>
              <a:gd name="connsiteY45" fmla="*/ 1707769 h 1718818"/>
              <a:gd name="connsiteX46" fmla="*/ 3147187 w 3900551"/>
              <a:gd name="connsiteY46" fmla="*/ 1035812 h 1718818"/>
              <a:gd name="connsiteX47" fmla="*/ 2490089 w 3900551"/>
              <a:gd name="connsiteY47" fmla="*/ 1622933 h 1718818"/>
              <a:gd name="connsiteX48" fmla="*/ 2483739 w 3900551"/>
              <a:gd name="connsiteY48" fmla="*/ 1185418 h 1718818"/>
              <a:gd name="connsiteX49" fmla="*/ 2442083 w 3900551"/>
              <a:gd name="connsiteY49" fmla="*/ 1718818 h 1718818"/>
              <a:gd name="connsiteX50" fmla="*/ 3248025 w 3900551"/>
              <a:gd name="connsiteY50" fmla="*/ 1718691 h 1718818"/>
              <a:gd name="connsiteX51" fmla="*/ 3352800 w 3900551"/>
              <a:gd name="connsiteY51" fmla="*/ 1718691 h 1718818"/>
              <a:gd name="connsiteX52" fmla="*/ 3360547 w 3900551"/>
              <a:gd name="connsiteY52" fmla="*/ 1637284 h 1718818"/>
              <a:gd name="connsiteX53" fmla="*/ 3370326 w 3900551"/>
              <a:gd name="connsiteY53" fmla="*/ 1718691 h 1718818"/>
              <a:gd name="connsiteX54" fmla="*/ 3464687 w 3900551"/>
              <a:gd name="connsiteY54" fmla="*/ 1718691 h 1718818"/>
              <a:gd name="connsiteX55" fmla="*/ 3401187 w 3900551"/>
              <a:gd name="connsiteY55" fmla="*/ 1484249 h 1718818"/>
              <a:gd name="connsiteX56" fmla="*/ 3246882 w 3900551"/>
              <a:gd name="connsiteY56" fmla="*/ 1718691 h 1718818"/>
              <a:gd name="connsiteX57" fmla="*/ 3705225 w 3900551"/>
              <a:gd name="connsiteY57" fmla="*/ 1718691 h 1718818"/>
              <a:gd name="connsiteX58" fmla="*/ 3791204 w 3900551"/>
              <a:gd name="connsiteY58" fmla="*/ 1718691 h 1718818"/>
              <a:gd name="connsiteX59" fmla="*/ 3797808 w 3900551"/>
              <a:gd name="connsiteY59" fmla="*/ 1659001 h 1718818"/>
              <a:gd name="connsiteX60" fmla="*/ 3804793 w 3900551"/>
              <a:gd name="connsiteY60" fmla="*/ 1718691 h 1718818"/>
              <a:gd name="connsiteX61" fmla="*/ 3900551 w 3900551"/>
              <a:gd name="connsiteY61" fmla="*/ 1718691 h 1718818"/>
              <a:gd name="connsiteX62" fmla="*/ 3756533 w 3900551"/>
              <a:gd name="connsiteY62" fmla="*/ 1505966 h 1718818"/>
              <a:gd name="connsiteX63" fmla="*/ 3705733 w 3900551"/>
              <a:gd name="connsiteY63" fmla="*/ 1718691 h 1718818"/>
              <a:gd name="connsiteX64" fmla="*/ 3066669 w 3900551"/>
              <a:gd name="connsiteY64" fmla="*/ 589407 h 1718818"/>
              <a:gd name="connsiteX65" fmla="*/ 3137408 w 3900551"/>
              <a:gd name="connsiteY65" fmla="*/ 1004316 h 1718818"/>
              <a:gd name="connsiteX66" fmla="*/ 3130804 w 3900551"/>
              <a:gd name="connsiteY66" fmla="*/ 691896 h 1718818"/>
              <a:gd name="connsiteX67" fmla="*/ 3116199 w 3900551"/>
              <a:gd name="connsiteY67" fmla="*/ 987044 h 1718818"/>
              <a:gd name="connsiteX68" fmla="*/ 3066669 w 3900551"/>
              <a:gd name="connsiteY68" fmla="*/ 589407 h 1718818"/>
              <a:gd name="connsiteX69" fmla="*/ 2846197 w 3900551"/>
              <a:gd name="connsiteY69" fmla="*/ 790829 h 1718818"/>
              <a:gd name="connsiteX70" fmla="*/ 3070606 w 3900551"/>
              <a:gd name="connsiteY70" fmla="*/ 1122680 h 1718818"/>
              <a:gd name="connsiteX71" fmla="*/ 2865374 w 3900551"/>
              <a:gd name="connsiteY71" fmla="*/ 910082 h 1718818"/>
              <a:gd name="connsiteX72" fmla="*/ 3066034 w 3900551"/>
              <a:gd name="connsiteY72" fmla="*/ 1149604 h 1718818"/>
              <a:gd name="connsiteX73" fmla="*/ 2846197 w 3900551"/>
              <a:gd name="connsiteY73" fmla="*/ 790829 h 1718818"/>
              <a:gd name="connsiteX74" fmla="*/ 2831084 w 3900551"/>
              <a:gd name="connsiteY74" fmla="*/ 1159129 h 1718818"/>
              <a:gd name="connsiteX75" fmla="*/ 2504948 w 3900551"/>
              <a:gd name="connsiteY75" fmla="*/ 1244727 h 1718818"/>
              <a:gd name="connsiteX76" fmla="*/ 2753741 w 3900551"/>
              <a:gd name="connsiteY76" fmla="*/ 1217549 h 1718818"/>
              <a:gd name="connsiteX77" fmla="*/ 2517140 w 3900551"/>
              <a:gd name="connsiteY77" fmla="*/ 1226566 h 1718818"/>
              <a:gd name="connsiteX78" fmla="*/ 2831084 w 3900551"/>
              <a:gd name="connsiteY78" fmla="*/ 1159129 h 1718818"/>
              <a:gd name="connsiteX79" fmla="*/ 2235200 w 3900551"/>
              <a:gd name="connsiteY79" fmla="*/ 1020191 h 1718818"/>
              <a:gd name="connsiteX80" fmla="*/ 2415032 w 3900551"/>
              <a:gd name="connsiteY80" fmla="*/ 1286256 h 1718818"/>
              <a:gd name="connsiteX81" fmla="*/ 2249932 w 3900551"/>
              <a:gd name="connsiteY81" fmla="*/ 1115822 h 1718818"/>
              <a:gd name="connsiteX82" fmla="*/ 2410714 w 3900551"/>
              <a:gd name="connsiteY82" fmla="*/ 1307846 h 1718818"/>
              <a:gd name="connsiteX83" fmla="*/ 2234692 w 3900551"/>
              <a:gd name="connsiteY83" fmla="*/ 1020191 h 1718818"/>
              <a:gd name="connsiteX84" fmla="*/ 1846580 w 3900551"/>
              <a:gd name="connsiteY84" fmla="*/ 777494 h 1718818"/>
              <a:gd name="connsiteX85" fmla="*/ 1640586 w 3900551"/>
              <a:gd name="connsiteY85" fmla="*/ 1093724 h 1718818"/>
              <a:gd name="connsiteX86" fmla="*/ 1757426 w 3900551"/>
              <a:gd name="connsiteY86" fmla="*/ 839724 h 1718818"/>
              <a:gd name="connsiteX87" fmla="*/ 1664208 w 3900551"/>
              <a:gd name="connsiteY87" fmla="*/ 1087755 h 1718818"/>
              <a:gd name="connsiteX88" fmla="*/ 1846580 w 3900551"/>
              <a:gd name="connsiteY88" fmla="*/ 778129 h 1718818"/>
              <a:gd name="connsiteX89" fmla="*/ 1968246 w 3900551"/>
              <a:gd name="connsiteY89" fmla="*/ 1493774 h 1718818"/>
              <a:gd name="connsiteX90" fmla="*/ 1714246 w 3900551"/>
              <a:gd name="connsiteY90" fmla="*/ 1240409 h 1718818"/>
              <a:gd name="connsiteX91" fmla="*/ 1866646 w 3900551"/>
              <a:gd name="connsiteY91" fmla="*/ 1456309 h 1718818"/>
              <a:gd name="connsiteX92" fmla="*/ 1688846 w 3900551"/>
              <a:gd name="connsiteY92" fmla="*/ 1239520 h 1718818"/>
              <a:gd name="connsiteX93" fmla="*/ 1968246 w 3900551"/>
              <a:gd name="connsiteY93" fmla="*/ 1493520 h 1718818"/>
              <a:gd name="connsiteX94" fmla="*/ 1790700 w 3900551"/>
              <a:gd name="connsiteY94" fmla="*/ 65786 h 1718818"/>
              <a:gd name="connsiteX95" fmla="*/ 1955800 w 3900551"/>
              <a:gd name="connsiteY95" fmla="*/ 566547 h 1718818"/>
              <a:gd name="connsiteX96" fmla="*/ 1780032 w 3900551"/>
              <a:gd name="connsiteY96" fmla="*/ 216789 h 1718818"/>
              <a:gd name="connsiteX97" fmla="*/ 1969135 w 3900551"/>
              <a:gd name="connsiteY97" fmla="*/ 534289 h 1718818"/>
              <a:gd name="connsiteX98" fmla="*/ 1791335 w 3900551"/>
              <a:gd name="connsiteY98" fmla="*/ 65151 h 1718818"/>
              <a:gd name="connsiteX99" fmla="*/ 2680335 w 3900551"/>
              <a:gd name="connsiteY99" fmla="*/ 625729 h 1718818"/>
              <a:gd name="connsiteX100" fmla="*/ 2126361 w 3900551"/>
              <a:gd name="connsiteY100" fmla="*/ 598551 h 1718818"/>
              <a:gd name="connsiteX101" fmla="*/ 2530221 w 3900551"/>
              <a:gd name="connsiteY101" fmla="*/ 679069 h 1718818"/>
              <a:gd name="connsiteX102" fmla="*/ 2154682 w 3900551"/>
              <a:gd name="connsiteY102" fmla="*/ 576072 h 1718818"/>
              <a:gd name="connsiteX103" fmla="*/ 2680335 w 3900551"/>
              <a:gd name="connsiteY103" fmla="*/ 625729 h 1718818"/>
              <a:gd name="connsiteX104" fmla="*/ 1245235 w 3900551"/>
              <a:gd name="connsiteY104" fmla="*/ 483743 h 1718818"/>
              <a:gd name="connsiteX105" fmla="*/ 1379347 w 3900551"/>
              <a:gd name="connsiteY105" fmla="*/ 646176 h 1718818"/>
              <a:gd name="connsiteX106" fmla="*/ 1302512 w 3900551"/>
              <a:gd name="connsiteY106" fmla="*/ 511175 h 1718818"/>
              <a:gd name="connsiteX107" fmla="*/ 1393571 w 3900551"/>
              <a:gd name="connsiteY107" fmla="*/ 647827 h 1718818"/>
              <a:gd name="connsiteX108" fmla="*/ 1245235 w 3900551"/>
              <a:gd name="connsiteY108" fmla="*/ 483743 h 1718818"/>
              <a:gd name="connsiteX109" fmla="*/ 1486535 w 3900551"/>
              <a:gd name="connsiteY109" fmla="*/ 411988 h 1718818"/>
              <a:gd name="connsiteX110" fmla="*/ 1468882 w 3900551"/>
              <a:gd name="connsiteY110" fmla="*/ 621792 h 1718818"/>
              <a:gd name="connsiteX111" fmla="*/ 1508379 w 3900551"/>
              <a:gd name="connsiteY111" fmla="*/ 471551 h 1718818"/>
              <a:gd name="connsiteX112" fmla="*/ 1477899 w 3900551"/>
              <a:gd name="connsiteY112" fmla="*/ 632968 h 1718818"/>
              <a:gd name="connsiteX113" fmla="*/ 1486535 w 3900551"/>
              <a:gd name="connsiteY113" fmla="*/ 411988 h 1718818"/>
              <a:gd name="connsiteX114" fmla="*/ 1612900 w 3900551"/>
              <a:gd name="connsiteY114" fmla="*/ 583311 h 1718818"/>
              <a:gd name="connsiteX115" fmla="*/ 1449959 w 3900551"/>
              <a:gd name="connsiteY115" fmla="*/ 716788 h 1718818"/>
              <a:gd name="connsiteX116" fmla="*/ 1585341 w 3900551"/>
              <a:gd name="connsiteY116" fmla="*/ 640588 h 1718818"/>
              <a:gd name="connsiteX117" fmla="*/ 1447800 w 3900551"/>
              <a:gd name="connsiteY117" fmla="*/ 731139 h 1718818"/>
              <a:gd name="connsiteX118" fmla="*/ 1612900 w 3900551"/>
              <a:gd name="connsiteY118" fmla="*/ 583311 h 1718818"/>
              <a:gd name="connsiteX119" fmla="*/ 571500 w 3900551"/>
              <a:gd name="connsiteY119" fmla="*/ 207391 h 1718818"/>
              <a:gd name="connsiteX120" fmla="*/ 536448 w 3900551"/>
              <a:gd name="connsiteY120" fmla="*/ 601091 h 1718818"/>
              <a:gd name="connsiteX121" fmla="*/ 612648 w 3900551"/>
              <a:gd name="connsiteY121" fmla="*/ 319532 h 1718818"/>
              <a:gd name="connsiteX122" fmla="*/ 553974 w 3900551"/>
              <a:gd name="connsiteY122" fmla="*/ 622173 h 1718818"/>
              <a:gd name="connsiteX123" fmla="*/ 571500 w 3900551"/>
              <a:gd name="connsiteY123" fmla="*/ 207391 h 1718818"/>
              <a:gd name="connsiteX124" fmla="*/ 384810 w 3900551"/>
              <a:gd name="connsiteY124" fmla="*/ 1047877 h 1718818"/>
              <a:gd name="connsiteX125" fmla="*/ 566293 w 3900551"/>
              <a:gd name="connsiteY125" fmla="*/ 1135126 h 1718818"/>
              <a:gd name="connsiteX126" fmla="*/ 423418 w 3900551"/>
              <a:gd name="connsiteY126" fmla="*/ 1090930 h 1718818"/>
              <a:gd name="connsiteX127" fmla="*/ 561213 w 3900551"/>
              <a:gd name="connsiteY127" fmla="*/ 1123061 h 1718818"/>
              <a:gd name="connsiteX128" fmla="*/ 384810 w 3900551"/>
              <a:gd name="connsiteY128" fmla="*/ 1047877 h 1718818"/>
              <a:gd name="connsiteX129" fmla="*/ 514731 w 3900551"/>
              <a:gd name="connsiteY129" fmla="*/ 835406 h 1718818"/>
              <a:gd name="connsiteX130" fmla="*/ 578231 w 3900551"/>
              <a:gd name="connsiteY130" fmla="*/ 1016381 h 1718818"/>
              <a:gd name="connsiteX131" fmla="*/ 555371 w 3900551"/>
              <a:gd name="connsiteY131" fmla="*/ 876681 h 1718818"/>
              <a:gd name="connsiteX132" fmla="*/ 589915 w 3900551"/>
              <a:gd name="connsiteY132" fmla="*/ 1022096 h 1718818"/>
              <a:gd name="connsiteX133" fmla="*/ 514985 w 3900551"/>
              <a:gd name="connsiteY133" fmla="*/ 835152 h 1718818"/>
              <a:gd name="connsiteX134" fmla="*/ 480695 w 3900551"/>
              <a:gd name="connsiteY134" fmla="*/ 1388491 h 1718818"/>
              <a:gd name="connsiteX135" fmla="*/ 4191 w 3900551"/>
              <a:gd name="connsiteY135" fmla="*/ 1448308 h 1718818"/>
              <a:gd name="connsiteX136" fmla="*/ 360553 w 3900551"/>
              <a:gd name="connsiteY136" fmla="*/ 1456690 h 1718818"/>
              <a:gd name="connsiteX137" fmla="*/ 25400 w 3900551"/>
              <a:gd name="connsiteY137" fmla="*/ 1424940 h 1718818"/>
              <a:gd name="connsiteX138" fmla="*/ 480695 w 3900551"/>
              <a:gd name="connsiteY138" fmla="*/ 1388491 h 1718818"/>
              <a:gd name="connsiteX139" fmla="*/ 3590163 w 3900551"/>
              <a:gd name="connsiteY139" fmla="*/ 964819 h 1718818"/>
              <a:gd name="connsiteX140" fmla="*/ 3198495 w 3900551"/>
              <a:gd name="connsiteY140" fmla="*/ 1048893 h 1718818"/>
              <a:gd name="connsiteX141" fmla="*/ 3493770 w 3900551"/>
              <a:gd name="connsiteY141" fmla="*/ 1037590 h 1718818"/>
              <a:gd name="connsiteX142" fmla="*/ 3183128 w 3900551"/>
              <a:gd name="connsiteY142" fmla="*/ 1071626 h 1718818"/>
              <a:gd name="connsiteX143" fmla="*/ 3590163 w 3900551"/>
              <a:gd name="connsiteY143" fmla="*/ 964819 h 1718818"/>
              <a:gd name="connsiteX144" fmla="*/ 2411730 w 3900551"/>
              <a:gd name="connsiteY144" fmla="*/ 858266 h 1718818"/>
              <a:gd name="connsiteX145" fmla="*/ 2468499 w 3900551"/>
              <a:gd name="connsiteY145" fmla="*/ 1190625 h 1718818"/>
              <a:gd name="connsiteX146" fmla="*/ 2463165 w 3900551"/>
              <a:gd name="connsiteY146" fmla="*/ 940308 h 1718818"/>
              <a:gd name="connsiteX147" fmla="*/ 2451481 w 3900551"/>
              <a:gd name="connsiteY147" fmla="*/ 1176782 h 1718818"/>
              <a:gd name="connsiteX148" fmla="*/ 2411730 w 3900551"/>
              <a:gd name="connsiteY148" fmla="*/ 858266 h 1718818"/>
              <a:gd name="connsiteX149" fmla="*/ 2105025 w 3900551"/>
              <a:gd name="connsiteY149" fmla="*/ 1030224 h 1718818"/>
              <a:gd name="connsiteX150" fmla="*/ 1760982 w 3900551"/>
              <a:gd name="connsiteY150" fmla="*/ 1133221 h 1718818"/>
              <a:gd name="connsiteX151" fmla="*/ 2023999 w 3900551"/>
              <a:gd name="connsiteY151" fmla="*/ 1102233 h 1718818"/>
              <a:gd name="connsiteX152" fmla="*/ 1748790 w 3900551"/>
              <a:gd name="connsiteY152" fmla="*/ 1154557 h 1718818"/>
              <a:gd name="connsiteX153" fmla="*/ 2105025 w 3900551"/>
              <a:gd name="connsiteY153" fmla="*/ 1030224 h 1718818"/>
              <a:gd name="connsiteX154" fmla="*/ 2292858 w 3900551"/>
              <a:gd name="connsiteY154" fmla="*/ 508 h 1718818"/>
              <a:gd name="connsiteX155" fmla="*/ 2127758 w 3900551"/>
              <a:gd name="connsiteY155" fmla="*/ 501142 h 1718818"/>
              <a:gd name="connsiteX156" fmla="*/ 2303653 w 3900551"/>
              <a:gd name="connsiteY156" fmla="*/ 151511 h 1718818"/>
              <a:gd name="connsiteX157" fmla="*/ 2114423 w 3900551"/>
              <a:gd name="connsiteY157" fmla="*/ 469011 h 1718818"/>
              <a:gd name="connsiteX158" fmla="*/ 2292223 w 3900551"/>
              <a:gd name="connsiteY158" fmla="*/ 0 h 1718818"/>
              <a:gd name="connsiteX159" fmla="*/ 167259 w 3900551"/>
              <a:gd name="connsiteY159" fmla="*/ 362204 h 1718818"/>
              <a:gd name="connsiteX160" fmla="*/ 457200 w 3900551"/>
              <a:gd name="connsiteY160" fmla="*/ 630682 h 1718818"/>
              <a:gd name="connsiteX161" fmla="*/ 212344 w 3900551"/>
              <a:gd name="connsiteY161" fmla="*/ 472567 h 1718818"/>
              <a:gd name="connsiteX162" fmla="*/ 458851 w 3900551"/>
              <a:gd name="connsiteY162" fmla="*/ 657606 h 1718818"/>
              <a:gd name="connsiteX163" fmla="*/ 166751 w 3900551"/>
              <a:gd name="connsiteY163" fmla="*/ 362204 h 1718818"/>
              <a:gd name="connsiteX164" fmla="*/ 1021588 w 3900551"/>
              <a:gd name="connsiteY164" fmla="*/ 453898 h 1718818"/>
              <a:gd name="connsiteX165" fmla="*/ 693928 w 3900551"/>
              <a:gd name="connsiteY165" fmla="*/ 674751 h 1718818"/>
              <a:gd name="connsiteX166" fmla="*/ 960628 w 3900551"/>
              <a:gd name="connsiteY166" fmla="*/ 556006 h 1718818"/>
              <a:gd name="connsiteX167" fmla="*/ 688848 w 3900551"/>
              <a:gd name="connsiteY167" fmla="*/ 701167 h 1718818"/>
              <a:gd name="connsiteX168" fmla="*/ 1022223 w 3900551"/>
              <a:gd name="connsiteY168" fmla="*/ 453898 h 1718818"/>
              <a:gd name="connsiteX169" fmla="*/ 299339 w 3900551"/>
              <a:gd name="connsiteY169" fmla="*/ 940943 h 1718818"/>
              <a:gd name="connsiteX170" fmla="*/ 477139 w 3900551"/>
              <a:gd name="connsiteY170" fmla="*/ 1013079 h 1718818"/>
              <a:gd name="connsiteX171" fmla="*/ 357251 w 3900551"/>
              <a:gd name="connsiteY171" fmla="*/ 938022 h 1718818"/>
              <a:gd name="connsiteX172" fmla="*/ 489331 w 3900551"/>
              <a:gd name="connsiteY172" fmla="*/ 1008253 h 1718818"/>
              <a:gd name="connsiteX173" fmla="*/ 299339 w 3900551"/>
              <a:gd name="connsiteY173" fmla="*/ 940943 h 1718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3900551" h="1718818">
                <a:moveTo>
                  <a:pt x="0" y="972058"/>
                </a:moveTo>
                <a:lnTo>
                  <a:pt x="0" y="1123188"/>
                </a:lnTo>
                <a:cubicBezTo>
                  <a:pt x="1651" y="1100836"/>
                  <a:pt x="2413" y="1077849"/>
                  <a:pt x="2540" y="1053973"/>
                </a:cubicBezTo>
                <a:cubicBezTo>
                  <a:pt x="22660" y="1126126"/>
                  <a:pt x="21779" y="1202521"/>
                  <a:pt x="0" y="1274191"/>
                </a:cubicBezTo>
                <a:lnTo>
                  <a:pt x="0" y="1385570"/>
                </a:lnTo>
                <a:cubicBezTo>
                  <a:pt x="207518" y="1314958"/>
                  <a:pt x="173863" y="1168273"/>
                  <a:pt x="0" y="971804"/>
                </a:cubicBezTo>
                <a:close/>
                <a:moveTo>
                  <a:pt x="419100" y="1718691"/>
                </a:moveTo>
                <a:lnTo>
                  <a:pt x="513080" y="1718691"/>
                </a:lnTo>
                <a:cubicBezTo>
                  <a:pt x="493376" y="1680338"/>
                  <a:pt x="482732" y="1637977"/>
                  <a:pt x="481965" y="1594866"/>
                </a:cubicBezTo>
                <a:cubicBezTo>
                  <a:pt x="493947" y="1638201"/>
                  <a:pt x="511447" y="1679816"/>
                  <a:pt x="534035" y="1718691"/>
                </a:cubicBezTo>
                <a:lnTo>
                  <a:pt x="613410" y="1718691"/>
                </a:lnTo>
                <a:cubicBezTo>
                  <a:pt x="594360" y="1651889"/>
                  <a:pt x="502285" y="1609217"/>
                  <a:pt x="487680" y="1499235"/>
                </a:cubicBezTo>
                <a:cubicBezTo>
                  <a:pt x="440690" y="1589659"/>
                  <a:pt x="414909" y="1664335"/>
                  <a:pt x="418846" y="1718691"/>
                </a:cubicBezTo>
                <a:close/>
                <a:moveTo>
                  <a:pt x="776097" y="1718691"/>
                </a:moveTo>
                <a:lnTo>
                  <a:pt x="837311" y="1718691"/>
                </a:lnTo>
                <a:lnTo>
                  <a:pt x="840867" y="1712976"/>
                </a:lnTo>
                <a:lnTo>
                  <a:pt x="839089" y="1718691"/>
                </a:lnTo>
                <a:lnTo>
                  <a:pt x="877189" y="1718691"/>
                </a:lnTo>
                <a:cubicBezTo>
                  <a:pt x="873457" y="1685232"/>
                  <a:pt x="867946" y="1651996"/>
                  <a:pt x="860679" y="1619123"/>
                </a:cubicBezTo>
                <a:cubicBezTo>
                  <a:pt x="842547" y="1659769"/>
                  <a:pt x="813095" y="1694336"/>
                  <a:pt x="775843" y="1718691"/>
                </a:cubicBezTo>
                <a:close/>
                <a:moveTo>
                  <a:pt x="962025" y="1718691"/>
                </a:moveTo>
                <a:cubicBezTo>
                  <a:pt x="914019" y="1608455"/>
                  <a:pt x="878459" y="1495425"/>
                  <a:pt x="890143" y="1380236"/>
                </a:cubicBezTo>
                <a:cubicBezTo>
                  <a:pt x="872998" y="1265936"/>
                  <a:pt x="856615" y="1153922"/>
                  <a:pt x="831342" y="1054989"/>
                </a:cubicBezTo>
                <a:cubicBezTo>
                  <a:pt x="734822" y="1022858"/>
                  <a:pt x="545592" y="1151890"/>
                  <a:pt x="507365" y="1022604"/>
                </a:cubicBezTo>
                <a:cubicBezTo>
                  <a:pt x="598424" y="1111504"/>
                  <a:pt x="742696" y="990600"/>
                  <a:pt x="824865" y="1030097"/>
                </a:cubicBezTo>
                <a:cubicBezTo>
                  <a:pt x="772287" y="840613"/>
                  <a:pt x="682752" y="707390"/>
                  <a:pt x="485013" y="722503"/>
                </a:cubicBezTo>
                <a:cubicBezTo>
                  <a:pt x="812800" y="667258"/>
                  <a:pt x="878840" y="932307"/>
                  <a:pt x="926338" y="1246378"/>
                </a:cubicBezTo>
                <a:cubicBezTo>
                  <a:pt x="967486" y="1156081"/>
                  <a:pt x="1044956" y="1064768"/>
                  <a:pt x="1174750" y="972439"/>
                </a:cubicBezTo>
                <a:cubicBezTo>
                  <a:pt x="1211453" y="794639"/>
                  <a:pt x="1281557" y="649224"/>
                  <a:pt x="1478280" y="654304"/>
                </a:cubicBezTo>
                <a:cubicBezTo>
                  <a:pt x="1325880" y="686816"/>
                  <a:pt x="1258316" y="801497"/>
                  <a:pt x="1221740" y="940562"/>
                </a:cubicBezTo>
                <a:cubicBezTo>
                  <a:pt x="1407033" y="819912"/>
                  <a:pt x="1684274" y="697865"/>
                  <a:pt x="2090293" y="574802"/>
                </a:cubicBezTo>
                <a:cubicBezTo>
                  <a:pt x="1511300" y="766191"/>
                  <a:pt x="1212977" y="956691"/>
                  <a:pt x="1074166" y="1143254"/>
                </a:cubicBezTo>
                <a:cubicBezTo>
                  <a:pt x="1326007" y="1204722"/>
                  <a:pt x="1555496" y="1338834"/>
                  <a:pt x="1717040" y="1116965"/>
                </a:cubicBezTo>
                <a:cubicBezTo>
                  <a:pt x="1591945" y="1418971"/>
                  <a:pt x="1332611" y="1269365"/>
                  <a:pt x="1037082" y="1199261"/>
                </a:cubicBezTo>
                <a:cubicBezTo>
                  <a:pt x="932688" y="1378204"/>
                  <a:pt x="965835" y="1552575"/>
                  <a:pt x="1026795" y="1718691"/>
                </a:cubicBezTo>
                <a:close/>
                <a:moveTo>
                  <a:pt x="1447800" y="1718691"/>
                </a:moveTo>
                <a:lnTo>
                  <a:pt x="1491996" y="1718691"/>
                </a:lnTo>
                <a:cubicBezTo>
                  <a:pt x="1477329" y="1702856"/>
                  <a:pt x="1465243" y="1684814"/>
                  <a:pt x="1456182" y="1665224"/>
                </a:cubicBezTo>
                <a:cubicBezTo>
                  <a:pt x="1452753" y="1683766"/>
                  <a:pt x="1450086" y="1701673"/>
                  <a:pt x="1447800" y="1718691"/>
                </a:cubicBezTo>
                <a:close/>
                <a:moveTo>
                  <a:pt x="1919351" y="1718691"/>
                </a:moveTo>
                <a:lnTo>
                  <a:pt x="1954784" y="1718691"/>
                </a:lnTo>
                <a:cubicBezTo>
                  <a:pt x="1952879" y="1704213"/>
                  <a:pt x="1950466" y="1689227"/>
                  <a:pt x="1947672" y="1673733"/>
                </a:cubicBezTo>
                <a:cubicBezTo>
                  <a:pt x="1940261" y="1689905"/>
                  <a:pt x="1930738" y="1705023"/>
                  <a:pt x="1919351" y="1718691"/>
                </a:cubicBezTo>
                <a:close/>
                <a:moveTo>
                  <a:pt x="2442083" y="1718691"/>
                </a:moveTo>
                <a:lnTo>
                  <a:pt x="2483866" y="1718691"/>
                </a:lnTo>
                <a:lnTo>
                  <a:pt x="2484755" y="1707769"/>
                </a:lnTo>
                <a:cubicBezTo>
                  <a:pt x="2865755" y="1616075"/>
                  <a:pt x="3173857" y="1456944"/>
                  <a:pt x="3147187" y="1035812"/>
                </a:cubicBezTo>
                <a:cubicBezTo>
                  <a:pt x="3085719" y="1387094"/>
                  <a:pt x="2813812" y="1537081"/>
                  <a:pt x="2490089" y="1622933"/>
                </a:cubicBezTo>
                <a:cubicBezTo>
                  <a:pt x="2495615" y="1477084"/>
                  <a:pt x="2493496" y="1331045"/>
                  <a:pt x="2483739" y="1185418"/>
                </a:cubicBezTo>
                <a:cubicBezTo>
                  <a:pt x="2482596" y="1406906"/>
                  <a:pt x="2467737" y="1581150"/>
                  <a:pt x="2442083" y="1718818"/>
                </a:cubicBezTo>
                <a:close/>
                <a:moveTo>
                  <a:pt x="3248025" y="1718691"/>
                </a:moveTo>
                <a:lnTo>
                  <a:pt x="3352800" y="1718691"/>
                </a:lnTo>
                <a:cubicBezTo>
                  <a:pt x="3353283" y="1691396"/>
                  <a:pt x="3355872" y="1664180"/>
                  <a:pt x="3360547" y="1637284"/>
                </a:cubicBezTo>
                <a:cubicBezTo>
                  <a:pt x="3362918" y="1665394"/>
                  <a:pt x="3366178" y="1692529"/>
                  <a:pt x="3370326" y="1718691"/>
                </a:cubicBezTo>
                <a:lnTo>
                  <a:pt x="3464687" y="1718691"/>
                </a:lnTo>
                <a:cubicBezTo>
                  <a:pt x="3429508" y="1654175"/>
                  <a:pt x="3395091" y="1580769"/>
                  <a:pt x="3401187" y="1484249"/>
                </a:cubicBezTo>
                <a:cubicBezTo>
                  <a:pt x="3330956" y="1570863"/>
                  <a:pt x="3277997" y="1649349"/>
                  <a:pt x="3246882" y="1718691"/>
                </a:cubicBezTo>
                <a:close/>
                <a:moveTo>
                  <a:pt x="3705225" y="1718691"/>
                </a:moveTo>
                <a:lnTo>
                  <a:pt x="3791204" y="1718691"/>
                </a:lnTo>
                <a:cubicBezTo>
                  <a:pt x="3793871" y="1699260"/>
                  <a:pt x="3796030" y="1679321"/>
                  <a:pt x="3797808" y="1659001"/>
                </a:cubicBezTo>
                <a:cubicBezTo>
                  <a:pt x="3801260" y="1678750"/>
                  <a:pt x="3803592" y="1698678"/>
                  <a:pt x="3804793" y="1718691"/>
                </a:cubicBezTo>
                <a:lnTo>
                  <a:pt x="3900551" y="1718691"/>
                </a:lnTo>
                <a:cubicBezTo>
                  <a:pt x="3860233" y="1642871"/>
                  <a:pt x="3811955" y="1571561"/>
                  <a:pt x="3756533" y="1505966"/>
                </a:cubicBezTo>
                <a:cubicBezTo>
                  <a:pt x="3762629" y="1591818"/>
                  <a:pt x="3735959" y="1659382"/>
                  <a:pt x="3705733" y="1718691"/>
                </a:cubicBezTo>
                <a:close/>
                <a:moveTo>
                  <a:pt x="3066669" y="589407"/>
                </a:moveTo>
                <a:cubicBezTo>
                  <a:pt x="3307969" y="752221"/>
                  <a:pt x="3380994" y="892556"/>
                  <a:pt x="3137408" y="1004316"/>
                </a:cubicBezTo>
                <a:cubicBezTo>
                  <a:pt x="3179953" y="902716"/>
                  <a:pt x="3186557" y="803148"/>
                  <a:pt x="3130804" y="691896"/>
                </a:cubicBezTo>
                <a:cubicBezTo>
                  <a:pt x="3156204" y="808863"/>
                  <a:pt x="3156204" y="910463"/>
                  <a:pt x="3116199" y="987044"/>
                </a:cubicBezTo>
                <a:cubicBezTo>
                  <a:pt x="2976499" y="886841"/>
                  <a:pt x="3132963" y="762762"/>
                  <a:pt x="3066669" y="589407"/>
                </a:cubicBezTo>
                <a:close/>
                <a:moveTo>
                  <a:pt x="2846197" y="790829"/>
                </a:moveTo>
                <a:cubicBezTo>
                  <a:pt x="2909697" y="964819"/>
                  <a:pt x="3109341" y="955929"/>
                  <a:pt x="3070606" y="1122680"/>
                </a:cubicBezTo>
                <a:cubicBezTo>
                  <a:pt x="2990342" y="1091057"/>
                  <a:pt x="2923540" y="1014476"/>
                  <a:pt x="2865374" y="910082"/>
                </a:cubicBezTo>
                <a:cubicBezTo>
                  <a:pt x="2896616" y="1030478"/>
                  <a:pt x="2966974" y="1101471"/>
                  <a:pt x="3066034" y="1149604"/>
                </a:cubicBezTo>
                <a:cubicBezTo>
                  <a:pt x="2808986" y="1225804"/>
                  <a:pt x="2771648" y="1072134"/>
                  <a:pt x="2846197" y="790829"/>
                </a:cubicBezTo>
                <a:close/>
                <a:moveTo>
                  <a:pt x="2831084" y="1159129"/>
                </a:moveTo>
                <a:cubicBezTo>
                  <a:pt x="2718054" y="1363218"/>
                  <a:pt x="2611247" y="1431290"/>
                  <a:pt x="2504948" y="1244727"/>
                </a:cubicBezTo>
                <a:cubicBezTo>
                  <a:pt x="2588514" y="1271524"/>
                  <a:pt x="2668905" y="1270127"/>
                  <a:pt x="2753741" y="1217549"/>
                </a:cubicBezTo>
                <a:cubicBezTo>
                  <a:pt x="2662174" y="1245489"/>
                  <a:pt x="2581148" y="1252855"/>
                  <a:pt x="2517140" y="1226566"/>
                </a:cubicBezTo>
                <a:cubicBezTo>
                  <a:pt x="2587498" y="1108456"/>
                  <a:pt x="2697480" y="1224280"/>
                  <a:pt x="2831084" y="1159129"/>
                </a:cubicBezTo>
                <a:close/>
                <a:moveTo>
                  <a:pt x="2235200" y="1020191"/>
                </a:moveTo>
                <a:cubicBezTo>
                  <a:pt x="2286000" y="1159891"/>
                  <a:pt x="2446020" y="1152398"/>
                  <a:pt x="2415032" y="1286256"/>
                </a:cubicBezTo>
                <a:cubicBezTo>
                  <a:pt x="2350643" y="1260856"/>
                  <a:pt x="2297176" y="1199515"/>
                  <a:pt x="2249932" y="1115822"/>
                </a:cubicBezTo>
                <a:cubicBezTo>
                  <a:pt x="2275332" y="1212342"/>
                  <a:pt x="2331847" y="1269238"/>
                  <a:pt x="2410714" y="1307846"/>
                </a:cubicBezTo>
                <a:cubicBezTo>
                  <a:pt x="2204847" y="1368806"/>
                  <a:pt x="2174875" y="1245743"/>
                  <a:pt x="2234692" y="1020191"/>
                </a:cubicBezTo>
                <a:close/>
                <a:moveTo>
                  <a:pt x="1846580" y="777494"/>
                </a:moveTo>
                <a:cubicBezTo>
                  <a:pt x="1590040" y="825500"/>
                  <a:pt x="1480058" y="914908"/>
                  <a:pt x="1640586" y="1093724"/>
                </a:cubicBezTo>
                <a:cubicBezTo>
                  <a:pt x="1641729" y="995426"/>
                  <a:pt x="1671955" y="910717"/>
                  <a:pt x="1757426" y="839724"/>
                </a:cubicBezTo>
                <a:cubicBezTo>
                  <a:pt x="1695323" y="927100"/>
                  <a:pt x="1659001" y="1010539"/>
                  <a:pt x="1664208" y="1087755"/>
                </a:cubicBezTo>
                <a:cubicBezTo>
                  <a:pt x="1814449" y="1054735"/>
                  <a:pt x="1730375" y="897255"/>
                  <a:pt x="1846580" y="778129"/>
                </a:cubicBezTo>
                <a:close/>
                <a:moveTo>
                  <a:pt x="1968246" y="1493774"/>
                </a:moveTo>
                <a:cubicBezTo>
                  <a:pt x="1825752" y="1408049"/>
                  <a:pt x="1867281" y="1234313"/>
                  <a:pt x="1714246" y="1240409"/>
                </a:cubicBezTo>
                <a:cubicBezTo>
                  <a:pt x="1728597" y="1316609"/>
                  <a:pt x="1784858" y="1388110"/>
                  <a:pt x="1866646" y="1456309"/>
                </a:cubicBezTo>
                <a:cubicBezTo>
                  <a:pt x="1765808" y="1408684"/>
                  <a:pt x="1715135" y="1334389"/>
                  <a:pt x="1688846" y="1239520"/>
                </a:cubicBezTo>
                <a:cubicBezTo>
                  <a:pt x="1578610" y="1453007"/>
                  <a:pt x="1707642" y="1511808"/>
                  <a:pt x="1968246" y="1493520"/>
                </a:cubicBezTo>
                <a:close/>
                <a:moveTo>
                  <a:pt x="1790700" y="65786"/>
                </a:moveTo>
                <a:cubicBezTo>
                  <a:pt x="1618996" y="387477"/>
                  <a:pt x="1620520" y="585597"/>
                  <a:pt x="1955800" y="566547"/>
                </a:cubicBezTo>
                <a:cubicBezTo>
                  <a:pt x="1849501" y="479552"/>
                  <a:pt x="1783588" y="372618"/>
                  <a:pt x="1780032" y="216789"/>
                </a:cubicBezTo>
                <a:cubicBezTo>
                  <a:pt x="1821053" y="360807"/>
                  <a:pt x="1880362" y="473329"/>
                  <a:pt x="1969135" y="534289"/>
                </a:cubicBezTo>
                <a:cubicBezTo>
                  <a:pt x="2064385" y="341757"/>
                  <a:pt x="1819021" y="295783"/>
                  <a:pt x="1791335" y="65151"/>
                </a:cubicBezTo>
                <a:close/>
                <a:moveTo>
                  <a:pt x="2680335" y="625729"/>
                </a:moveTo>
                <a:cubicBezTo>
                  <a:pt x="2402078" y="890016"/>
                  <a:pt x="2200783" y="943864"/>
                  <a:pt x="2126361" y="598551"/>
                </a:cubicBezTo>
                <a:cubicBezTo>
                  <a:pt x="2244344" y="681990"/>
                  <a:pt x="2371217" y="719074"/>
                  <a:pt x="2530221" y="679069"/>
                </a:cubicBezTo>
                <a:cubicBezTo>
                  <a:pt x="2372614" y="677672"/>
                  <a:pt x="2241931" y="648970"/>
                  <a:pt x="2154682" y="576072"/>
                </a:cubicBezTo>
                <a:cubicBezTo>
                  <a:pt x="2323338" y="425704"/>
                  <a:pt x="2438527" y="661670"/>
                  <a:pt x="2680335" y="625729"/>
                </a:cubicBezTo>
                <a:close/>
                <a:moveTo>
                  <a:pt x="1245235" y="483743"/>
                </a:moveTo>
                <a:cubicBezTo>
                  <a:pt x="1323467" y="541909"/>
                  <a:pt x="1289304" y="640969"/>
                  <a:pt x="1379347" y="646176"/>
                </a:cubicBezTo>
                <a:cubicBezTo>
                  <a:pt x="1375283" y="600964"/>
                  <a:pt x="1346581" y="556006"/>
                  <a:pt x="1302512" y="511175"/>
                </a:cubicBezTo>
                <a:cubicBezTo>
                  <a:pt x="1352632" y="539907"/>
                  <a:pt x="1386351" y="590508"/>
                  <a:pt x="1393571" y="647827"/>
                </a:cubicBezTo>
                <a:cubicBezTo>
                  <a:pt x="1469771" y="529590"/>
                  <a:pt x="1398143" y="487934"/>
                  <a:pt x="1245235" y="483743"/>
                </a:cubicBezTo>
                <a:close/>
                <a:moveTo>
                  <a:pt x="1486535" y="411988"/>
                </a:moveTo>
                <a:cubicBezTo>
                  <a:pt x="1501902" y="508254"/>
                  <a:pt x="1408176" y="555117"/>
                  <a:pt x="1468882" y="621792"/>
                </a:cubicBezTo>
                <a:cubicBezTo>
                  <a:pt x="1497584" y="586740"/>
                  <a:pt x="1508506" y="534416"/>
                  <a:pt x="1508379" y="471551"/>
                </a:cubicBezTo>
                <a:cubicBezTo>
                  <a:pt x="1524171" y="527156"/>
                  <a:pt x="1512880" y="586951"/>
                  <a:pt x="1477899" y="632968"/>
                </a:cubicBezTo>
                <a:cubicBezTo>
                  <a:pt x="1615313" y="601853"/>
                  <a:pt x="1593088" y="521843"/>
                  <a:pt x="1486535" y="411988"/>
                </a:cubicBezTo>
                <a:close/>
                <a:moveTo>
                  <a:pt x="1612900" y="583311"/>
                </a:moveTo>
                <a:cubicBezTo>
                  <a:pt x="1554480" y="661289"/>
                  <a:pt x="1455547" y="626872"/>
                  <a:pt x="1449959" y="716788"/>
                </a:cubicBezTo>
                <a:cubicBezTo>
                  <a:pt x="1495298" y="712978"/>
                  <a:pt x="1540256" y="684403"/>
                  <a:pt x="1585341" y="640588"/>
                </a:cubicBezTo>
                <a:cubicBezTo>
                  <a:pt x="1556236" y="690675"/>
                  <a:pt x="1505313" y="724200"/>
                  <a:pt x="1447800" y="731139"/>
                </a:cubicBezTo>
                <a:cubicBezTo>
                  <a:pt x="1565783" y="807339"/>
                  <a:pt x="1607693" y="736219"/>
                  <a:pt x="1612900" y="583311"/>
                </a:cubicBezTo>
                <a:close/>
                <a:moveTo>
                  <a:pt x="571500" y="207391"/>
                </a:moveTo>
                <a:cubicBezTo>
                  <a:pt x="599440" y="388239"/>
                  <a:pt x="423164" y="475488"/>
                  <a:pt x="536448" y="601091"/>
                </a:cubicBezTo>
                <a:cubicBezTo>
                  <a:pt x="590677" y="535432"/>
                  <a:pt x="611632" y="437515"/>
                  <a:pt x="612648" y="319532"/>
                </a:cubicBezTo>
                <a:cubicBezTo>
                  <a:pt x="643255" y="438404"/>
                  <a:pt x="616077" y="533527"/>
                  <a:pt x="553974" y="622173"/>
                </a:cubicBezTo>
                <a:cubicBezTo>
                  <a:pt x="811657" y="565023"/>
                  <a:pt x="770509" y="414528"/>
                  <a:pt x="571500" y="207391"/>
                </a:cubicBezTo>
                <a:close/>
                <a:moveTo>
                  <a:pt x="384810" y="1047877"/>
                </a:moveTo>
                <a:cubicBezTo>
                  <a:pt x="427863" y="1180465"/>
                  <a:pt x="482727" y="1232408"/>
                  <a:pt x="566293" y="1135126"/>
                </a:cubicBezTo>
                <a:cubicBezTo>
                  <a:pt x="514374" y="1143590"/>
                  <a:pt x="461489" y="1127231"/>
                  <a:pt x="423418" y="1090930"/>
                </a:cubicBezTo>
                <a:cubicBezTo>
                  <a:pt x="474218" y="1117727"/>
                  <a:pt x="520700" y="1131189"/>
                  <a:pt x="561213" y="1123061"/>
                </a:cubicBezTo>
                <a:cubicBezTo>
                  <a:pt x="533400" y="1045845"/>
                  <a:pt x="455803" y="1101217"/>
                  <a:pt x="384810" y="1047877"/>
                </a:cubicBezTo>
                <a:close/>
                <a:moveTo>
                  <a:pt x="514731" y="835406"/>
                </a:moveTo>
                <a:cubicBezTo>
                  <a:pt x="563245" y="909828"/>
                  <a:pt x="502793" y="983615"/>
                  <a:pt x="578231" y="1016381"/>
                </a:cubicBezTo>
                <a:cubicBezTo>
                  <a:pt x="589026" y="976630"/>
                  <a:pt x="578231" y="929132"/>
                  <a:pt x="555371" y="876681"/>
                </a:cubicBezTo>
                <a:cubicBezTo>
                  <a:pt x="589034" y="917063"/>
                  <a:pt x="601820" y="970889"/>
                  <a:pt x="589915" y="1022096"/>
                </a:cubicBezTo>
                <a:cubicBezTo>
                  <a:pt x="692531" y="945261"/>
                  <a:pt x="644271" y="886968"/>
                  <a:pt x="514985" y="835152"/>
                </a:cubicBezTo>
                <a:close/>
                <a:moveTo>
                  <a:pt x="480695" y="1388491"/>
                </a:moveTo>
                <a:cubicBezTo>
                  <a:pt x="282829" y="1655191"/>
                  <a:pt x="119253" y="1731391"/>
                  <a:pt x="4191" y="1448308"/>
                </a:cubicBezTo>
                <a:cubicBezTo>
                  <a:pt x="117348" y="1501902"/>
                  <a:pt x="231013" y="1514475"/>
                  <a:pt x="360553" y="1456690"/>
                </a:cubicBezTo>
                <a:cubicBezTo>
                  <a:pt x="226060" y="1479042"/>
                  <a:pt x="110236" y="1474089"/>
                  <a:pt x="25400" y="1424940"/>
                </a:cubicBezTo>
                <a:cubicBezTo>
                  <a:pt x="146304" y="1271524"/>
                  <a:pt x="279400" y="1455547"/>
                  <a:pt x="480695" y="1388491"/>
                </a:cubicBezTo>
                <a:close/>
                <a:moveTo>
                  <a:pt x="3590163" y="964819"/>
                </a:moveTo>
                <a:cubicBezTo>
                  <a:pt x="3423412" y="1045972"/>
                  <a:pt x="3286125" y="901319"/>
                  <a:pt x="3198495" y="1048893"/>
                </a:cubicBezTo>
                <a:cubicBezTo>
                  <a:pt x="3278251" y="1081786"/>
                  <a:pt x="3379470" y="1072642"/>
                  <a:pt x="3493770" y="1037590"/>
                </a:cubicBezTo>
                <a:cubicBezTo>
                  <a:pt x="3387725" y="1102868"/>
                  <a:pt x="3287522" y="1105154"/>
                  <a:pt x="3183128" y="1071626"/>
                </a:cubicBezTo>
                <a:cubicBezTo>
                  <a:pt x="3315843" y="1304544"/>
                  <a:pt x="3449193" y="1219454"/>
                  <a:pt x="3590163" y="964819"/>
                </a:cubicBezTo>
                <a:close/>
                <a:moveTo>
                  <a:pt x="2411730" y="858266"/>
                </a:moveTo>
                <a:cubicBezTo>
                  <a:pt x="2605278" y="988568"/>
                  <a:pt x="2663698" y="1101090"/>
                  <a:pt x="2468499" y="1190625"/>
                </a:cubicBezTo>
                <a:cubicBezTo>
                  <a:pt x="2502535" y="1109599"/>
                  <a:pt x="2507869" y="1029462"/>
                  <a:pt x="2463165" y="940308"/>
                </a:cubicBezTo>
                <a:cubicBezTo>
                  <a:pt x="2483104" y="1034034"/>
                  <a:pt x="2483231" y="1115314"/>
                  <a:pt x="2451481" y="1176782"/>
                </a:cubicBezTo>
                <a:cubicBezTo>
                  <a:pt x="2339975" y="1096391"/>
                  <a:pt x="2464943" y="997077"/>
                  <a:pt x="2411730" y="858266"/>
                </a:cubicBezTo>
                <a:close/>
                <a:moveTo>
                  <a:pt x="2105025" y="1030224"/>
                </a:moveTo>
                <a:cubicBezTo>
                  <a:pt x="1961769" y="1114679"/>
                  <a:pt x="1828800" y="995299"/>
                  <a:pt x="1760982" y="1133221"/>
                </a:cubicBezTo>
                <a:cubicBezTo>
                  <a:pt x="1834515" y="1156843"/>
                  <a:pt x="1924304" y="1141603"/>
                  <a:pt x="2023999" y="1102233"/>
                </a:cubicBezTo>
                <a:cubicBezTo>
                  <a:pt x="1933956" y="1168019"/>
                  <a:pt x="1844548" y="1177163"/>
                  <a:pt x="1748790" y="1154557"/>
                </a:cubicBezTo>
                <a:cubicBezTo>
                  <a:pt x="1883918" y="1353312"/>
                  <a:pt x="1997075" y="1267968"/>
                  <a:pt x="2105025" y="1030224"/>
                </a:cubicBezTo>
                <a:close/>
                <a:moveTo>
                  <a:pt x="2292858" y="508"/>
                </a:moveTo>
                <a:cubicBezTo>
                  <a:pt x="2464562" y="322199"/>
                  <a:pt x="2463038" y="520192"/>
                  <a:pt x="2127758" y="501142"/>
                </a:cubicBezTo>
                <a:cubicBezTo>
                  <a:pt x="2234184" y="414147"/>
                  <a:pt x="2300097" y="307340"/>
                  <a:pt x="2303653" y="151511"/>
                </a:cubicBezTo>
                <a:cubicBezTo>
                  <a:pt x="2262632" y="295529"/>
                  <a:pt x="2203323" y="407924"/>
                  <a:pt x="2114423" y="469011"/>
                </a:cubicBezTo>
                <a:cubicBezTo>
                  <a:pt x="2019173" y="276479"/>
                  <a:pt x="2264664" y="230632"/>
                  <a:pt x="2292223" y="0"/>
                </a:cubicBezTo>
                <a:close/>
                <a:moveTo>
                  <a:pt x="167259" y="362204"/>
                </a:moveTo>
                <a:cubicBezTo>
                  <a:pt x="267970" y="514985"/>
                  <a:pt x="457200" y="461391"/>
                  <a:pt x="457200" y="630682"/>
                </a:cubicBezTo>
                <a:cubicBezTo>
                  <a:pt x="372999" y="617982"/>
                  <a:pt x="292100" y="559689"/>
                  <a:pt x="212344" y="472567"/>
                </a:cubicBezTo>
                <a:cubicBezTo>
                  <a:pt x="269367" y="581152"/>
                  <a:pt x="353314" y="633476"/>
                  <a:pt x="458851" y="657606"/>
                </a:cubicBezTo>
                <a:cubicBezTo>
                  <a:pt x="229108" y="788416"/>
                  <a:pt x="158623" y="649224"/>
                  <a:pt x="166751" y="362204"/>
                </a:cubicBezTo>
                <a:close/>
                <a:moveTo>
                  <a:pt x="1021588" y="453898"/>
                </a:moveTo>
                <a:cubicBezTo>
                  <a:pt x="898779" y="589534"/>
                  <a:pt x="720090" y="507619"/>
                  <a:pt x="693928" y="674751"/>
                </a:cubicBezTo>
                <a:cubicBezTo>
                  <a:pt x="779018" y="675513"/>
                  <a:pt x="868299" y="630047"/>
                  <a:pt x="960628" y="556006"/>
                </a:cubicBezTo>
                <a:cubicBezTo>
                  <a:pt x="887730" y="654685"/>
                  <a:pt x="796798" y="693420"/>
                  <a:pt x="688848" y="701167"/>
                </a:cubicBezTo>
                <a:cubicBezTo>
                  <a:pt x="895858" y="866267"/>
                  <a:pt x="986663" y="739267"/>
                  <a:pt x="1022223" y="453898"/>
                </a:cubicBezTo>
                <a:close/>
                <a:moveTo>
                  <a:pt x="299339" y="940943"/>
                </a:moveTo>
                <a:cubicBezTo>
                  <a:pt x="387223" y="953643"/>
                  <a:pt x="402717" y="1047750"/>
                  <a:pt x="477139" y="1013079"/>
                </a:cubicBezTo>
                <a:cubicBezTo>
                  <a:pt x="454406" y="978535"/>
                  <a:pt x="411988" y="954913"/>
                  <a:pt x="357251" y="938022"/>
                </a:cubicBezTo>
                <a:cubicBezTo>
                  <a:pt x="409866" y="939383"/>
                  <a:pt x="458783" y="965393"/>
                  <a:pt x="489331" y="1008253"/>
                </a:cubicBezTo>
                <a:cubicBezTo>
                  <a:pt x="499364" y="880491"/>
                  <a:pt x="423672" y="878078"/>
                  <a:pt x="299339" y="940943"/>
                </a:cubicBezTo>
                <a:close/>
              </a:path>
            </a:pathLst>
          </a:custGeom>
          <a:gradFill>
            <a:gsLst>
              <a:gs pos="66000">
                <a:srgbClr val="68D722"/>
              </a:gs>
              <a:gs pos="100000">
                <a:srgbClr val="ABFA00"/>
              </a:gs>
            </a:gsLst>
            <a:lin ang="5400000" scaled="0"/>
          </a:gra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B0DF7067-A03E-414D-996F-B00DEDE43AC3}"/>
              </a:ext>
            </a:extLst>
          </p:cNvPr>
          <p:cNvSpPr/>
          <p:nvPr/>
        </p:nvSpPr>
        <p:spPr>
          <a:xfrm>
            <a:off x="3929254" y="7973842"/>
            <a:ext cx="4300346" cy="2541758"/>
          </a:xfrm>
          <a:custGeom>
            <a:avLst/>
            <a:gdLst>
              <a:gd name="connsiteX0" fmla="*/ 4300347 w 4300346"/>
              <a:gd name="connsiteY0" fmla="*/ 17253 h 2541758"/>
              <a:gd name="connsiteX1" fmla="*/ 4300347 w 4300346"/>
              <a:gd name="connsiteY1" fmla="*/ 1777981 h 2541758"/>
              <a:gd name="connsiteX2" fmla="*/ 3802761 w 4300346"/>
              <a:gd name="connsiteY2" fmla="*/ 1831321 h 2541758"/>
              <a:gd name="connsiteX3" fmla="*/ 3270504 w 4300346"/>
              <a:gd name="connsiteY3" fmla="*/ 1787252 h 2541758"/>
              <a:gd name="connsiteX4" fmla="*/ 3294634 w 4300346"/>
              <a:gd name="connsiteY4" fmla="*/ 1865484 h 2541758"/>
              <a:gd name="connsiteX5" fmla="*/ 3555111 w 4300346"/>
              <a:gd name="connsiteY5" fmla="*/ 2000739 h 2541758"/>
              <a:gd name="connsiteX6" fmla="*/ 4041902 w 4300346"/>
              <a:gd name="connsiteY6" fmla="*/ 2128755 h 2541758"/>
              <a:gd name="connsiteX7" fmla="*/ 4300347 w 4300346"/>
              <a:gd name="connsiteY7" fmla="*/ 2159870 h 2541758"/>
              <a:gd name="connsiteX8" fmla="*/ 4300347 w 4300346"/>
              <a:gd name="connsiteY8" fmla="*/ 2541759 h 2541758"/>
              <a:gd name="connsiteX9" fmla="*/ 1910207 w 4300346"/>
              <a:gd name="connsiteY9" fmla="*/ 2541759 h 2541758"/>
              <a:gd name="connsiteX10" fmla="*/ 0 w 4300346"/>
              <a:gd name="connsiteY10" fmla="*/ 1000614 h 2541758"/>
              <a:gd name="connsiteX11" fmla="*/ 4300347 w 4300346"/>
              <a:gd name="connsiteY11" fmla="*/ 17253 h 2541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300346" h="2541758">
                <a:moveTo>
                  <a:pt x="4300347" y="17253"/>
                </a:moveTo>
                <a:lnTo>
                  <a:pt x="4300347" y="1777981"/>
                </a:lnTo>
                <a:cubicBezTo>
                  <a:pt x="4139692" y="1797666"/>
                  <a:pt x="3961511" y="1825987"/>
                  <a:pt x="3802761" y="1831321"/>
                </a:cubicBezTo>
                <a:cubicBezTo>
                  <a:pt x="3552317" y="1839830"/>
                  <a:pt x="3350133" y="1791443"/>
                  <a:pt x="3270504" y="1787252"/>
                </a:cubicBezTo>
                <a:cubicBezTo>
                  <a:pt x="3190875" y="1783061"/>
                  <a:pt x="3233420" y="1822812"/>
                  <a:pt x="3294634" y="1865484"/>
                </a:cubicBezTo>
                <a:cubicBezTo>
                  <a:pt x="3375739" y="1920822"/>
                  <a:pt x="3463190" y="1966232"/>
                  <a:pt x="3555111" y="2000739"/>
                </a:cubicBezTo>
                <a:cubicBezTo>
                  <a:pt x="3712191" y="2061128"/>
                  <a:pt x="3875436" y="2104058"/>
                  <a:pt x="4041902" y="2128755"/>
                </a:cubicBezTo>
                <a:cubicBezTo>
                  <a:pt x="4123436" y="2141455"/>
                  <a:pt x="4212463" y="2152123"/>
                  <a:pt x="4300347" y="2159870"/>
                </a:cubicBezTo>
                <a:lnTo>
                  <a:pt x="4300347" y="2541759"/>
                </a:lnTo>
                <a:lnTo>
                  <a:pt x="1910207" y="2541759"/>
                </a:lnTo>
                <a:cubicBezTo>
                  <a:pt x="1326007" y="2175110"/>
                  <a:pt x="686181" y="1651997"/>
                  <a:pt x="0" y="1000614"/>
                </a:cubicBezTo>
                <a:cubicBezTo>
                  <a:pt x="1938147" y="1288523"/>
                  <a:pt x="3061335" y="-173628"/>
                  <a:pt x="4300347" y="17253"/>
                </a:cubicBezTo>
                <a:close/>
              </a:path>
            </a:pathLst>
          </a:custGeom>
          <a:gradFill>
            <a:gsLst>
              <a:gs pos="50000">
                <a:srgbClr val="68D722"/>
              </a:gs>
              <a:gs pos="84000">
                <a:srgbClr val="ABFA00"/>
              </a:gs>
            </a:gsLst>
            <a:lin ang="5400000" scaled="0"/>
          </a:gra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BF52547A-CC91-4B74-9C7D-FF3A690C2EA3}"/>
              </a:ext>
            </a:extLst>
          </p:cNvPr>
          <p:cNvSpPr txBox="1"/>
          <p:nvPr/>
        </p:nvSpPr>
        <p:spPr>
          <a:xfrm>
            <a:off x="6249925" y="9176088"/>
            <a:ext cx="1694823" cy="2718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spc="-11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Montserrat"/>
                <a:ea typeface="+mn-ea"/>
                <a:cs typeface="+mn-cs"/>
                <a:sym typeface="Montserrat"/>
                <a:rtl val="0"/>
              </a:rPr>
              <a:t>www.yourwebsite.com</a:t>
            </a:r>
          </a:p>
        </p:txBody>
      </p:sp>
    </p:spTree>
    <p:extLst>
      <p:ext uri="{BB962C8B-B14F-4D97-AF65-F5344CB8AC3E}">
        <p14:creationId xmlns:p14="http://schemas.microsoft.com/office/powerpoint/2010/main" val="3844002684"/>
      </p:ext>
    </p:extLst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+1 23 456 789">
            <a:extLst>
              <a:ext uri="{FF2B5EF4-FFF2-40B4-BE49-F238E27FC236}">
                <a16:creationId xmlns:a16="http://schemas.microsoft.com/office/drawing/2014/main" id="{E46FD917-E29B-43C7-87C0-350AA8B4130D}"/>
              </a:ext>
            </a:extLst>
          </p:cNvPr>
          <p:cNvSpPr txBox="1"/>
          <p:nvPr/>
        </p:nvSpPr>
        <p:spPr>
          <a:xfrm>
            <a:off x="5616532" y="535710"/>
            <a:ext cx="1278754" cy="203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r">
              <a:defRPr sz="800"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t>+1 23 456 789</a:t>
            </a:r>
          </a:p>
        </p:txBody>
      </p:sp>
      <p:sp>
        <p:nvSpPr>
          <p:cNvPr id="3" name="Your address here St.">
            <a:extLst>
              <a:ext uri="{FF2B5EF4-FFF2-40B4-BE49-F238E27FC236}">
                <a16:creationId xmlns:a16="http://schemas.microsoft.com/office/drawing/2014/main" id="{DA7A8A34-29A6-4FEC-9ED9-54669D42A085}"/>
              </a:ext>
            </a:extLst>
          </p:cNvPr>
          <p:cNvSpPr txBox="1"/>
          <p:nvPr/>
        </p:nvSpPr>
        <p:spPr>
          <a:xfrm>
            <a:off x="5549720" y="947749"/>
            <a:ext cx="1345566" cy="228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>
              <a:defRPr sz="800"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t>Your address here St.</a:t>
            </a:r>
          </a:p>
        </p:txBody>
      </p:sp>
      <p:sp>
        <p:nvSpPr>
          <p:cNvPr id="4" name="www.yourwebsite.com">
            <a:extLst>
              <a:ext uri="{FF2B5EF4-FFF2-40B4-BE49-F238E27FC236}">
                <a16:creationId xmlns:a16="http://schemas.microsoft.com/office/drawing/2014/main" id="{EB934131-C681-40EC-90B0-B5B0BC65B7F8}"/>
              </a:ext>
            </a:extLst>
          </p:cNvPr>
          <p:cNvSpPr txBox="1"/>
          <p:nvPr/>
        </p:nvSpPr>
        <p:spPr>
          <a:xfrm>
            <a:off x="5409577" y="1313868"/>
            <a:ext cx="1485709" cy="330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r">
              <a:defRPr sz="800"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rPr dirty="0"/>
              <a:t>www.yourwebsite.com</a:t>
            </a:r>
          </a:p>
        </p:txBody>
      </p:sp>
      <p:sp>
        <p:nvSpPr>
          <p:cNvPr id="5" name="Shape">
            <a:extLst>
              <a:ext uri="{FF2B5EF4-FFF2-40B4-BE49-F238E27FC236}">
                <a16:creationId xmlns:a16="http://schemas.microsoft.com/office/drawing/2014/main" id="{1F0BF01A-2FE9-4944-933F-EB58B66CB326}"/>
              </a:ext>
            </a:extLst>
          </p:cNvPr>
          <p:cNvSpPr/>
          <p:nvPr/>
        </p:nvSpPr>
        <p:spPr>
          <a:xfrm>
            <a:off x="6979593" y="869644"/>
            <a:ext cx="251463" cy="384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6" name="Shape">
            <a:extLst>
              <a:ext uri="{FF2B5EF4-FFF2-40B4-BE49-F238E27FC236}">
                <a16:creationId xmlns:a16="http://schemas.microsoft.com/office/drawing/2014/main" id="{55E3277B-B48A-4685-A3CF-0D6463CA5221}"/>
              </a:ext>
            </a:extLst>
          </p:cNvPr>
          <p:cNvSpPr/>
          <p:nvPr/>
        </p:nvSpPr>
        <p:spPr>
          <a:xfrm>
            <a:off x="6979593" y="450544"/>
            <a:ext cx="251463" cy="384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7" name="Shape">
            <a:extLst>
              <a:ext uri="{FF2B5EF4-FFF2-40B4-BE49-F238E27FC236}">
                <a16:creationId xmlns:a16="http://schemas.microsoft.com/office/drawing/2014/main" id="{296B06E9-BF37-4F51-A561-C9D848211951}"/>
              </a:ext>
            </a:extLst>
          </p:cNvPr>
          <p:cNvSpPr/>
          <p:nvPr/>
        </p:nvSpPr>
        <p:spPr>
          <a:xfrm>
            <a:off x="6979593" y="1288745"/>
            <a:ext cx="251463" cy="384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8" name="Shape">
            <a:extLst>
              <a:ext uri="{FF2B5EF4-FFF2-40B4-BE49-F238E27FC236}">
                <a16:creationId xmlns:a16="http://schemas.microsoft.com/office/drawing/2014/main" id="{03E8D859-10DA-4779-BB26-F973A648D21F}"/>
              </a:ext>
            </a:extLst>
          </p:cNvPr>
          <p:cNvSpPr/>
          <p:nvPr/>
        </p:nvSpPr>
        <p:spPr>
          <a:xfrm>
            <a:off x="7030393" y="564843"/>
            <a:ext cx="153910" cy="152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11" h="20618" extrusionOk="0">
                <a:moveTo>
                  <a:pt x="15805" y="4835"/>
                </a:moveTo>
                <a:cubicBezTo>
                  <a:pt x="17846" y="6893"/>
                  <a:pt x="18696" y="9121"/>
                  <a:pt x="18356" y="11007"/>
                </a:cubicBezTo>
                <a:cubicBezTo>
                  <a:pt x="18356" y="11007"/>
                  <a:pt x="18186" y="11521"/>
                  <a:pt x="18696" y="12035"/>
                </a:cubicBezTo>
                <a:cubicBezTo>
                  <a:pt x="19206" y="12550"/>
                  <a:pt x="19887" y="12378"/>
                  <a:pt x="20227" y="12035"/>
                </a:cubicBezTo>
                <a:cubicBezTo>
                  <a:pt x="20567" y="11693"/>
                  <a:pt x="20567" y="11350"/>
                  <a:pt x="20567" y="11350"/>
                </a:cubicBezTo>
                <a:cubicBezTo>
                  <a:pt x="20737" y="9807"/>
                  <a:pt x="20567" y="6550"/>
                  <a:pt x="17335" y="3293"/>
                </a:cubicBezTo>
                <a:cubicBezTo>
                  <a:pt x="14274" y="207"/>
                  <a:pt x="11042" y="-136"/>
                  <a:pt x="9342" y="35"/>
                </a:cubicBezTo>
                <a:cubicBezTo>
                  <a:pt x="9342" y="35"/>
                  <a:pt x="9002" y="35"/>
                  <a:pt x="8661" y="378"/>
                </a:cubicBezTo>
                <a:cubicBezTo>
                  <a:pt x="8321" y="721"/>
                  <a:pt x="8151" y="1407"/>
                  <a:pt x="8661" y="1921"/>
                </a:cubicBezTo>
                <a:cubicBezTo>
                  <a:pt x="9002" y="2264"/>
                  <a:pt x="9682" y="2264"/>
                  <a:pt x="9682" y="2264"/>
                </a:cubicBezTo>
                <a:cubicBezTo>
                  <a:pt x="11553" y="1921"/>
                  <a:pt x="13764" y="2778"/>
                  <a:pt x="15805" y="4835"/>
                </a:cubicBezTo>
                <a:cubicBezTo>
                  <a:pt x="15805" y="4835"/>
                  <a:pt x="15805" y="4835"/>
                  <a:pt x="15805" y="4835"/>
                </a:cubicBezTo>
                <a:close/>
                <a:moveTo>
                  <a:pt x="10702" y="3978"/>
                </a:moveTo>
                <a:cubicBezTo>
                  <a:pt x="10702" y="3978"/>
                  <a:pt x="10192" y="3807"/>
                  <a:pt x="9682" y="4321"/>
                </a:cubicBezTo>
                <a:cubicBezTo>
                  <a:pt x="9342" y="4664"/>
                  <a:pt x="9342" y="5350"/>
                  <a:pt x="9682" y="5864"/>
                </a:cubicBezTo>
                <a:cubicBezTo>
                  <a:pt x="9852" y="6035"/>
                  <a:pt x="10362" y="6207"/>
                  <a:pt x="10362" y="6207"/>
                </a:cubicBezTo>
                <a:cubicBezTo>
                  <a:pt x="11043" y="6378"/>
                  <a:pt x="12063" y="6550"/>
                  <a:pt x="13254" y="7750"/>
                </a:cubicBezTo>
                <a:cubicBezTo>
                  <a:pt x="14274" y="8778"/>
                  <a:pt x="14614" y="9978"/>
                  <a:pt x="14784" y="10664"/>
                </a:cubicBezTo>
                <a:cubicBezTo>
                  <a:pt x="14784" y="10664"/>
                  <a:pt x="14784" y="11007"/>
                  <a:pt x="15125" y="11350"/>
                </a:cubicBezTo>
                <a:cubicBezTo>
                  <a:pt x="15465" y="11693"/>
                  <a:pt x="16315" y="11693"/>
                  <a:pt x="16655" y="11350"/>
                </a:cubicBezTo>
                <a:cubicBezTo>
                  <a:pt x="16995" y="11007"/>
                  <a:pt x="16995" y="10321"/>
                  <a:pt x="16995" y="10321"/>
                </a:cubicBezTo>
                <a:cubicBezTo>
                  <a:pt x="16825" y="8950"/>
                  <a:pt x="16145" y="7407"/>
                  <a:pt x="14954" y="6207"/>
                </a:cubicBezTo>
                <a:cubicBezTo>
                  <a:pt x="13424" y="4835"/>
                  <a:pt x="12063" y="4150"/>
                  <a:pt x="10702" y="3978"/>
                </a:cubicBezTo>
                <a:cubicBezTo>
                  <a:pt x="10702" y="3978"/>
                  <a:pt x="10702" y="3978"/>
                  <a:pt x="10702" y="3978"/>
                </a:cubicBezTo>
                <a:close/>
                <a:moveTo>
                  <a:pt x="7981" y="12721"/>
                </a:moveTo>
                <a:cubicBezTo>
                  <a:pt x="9852" y="14607"/>
                  <a:pt x="11893" y="16321"/>
                  <a:pt x="12743" y="15464"/>
                </a:cubicBezTo>
                <a:cubicBezTo>
                  <a:pt x="13934" y="14264"/>
                  <a:pt x="14614" y="13235"/>
                  <a:pt x="17335" y="15293"/>
                </a:cubicBezTo>
                <a:cubicBezTo>
                  <a:pt x="20057" y="17521"/>
                  <a:pt x="18016" y="18893"/>
                  <a:pt x="16825" y="20093"/>
                </a:cubicBezTo>
                <a:cubicBezTo>
                  <a:pt x="15465" y="21464"/>
                  <a:pt x="10532" y="20264"/>
                  <a:pt x="5430" y="15121"/>
                </a:cubicBezTo>
                <a:cubicBezTo>
                  <a:pt x="498" y="10150"/>
                  <a:pt x="-863" y="5007"/>
                  <a:pt x="498" y="3635"/>
                </a:cubicBezTo>
                <a:cubicBezTo>
                  <a:pt x="1688" y="2435"/>
                  <a:pt x="3049" y="378"/>
                  <a:pt x="5260" y="3121"/>
                </a:cubicBezTo>
                <a:cubicBezTo>
                  <a:pt x="7471" y="5864"/>
                  <a:pt x="6280" y="6550"/>
                  <a:pt x="5090" y="7750"/>
                </a:cubicBezTo>
                <a:cubicBezTo>
                  <a:pt x="4409" y="8778"/>
                  <a:pt x="6110" y="11007"/>
                  <a:pt x="7981" y="12721"/>
                </a:cubicBezTo>
                <a:cubicBezTo>
                  <a:pt x="7981" y="12721"/>
                  <a:pt x="7981" y="12721"/>
                  <a:pt x="7981" y="12721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9" name="Shape">
            <a:extLst>
              <a:ext uri="{FF2B5EF4-FFF2-40B4-BE49-F238E27FC236}">
                <a16:creationId xmlns:a16="http://schemas.microsoft.com/office/drawing/2014/main" id="{931345EA-BFE9-424D-A005-128C4BE6C093}"/>
              </a:ext>
            </a:extLst>
          </p:cNvPr>
          <p:cNvSpPr/>
          <p:nvPr/>
        </p:nvSpPr>
        <p:spPr>
          <a:xfrm>
            <a:off x="7043095" y="983943"/>
            <a:ext cx="114301" cy="1714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0080"/>
                </a:moveTo>
                <a:cubicBezTo>
                  <a:pt x="8400" y="10080"/>
                  <a:pt x="6480" y="8800"/>
                  <a:pt x="6480" y="7200"/>
                </a:cubicBezTo>
                <a:cubicBezTo>
                  <a:pt x="6480" y="5600"/>
                  <a:pt x="8400" y="4320"/>
                  <a:pt x="10800" y="4320"/>
                </a:cubicBezTo>
                <a:cubicBezTo>
                  <a:pt x="13200" y="4320"/>
                  <a:pt x="15120" y="5600"/>
                  <a:pt x="15120" y="7200"/>
                </a:cubicBezTo>
                <a:cubicBezTo>
                  <a:pt x="15120" y="8800"/>
                  <a:pt x="13200" y="10080"/>
                  <a:pt x="10800" y="10080"/>
                </a:cubicBezTo>
                <a:close/>
                <a:moveTo>
                  <a:pt x="10800" y="0"/>
                </a:moveTo>
                <a:cubicBezTo>
                  <a:pt x="4800" y="0"/>
                  <a:pt x="0" y="3200"/>
                  <a:pt x="0" y="7200"/>
                </a:cubicBezTo>
                <a:cubicBezTo>
                  <a:pt x="0" y="7520"/>
                  <a:pt x="0" y="8000"/>
                  <a:pt x="240" y="8320"/>
                </a:cubicBezTo>
                <a:cubicBezTo>
                  <a:pt x="720" y="11520"/>
                  <a:pt x="5040" y="17760"/>
                  <a:pt x="10800" y="21600"/>
                </a:cubicBezTo>
                <a:cubicBezTo>
                  <a:pt x="17280" y="16800"/>
                  <a:pt x="19920" y="12000"/>
                  <a:pt x="20880" y="9920"/>
                </a:cubicBezTo>
                <a:cubicBezTo>
                  <a:pt x="21360" y="9120"/>
                  <a:pt x="21600" y="8160"/>
                  <a:pt x="21600" y="7360"/>
                </a:cubicBezTo>
                <a:cubicBezTo>
                  <a:pt x="21600" y="3200"/>
                  <a:pt x="16800" y="0"/>
                  <a:pt x="10800" y="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" name="Shape">
            <a:extLst>
              <a:ext uri="{FF2B5EF4-FFF2-40B4-BE49-F238E27FC236}">
                <a16:creationId xmlns:a16="http://schemas.microsoft.com/office/drawing/2014/main" id="{2C63778E-B1DB-4163-9AFD-78266F2E55A2}"/>
              </a:ext>
            </a:extLst>
          </p:cNvPr>
          <p:cNvSpPr/>
          <p:nvPr/>
        </p:nvSpPr>
        <p:spPr>
          <a:xfrm>
            <a:off x="7030393" y="1403045"/>
            <a:ext cx="153673" cy="1600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031" y="12343"/>
                </a:moveTo>
                <a:cubicBezTo>
                  <a:pt x="11603" y="11314"/>
                  <a:pt x="10354" y="9943"/>
                  <a:pt x="9461" y="8229"/>
                </a:cubicBezTo>
                <a:cubicBezTo>
                  <a:pt x="12139" y="6686"/>
                  <a:pt x="14459" y="4800"/>
                  <a:pt x="15709" y="3257"/>
                </a:cubicBezTo>
                <a:cubicBezTo>
                  <a:pt x="16959" y="4114"/>
                  <a:pt x="18030" y="5314"/>
                  <a:pt x="18744" y="6686"/>
                </a:cubicBezTo>
                <a:cubicBezTo>
                  <a:pt x="17851" y="8571"/>
                  <a:pt x="15888" y="10629"/>
                  <a:pt x="13031" y="12343"/>
                </a:cubicBezTo>
                <a:close/>
                <a:moveTo>
                  <a:pt x="3927" y="16457"/>
                </a:moveTo>
                <a:cubicBezTo>
                  <a:pt x="2678" y="15086"/>
                  <a:pt x="1785" y="13371"/>
                  <a:pt x="1607" y="11486"/>
                </a:cubicBezTo>
                <a:cubicBezTo>
                  <a:pt x="3570" y="10971"/>
                  <a:pt x="5712" y="10114"/>
                  <a:pt x="8033" y="8914"/>
                </a:cubicBezTo>
                <a:cubicBezTo>
                  <a:pt x="8926" y="10629"/>
                  <a:pt x="10175" y="12000"/>
                  <a:pt x="11603" y="13200"/>
                </a:cubicBezTo>
                <a:cubicBezTo>
                  <a:pt x="9283" y="14571"/>
                  <a:pt x="6783" y="15600"/>
                  <a:pt x="3927" y="16457"/>
                </a:cubicBezTo>
                <a:close/>
                <a:moveTo>
                  <a:pt x="3213" y="5486"/>
                </a:moveTo>
                <a:cubicBezTo>
                  <a:pt x="3927" y="6000"/>
                  <a:pt x="4641" y="6171"/>
                  <a:pt x="5534" y="6000"/>
                </a:cubicBezTo>
                <a:cubicBezTo>
                  <a:pt x="5891" y="6000"/>
                  <a:pt x="6248" y="5829"/>
                  <a:pt x="6783" y="5657"/>
                </a:cubicBezTo>
                <a:cubicBezTo>
                  <a:pt x="6962" y="6343"/>
                  <a:pt x="7141" y="6857"/>
                  <a:pt x="7319" y="7371"/>
                </a:cubicBezTo>
                <a:cubicBezTo>
                  <a:pt x="5355" y="8400"/>
                  <a:pt x="3392" y="9257"/>
                  <a:pt x="1607" y="9771"/>
                </a:cubicBezTo>
                <a:cubicBezTo>
                  <a:pt x="1785" y="8229"/>
                  <a:pt x="2321" y="6857"/>
                  <a:pt x="3213" y="5486"/>
                </a:cubicBezTo>
                <a:close/>
                <a:moveTo>
                  <a:pt x="7855" y="2057"/>
                </a:moveTo>
                <a:cubicBezTo>
                  <a:pt x="8033" y="2400"/>
                  <a:pt x="8033" y="2571"/>
                  <a:pt x="7855" y="2743"/>
                </a:cubicBezTo>
                <a:cubicBezTo>
                  <a:pt x="7498" y="3600"/>
                  <a:pt x="6427" y="4286"/>
                  <a:pt x="5355" y="4286"/>
                </a:cubicBezTo>
                <a:cubicBezTo>
                  <a:pt x="4998" y="4286"/>
                  <a:pt x="4641" y="4286"/>
                  <a:pt x="4284" y="4114"/>
                </a:cubicBezTo>
                <a:cubicBezTo>
                  <a:pt x="5355" y="3257"/>
                  <a:pt x="6605" y="2571"/>
                  <a:pt x="7855" y="2057"/>
                </a:cubicBezTo>
                <a:close/>
                <a:moveTo>
                  <a:pt x="9461" y="3600"/>
                </a:moveTo>
                <a:cubicBezTo>
                  <a:pt x="9640" y="3086"/>
                  <a:pt x="9640" y="2400"/>
                  <a:pt x="9640" y="1886"/>
                </a:cubicBezTo>
                <a:cubicBezTo>
                  <a:pt x="9997" y="1886"/>
                  <a:pt x="10354" y="1714"/>
                  <a:pt x="10711" y="1714"/>
                </a:cubicBezTo>
                <a:cubicBezTo>
                  <a:pt x="11960" y="1714"/>
                  <a:pt x="13210" y="2057"/>
                  <a:pt x="14281" y="2400"/>
                </a:cubicBezTo>
                <a:cubicBezTo>
                  <a:pt x="13031" y="3771"/>
                  <a:pt x="11246" y="5314"/>
                  <a:pt x="8926" y="6686"/>
                </a:cubicBezTo>
                <a:cubicBezTo>
                  <a:pt x="8747" y="6171"/>
                  <a:pt x="8568" y="5486"/>
                  <a:pt x="8390" y="4971"/>
                </a:cubicBezTo>
                <a:cubicBezTo>
                  <a:pt x="8926" y="4457"/>
                  <a:pt x="9283" y="3943"/>
                  <a:pt x="9461" y="3600"/>
                </a:cubicBezTo>
                <a:close/>
                <a:moveTo>
                  <a:pt x="10711" y="0"/>
                </a:moveTo>
                <a:cubicBezTo>
                  <a:pt x="4820" y="0"/>
                  <a:pt x="0" y="4800"/>
                  <a:pt x="0" y="10457"/>
                </a:cubicBezTo>
                <a:cubicBezTo>
                  <a:pt x="0" y="16286"/>
                  <a:pt x="4820" y="20914"/>
                  <a:pt x="10711" y="20914"/>
                </a:cubicBezTo>
                <a:cubicBezTo>
                  <a:pt x="11068" y="20914"/>
                  <a:pt x="11425" y="20914"/>
                  <a:pt x="11603" y="20914"/>
                </a:cubicBezTo>
                <a:lnTo>
                  <a:pt x="11782" y="20914"/>
                </a:lnTo>
                <a:lnTo>
                  <a:pt x="11782" y="20743"/>
                </a:lnTo>
                <a:lnTo>
                  <a:pt x="11603" y="19543"/>
                </a:lnTo>
                <a:lnTo>
                  <a:pt x="11603" y="19371"/>
                </a:lnTo>
                <a:lnTo>
                  <a:pt x="11425" y="19371"/>
                </a:lnTo>
                <a:cubicBezTo>
                  <a:pt x="11246" y="19371"/>
                  <a:pt x="11246" y="19371"/>
                  <a:pt x="11068" y="19371"/>
                </a:cubicBezTo>
                <a:cubicBezTo>
                  <a:pt x="10889" y="19371"/>
                  <a:pt x="10711" y="19371"/>
                  <a:pt x="10711" y="19371"/>
                </a:cubicBezTo>
                <a:cubicBezTo>
                  <a:pt x="8747" y="19371"/>
                  <a:pt x="6962" y="18686"/>
                  <a:pt x="5355" y="17657"/>
                </a:cubicBezTo>
                <a:cubicBezTo>
                  <a:pt x="12139" y="15257"/>
                  <a:pt x="17137" y="12000"/>
                  <a:pt x="19458" y="8571"/>
                </a:cubicBezTo>
                <a:cubicBezTo>
                  <a:pt x="19636" y="9257"/>
                  <a:pt x="19815" y="9943"/>
                  <a:pt x="19815" y="10457"/>
                </a:cubicBezTo>
                <a:cubicBezTo>
                  <a:pt x="19815" y="12514"/>
                  <a:pt x="19101" y="14743"/>
                  <a:pt x="17494" y="16286"/>
                </a:cubicBezTo>
                <a:lnTo>
                  <a:pt x="17316" y="16457"/>
                </a:lnTo>
                <a:lnTo>
                  <a:pt x="17494" y="16629"/>
                </a:lnTo>
                <a:lnTo>
                  <a:pt x="18565" y="17314"/>
                </a:lnTo>
                <a:lnTo>
                  <a:pt x="18744" y="17486"/>
                </a:lnTo>
                <a:lnTo>
                  <a:pt x="18922" y="17314"/>
                </a:lnTo>
                <a:cubicBezTo>
                  <a:pt x="20529" y="15429"/>
                  <a:pt x="21600" y="13029"/>
                  <a:pt x="21600" y="10457"/>
                </a:cubicBezTo>
                <a:cubicBezTo>
                  <a:pt x="21422" y="4800"/>
                  <a:pt x="16602" y="0"/>
                  <a:pt x="10711" y="0"/>
                </a:cubicBezTo>
                <a:close/>
                <a:moveTo>
                  <a:pt x="13031" y="16114"/>
                </a:moveTo>
                <a:lnTo>
                  <a:pt x="12674" y="15943"/>
                </a:lnTo>
                <a:lnTo>
                  <a:pt x="12674" y="16286"/>
                </a:lnTo>
                <a:lnTo>
                  <a:pt x="12674" y="21086"/>
                </a:lnTo>
                <a:lnTo>
                  <a:pt x="12674" y="21600"/>
                </a:lnTo>
                <a:lnTo>
                  <a:pt x="13031" y="21257"/>
                </a:lnTo>
                <a:lnTo>
                  <a:pt x="14281" y="19714"/>
                </a:lnTo>
                <a:lnTo>
                  <a:pt x="15174" y="20914"/>
                </a:lnTo>
                <a:lnTo>
                  <a:pt x="15174" y="20914"/>
                </a:lnTo>
                <a:lnTo>
                  <a:pt x="16602" y="20914"/>
                </a:lnTo>
                <a:lnTo>
                  <a:pt x="16423" y="20571"/>
                </a:lnTo>
                <a:lnTo>
                  <a:pt x="15352" y="18857"/>
                </a:lnTo>
                <a:lnTo>
                  <a:pt x="17316" y="18343"/>
                </a:lnTo>
                <a:lnTo>
                  <a:pt x="17851" y="18171"/>
                </a:lnTo>
                <a:lnTo>
                  <a:pt x="17494" y="18000"/>
                </a:lnTo>
                <a:cubicBezTo>
                  <a:pt x="17494" y="18000"/>
                  <a:pt x="13031" y="16114"/>
                  <a:pt x="13031" y="16114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B0BCC15-B232-46B4-97E4-0C2670D00478}"/>
              </a:ext>
            </a:extLst>
          </p:cNvPr>
          <p:cNvSpPr txBox="1"/>
          <p:nvPr/>
        </p:nvSpPr>
        <p:spPr>
          <a:xfrm>
            <a:off x="977653" y="2791324"/>
            <a:ext cx="6274295" cy="34881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just"/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dolore magna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exercitation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ullamco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nisi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Duis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irure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reprehenderit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cillum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fugiat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pariatur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Excepteur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occaecat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cupidatat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proident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culpa qui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officia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deserunt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mollit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laborum</a:t>
            </a: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b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dolore magna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exercitation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ullamco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nisi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Duis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irure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reprehenderit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cillum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fugiat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pariatur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Excepteur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occaecat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cupidatat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proident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culpa qui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officia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deserunt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mollit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laborum</a:t>
            </a: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b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dolore magna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exercitation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ullamco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nisi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Duis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irure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reprehenderit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cillum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fugiat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pariatur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Excepteur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occaecat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cupidatat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proident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culpa qui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officia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deserunt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mollit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laborum</a:t>
            </a: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indent="0" algn="just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1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Gill San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EE903E2-ACA5-4C2E-AB03-E4D44BAB369B}"/>
              </a:ext>
            </a:extLst>
          </p:cNvPr>
          <p:cNvSpPr txBox="1"/>
          <p:nvPr/>
        </p:nvSpPr>
        <p:spPr>
          <a:xfrm>
            <a:off x="977653" y="6747068"/>
            <a:ext cx="6274295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en-ID" sz="12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John Day</a:t>
            </a:r>
            <a:endParaRPr lang="en-ID" sz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/>
            <a:r>
              <a:rPr lang="en-ID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Your Tittle Here</a:t>
            </a: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8B15AED5-E74A-4190-A857-DCE689B811B8}"/>
              </a:ext>
            </a:extLst>
          </p:cNvPr>
          <p:cNvSpPr/>
          <p:nvPr/>
        </p:nvSpPr>
        <p:spPr>
          <a:xfrm>
            <a:off x="5207000" y="2396235"/>
            <a:ext cx="12700" cy="12700"/>
          </a:xfrm>
          <a:custGeom>
            <a:avLst/>
            <a:gdLst>
              <a:gd name="connsiteX0" fmla="*/ 0 w 12700"/>
              <a:gd name="connsiteY0" fmla="*/ 0 h 12700"/>
              <a:gd name="connsiteX1" fmla="*/ 0 w 12700"/>
              <a:gd name="connsiteY1" fmla="*/ 0 h 1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700" h="12700">
                <a:moveTo>
                  <a:pt x="0" y="0"/>
                </a:move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F9511705-FA98-45E6-AE24-0AE48976D3D7}"/>
              </a:ext>
            </a:extLst>
          </p:cNvPr>
          <p:cNvSpPr/>
          <p:nvPr/>
        </p:nvSpPr>
        <p:spPr>
          <a:xfrm>
            <a:off x="5207000" y="2395854"/>
            <a:ext cx="12700" cy="12700"/>
          </a:xfrm>
          <a:custGeom>
            <a:avLst/>
            <a:gdLst>
              <a:gd name="connsiteX0" fmla="*/ 0 w 12700"/>
              <a:gd name="connsiteY0" fmla="*/ 0 h 12700"/>
              <a:gd name="connsiteX1" fmla="*/ 0 w 12700"/>
              <a:gd name="connsiteY1" fmla="*/ 0 h 1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700" h="12700">
                <a:moveTo>
                  <a:pt x="0" y="0"/>
                </a:move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13EA1B09-1E25-48CE-988A-B1A948A02048}"/>
              </a:ext>
            </a:extLst>
          </p:cNvPr>
          <p:cNvSpPr/>
          <p:nvPr/>
        </p:nvSpPr>
        <p:spPr>
          <a:xfrm>
            <a:off x="5207000" y="2395982"/>
            <a:ext cx="12700" cy="12700"/>
          </a:xfrm>
          <a:custGeom>
            <a:avLst/>
            <a:gdLst>
              <a:gd name="connsiteX0" fmla="*/ 0 w 12700"/>
              <a:gd name="connsiteY0" fmla="*/ 0 h 12700"/>
              <a:gd name="connsiteX1" fmla="*/ 0 w 12700"/>
              <a:gd name="connsiteY1" fmla="*/ 0 h 12700"/>
              <a:gd name="connsiteX2" fmla="*/ 0 w 12700"/>
              <a:gd name="connsiteY2" fmla="*/ 0 h 12700"/>
              <a:gd name="connsiteX3" fmla="*/ 0 w 12700"/>
              <a:gd name="connsiteY3" fmla="*/ 0 h 1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700" h="12700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C197164C-6DD3-4090-8B13-AB3893E894A9}"/>
              </a:ext>
            </a:extLst>
          </p:cNvPr>
          <p:cNvSpPr/>
          <p:nvPr/>
        </p:nvSpPr>
        <p:spPr>
          <a:xfrm>
            <a:off x="5207000" y="2395982"/>
            <a:ext cx="12700" cy="12700"/>
          </a:xfrm>
          <a:custGeom>
            <a:avLst/>
            <a:gdLst>
              <a:gd name="connsiteX0" fmla="*/ 0 w 12700"/>
              <a:gd name="connsiteY0" fmla="*/ 0 h 12700"/>
              <a:gd name="connsiteX1" fmla="*/ 0 w 12700"/>
              <a:gd name="connsiteY1" fmla="*/ 0 h 1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700" h="12700">
                <a:moveTo>
                  <a:pt x="0" y="0"/>
                </a:move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5139E30C-517C-40B9-A4E0-E8B39176CD15}"/>
              </a:ext>
            </a:extLst>
          </p:cNvPr>
          <p:cNvSpPr/>
          <p:nvPr/>
        </p:nvSpPr>
        <p:spPr>
          <a:xfrm>
            <a:off x="5207000" y="2395220"/>
            <a:ext cx="12700" cy="12700"/>
          </a:xfrm>
          <a:custGeom>
            <a:avLst/>
            <a:gdLst>
              <a:gd name="connsiteX0" fmla="*/ 0 w 12700"/>
              <a:gd name="connsiteY0" fmla="*/ 0 h 12700"/>
              <a:gd name="connsiteX1" fmla="*/ 0 w 12700"/>
              <a:gd name="connsiteY1" fmla="*/ 0 h 12700"/>
              <a:gd name="connsiteX2" fmla="*/ 0 w 12700"/>
              <a:gd name="connsiteY2" fmla="*/ 0 h 1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700" h="12700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C23913CF-7EDF-4F21-BF18-FBB275400B80}"/>
              </a:ext>
            </a:extLst>
          </p:cNvPr>
          <p:cNvSpPr/>
          <p:nvPr/>
        </p:nvSpPr>
        <p:spPr>
          <a:xfrm>
            <a:off x="5207000" y="2395982"/>
            <a:ext cx="12700" cy="12700"/>
          </a:xfrm>
          <a:custGeom>
            <a:avLst/>
            <a:gdLst>
              <a:gd name="connsiteX0" fmla="*/ 0 w 12700"/>
              <a:gd name="connsiteY0" fmla="*/ 0 h 12700"/>
              <a:gd name="connsiteX1" fmla="*/ 0 w 12700"/>
              <a:gd name="connsiteY1" fmla="*/ 0 h 1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700" h="12700">
                <a:moveTo>
                  <a:pt x="0" y="0"/>
                </a:move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9CD2C53A-5C60-4FEC-AA94-1FC37F955813}"/>
              </a:ext>
            </a:extLst>
          </p:cNvPr>
          <p:cNvSpPr/>
          <p:nvPr/>
        </p:nvSpPr>
        <p:spPr>
          <a:xfrm>
            <a:off x="5207000" y="2395982"/>
            <a:ext cx="127" cy="12700"/>
          </a:xfrm>
          <a:custGeom>
            <a:avLst/>
            <a:gdLst>
              <a:gd name="connsiteX0" fmla="*/ 0 w 127"/>
              <a:gd name="connsiteY0" fmla="*/ 0 h 12700"/>
              <a:gd name="connsiteX1" fmla="*/ 127 w 127"/>
              <a:gd name="connsiteY1" fmla="*/ 0 h 12700"/>
              <a:gd name="connsiteX2" fmla="*/ 0 w 127"/>
              <a:gd name="connsiteY2" fmla="*/ 0 h 12700"/>
              <a:gd name="connsiteX3" fmla="*/ 0 w 127"/>
              <a:gd name="connsiteY3" fmla="*/ 0 h 1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7" h="12700">
                <a:moveTo>
                  <a:pt x="0" y="0"/>
                </a:moveTo>
                <a:lnTo>
                  <a:pt x="127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B5BA211C-2D86-4ADB-B169-687C4F23CB1A}"/>
              </a:ext>
            </a:extLst>
          </p:cNvPr>
          <p:cNvSpPr/>
          <p:nvPr/>
        </p:nvSpPr>
        <p:spPr>
          <a:xfrm>
            <a:off x="5207000" y="2396235"/>
            <a:ext cx="12700" cy="12700"/>
          </a:xfrm>
          <a:custGeom>
            <a:avLst/>
            <a:gdLst>
              <a:gd name="connsiteX0" fmla="*/ 0 w 12700"/>
              <a:gd name="connsiteY0" fmla="*/ 0 h 12700"/>
              <a:gd name="connsiteX1" fmla="*/ 0 w 12700"/>
              <a:gd name="connsiteY1" fmla="*/ 0 h 1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700" h="12700">
                <a:moveTo>
                  <a:pt x="0" y="0"/>
                </a:move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8CC3D4A0-5C0A-482F-A984-AED9867A8336}"/>
              </a:ext>
            </a:extLst>
          </p:cNvPr>
          <p:cNvSpPr/>
          <p:nvPr/>
        </p:nvSpPr>
        <p:spPr>
          <a:xfrm>
            <a:off x="5207000" y="2395727"/>
            <a:ext cx="12700" cy="12700"/>
          </a:xfrm>
          <a:custGeom>
            <a:avLst/>
            <a:gdLst>
              <a:gd name="connsiteX0" fmla="*/ 0 w 12700"/>
              <a:gd name="connsiteY0" fmla="*/ 0 h 12700"/>
              <a:gd name="connsiteX1" fmla="*/ 0 w 12700"/>
              <a:gd name="connsiteY1" fmla="*/ 0 h 12700"/>
              <a:gd name="connsiteX2" fmla="*/ 0 w 12700"/>
              <a:gd name="connsiteY2" fmla="*/ 0 h 1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700" h="12700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F131EBDB-2A2E-4893-B9D8-A0F519371A28}"/>
              </a:ext>
            </a:extLst>
          </p:cNvPr>
          <p:cNvSpPr/>
          <p:nvPr/>
        </p:nvSpPr>
        <p:spPr>
          <a:xfrm>
            <a:off x="5207000" y="2396108"/>
            <a:ext cx="12700" cy="12700"/>
          </a:xfrm>
          <a:custGeom>
            <a:avLst/>
            <a:gdLst>
              <a:gd name="connsiteX0" fmla="*/ 0 w 12700"/>
              <a:gd name="connsiteY0" fmla="*/ 0 h 12700"/>
              <a:gd name="connsiteX1" fmla="*/ 0 w 12700"/>
              <a:gd name="connsiteY1" fmla="*/ 0 h 1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700" h="12700">
                <a:moveTo>
                  <a:pt x="0" y="0"/>
                </a:move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5546D651-85B1-4A85-BBA5-C03FBCAD0B13}"/>
              </a:ext>
            </a:extLst>
          </p:cNvPr>
          <p:cNvSpPr/>
          <p:nvPr/>
        </p:nvSpPr>
        <p:spPr>
          <a:xfrm>
            <a:off x="5207000" y="2395727"/>
            <a:ext cx="12700" cy="12700"/>
          </a:xfrm>
          <a:custGeom>
            <a:avLst/>
            <a:gdLst>
              <a:gd name="connsiteX0" fmla="*/ 0 w 12700"/>
              <a:gd name="connsiteY0" fmla="*/ 0 h 12700"/>
              <a:gd name="connsiteX1" fmla="*/ 0 w 12700"/>
              <a:gd name="connsiteY1" fmla="*/ 0 h 1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700" h="12700">
                <a:moveTo>
                  <a:pt x="0" y="0"/>
                </a:move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B53F8E89-4F9E-4F5A-B95B-B57FAC4E11E5}"/>
              </a:ext>
            </a:extLst>
          </p:cNvPr>
          <p:cNvSpPr/>
          <p:nvPr/>
        </p:nvSpPr>
        <p:spPr>
          <a:xfrm>
            <a:off x="5207000" y="2395982"/>
            <a:ext cx="127" cy="12700"/>
          </a:xfrm>
          <a:custGeom>
            <a:avLst/>
            <a:gdLst>
              <a:gd name="connsiteX0" fmla="*/ 0 w 127"/>
              <a:gd name="connsiteY0" fmla="*/ 0 h 12700"/>
              <a:gd name="connsiteX1" fmla="*/ 0 w 127"/>
              <a:gd name="connsiteY1" fmla="*/ 0 h 12700"/>
              <a:gd name="connsiteX2" fmla="*/ 0 w 127"/>
              <a:gd name="connsiteY2" fmla="*/ 0 h 12700"/>
              <a:gd name="connsiteX3" fmla="*/ 127 w 127"/>
              <a:gd name="connsiteY3" fmla="*/ 0 h 12700"/>
              <a:gd name="connsiteX4" fmla="*/ 0 w 127"/>
              <a:gd name="connsiteY4" fmla="*/ 0 h 1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" h="12700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127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8B5809D2-D9B5-4492-9954-059556A79417}"/>
              </a:ext>
            </a:extLst>
          </p:cNvPr>
          <p:cNvSpPr/>
          <p:nvPr/>
        </p:nvSpPr>
        <p:spPr>
          <a:xfrm>
            <a:off x="5207000" y="2394330"/>
            <a:ext cx="12700" cy="12700"/>
          </a:xfrm>
          <a:custGeom>
            <a:avLst/>
            <a:gdLst>
              <a:gd name="connsiteX0" fmla="*/ 0 w 12700"/>
              <a:gd name="connsiteY0" fmla="*/ 0 h 12700"/>
              <a:gd name="connsiteX1" fmla="*/ 0 w 12700"/>
              <a:gd name="connsiteY1" fmla="*/ 0 h 1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700" h="12700">
                <a:moveTo>
                  <a:pt x="0" y="0"/>
                </a:move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304FE424-AF76-49C1-AF4A-FF86EE02F1F6}"/>
              </a:ext>
            </a:extLst>
          </p:cNvPr>
          <p:cNvSpPr/>
          <p:nvPr/>
        </p:nvSpPr>
        <p:spPr>
          <a:xfrm>
            <a:off x="5207000" y="2395473"/>
            <a:ext cx="12700" cy="12700"/>
          </a:xfrm>
          <a:custGeom>
            <a:avLst/>
            <a:gdLst>
              <a:gd name="connsiteX0" fmla="*/ 0 w 12700"/>
              <a:gd name="connsiteY0" fmla="*/ 0 h 12700"/>
              <a:gd name="connsiteX1" fmla="*/ 0 w 12700"/>
              <a:gd name="connsiteY1" fmla="*/ 0 h 12700"/>
              <a:gd name="connsiteX2" fmla="*/ 0 w 12700"/>
              <a:gd name="connsiteY2" fmla="*/ 0 h 12700"/>
              <a:gd name="connsiteX3" fmla="*/ 0 w 12700"/>
              <a:gd name="connsiteY3" fmla="*/ 0 h 1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700" h="12700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3BAFE6E5-EDB5-4ECD-B706-6A59144AC154}"/>
              </a:ext>
            </a:extLst>
          </p:cNvPr>
          <p:cNvSpPr/>
          <p:nvPr/>
        </p:nvSpPr>
        <p:spPr>
          <a:xfrm>
            <a:off x="5204333" y="2377567"/>
            <a:ext cx="5460" cy="16255"/>
          </a:xfrm>
          <a:custGeom>
            <a:avLst/>
            <a:gdLst>
              <a:gd name="connsiteX0" fmla="*/ 0 w 5460"/>
              <a:gd name="connsiteY0" fmla="*/ 10033 h 16255"/>
              <a:gd name="connsiteX1" fmla="*/ 1270 w 5460"/>
              <a:gd name="connsiteY1" fmla="*/ 14732 h 16255"/>
              <a:gd name="connsiteX2" fmla="*/ 1270 w 5460"/>
              <a:gd name="connsiteY2" fmla="*/ 16256 h 16255"/>
              <a:gd name="connsiteX3" fmla="*/ 1270 w 5460"/>
              <a:gd name="connsiteY3" fmla="*/ 16256 h 16255"/>
              <a:gd name="connsiteX4" fmla="*/ 5461 w 5460"/>
              <a:gd name="connsiteY4" fmla="*/ 0 h 16255"/>
              <a:gd name="connsiteX5" fmla="*/ 762 w 5460"/>
              <a:gd name="connsiteY5" fmla="*/ 7239 h 16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460" h="16255">
                <a:moveTo>
                  <a:pt x="0" y="10033"/>
                </a:moveTo>
                <a:lnTo>
                  <a:pt x="1270" y="14732"/>
                </a:lnTo>
                <a:cubicBezTo>
                  <a:pt x="1399" y="15232"/>
                  <a:pt x="1399" y="15756"/>
                  <a:pt x="1270" y="16256"/>
                </a:cubicBezTo>
                <a:lnTo>
                  <a:pt x="1270" y="16256"/>
                </a:lnTo>
                <a:lnTo>
                  <a:pt x="5461" y="0"/>
                </a:lnTo>
                <a:lnTo>
                  <a:pt x="762" y="7239"/>
                </a:lnTo>
                <a:close/>
              </a:path>
            </a:pathLst>
          </a:custGeom>
          <a:solidFill>
            <a:srgbClr val="0000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A3CB1620-9736-48EE-B154-63BB367CCC88}"/>
              </a:ext>
            </a:extLst>
          </p:cNvPr>
          <p:cNvSpPr/>
          <p:nvPr/>
        </p:nvSpPr>
        <p:spPr>
          <a:xfrm>
            <a:off x="5206110" y="2395727"/>
            <a:ext cx="889" cy="12700"/>
          </a:xfrm>
          <a:custGeom>
            <a:avLst/>
            <a:gdLst>
              <a:gd name="connsiteX0" fmla="*/ 889 w 889"/>
              <a:gd name="connsiteY0" fmla="*/ 0 h 12700"/>
              <a:gd name="connsiteX1" fmla="*/ 889 w 889"/>
              <a:gd name="connsiteY1" fmla="*/ 0 h 12700"/>
              <a:gd name="connsiteX2" fmla="*/ 889 w 889"/>
              <a:gd name="connsiteY2" fmla="*/ 0 h 12700"/>
              <a:gd name="connsiteX3" fmla="*/ 0 w 889"/>
              <a:gd name="connsiteY3" fmla="*/ 0 h 1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89" h="12700">
                <a:moveTo>
                  <a:pt x="889" y="0"/>
                </a:moveTo>
                <a:lnTo>
                  <a:pt x="889" y="0"/>
                </a:lnTo>
                <a:lnTo>
                  <a:pt x="889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854E290D-978C-4D84-81CD-498D816DC3A7}"/>
              </a:ext>
            </a:extLst>
          </p:cNvPr>
          <p:cNvSpPr/>
          <p:nvPr/>
        </p:nvSpPr>
        <p:spPr>
          <a:xfrm>
            <a:off x="5206491" y="2385186"/>
            <a:ext cx="1142" cy="2920"/>
          </a:xfrm>
          <a:custGeom>
            <a:avLst/>
            <a:gdLst>
              <a:gd name="connsiteX0" fmla="*/ 381 w 1142"/>
              <a:gd name="connsiteY0" fmla="*/ 2921 h 2920"/>
              <a:gd name="connsiteX1" fmla="*/ 1143 w 1142"/>
              <a:gd name="connsiteY1" fmla="*/ 0 h 2920"/>
              <a:gd name="connsiteX2" fmla="*/ 0 w 1142"/>
              <a:gd name="connsiteY2" fmla="*/ 1651 h 2920"/>
              <a:gd name="connsiteX3" fmla="*/ 381 w 1142"/>
              <a:gd name="connsiteY3" fmla="*/ 2921 h 2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42" h="2920">
                <a:moveTo>
                  <a:pt x="381" y="2921"/>
                </a:moveTo>
                <a:lnTo>
                  <a:pt x="1143" y="0"/>
                </a:lnTo>
                <a:lnTo>
                  <a:pt x="0" y="1651"/>
                </a:lnTo>
                <a:lnTo>
                  <a:pt x="381" y="2921"/>
                </a:lnTo>
                <a:close/>
              </a:path>
            </a:pathLst>
          </a:custGeom>
          <a:solidFill>
            <a:srgbClr val="0000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58ADDC7C-9461-4EB0-8F15-AABE3F6927D4}"/>
              </a:ext>
            </a:extLst>
          </p:cNvPr>
          <p:cNvSpPr/>
          <p:nvPr/>
        </p:nvSpPr>
        <p:spPr>
          <a:xfrm>
            <a:off x="5207000" y="2396235"/>
            <a:ext cx="12700" cy="12700"/>
          </a:xfrm>
          <a:custGeom>
            <a:avLst/>
            <a:gdLst>
              <a:gd name="connsiteX0" fmla="*/ 0 w 12700"/>
              <a:gd name="connsiteY0" fmla="*/ 0 h 12700"/>
              <a:gd name="connsiteX1" fmla="*/ 0 w 12700"/>
              <a:gd name="connsiteY1" fmla="*/ 0 h 1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700" h="12700">
                <a:moveTo>
                  <a:pt x="0" y="0"/>
                </a:move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56EA44BA-6634-4A9D-8632-469BF7055AA4}"/>
              </a:ext>
            </a:extLst>
          </p:cNvPr>
          <p:cNvSpPr/>
          <p:nvPr/>
        </p:nvSpPr>
        <p:spPr>
          <a:xfrm>
            <a:off x="5207000" y="2395854"/>
            <a:ext cx="12700" cy="12700"/>
          </a:xfrm>
          <a:custGeom>
            <a:avLst/>
            <a:gdLst>
              <a:gd name="connsiteX0" fmla="*/ 0 w 12700"/>
              <a:gd name="connsiteY0" fmla="*/ 0 h 12700"/>
              <a:gd name="connsiteX1" fmla="*/ 0 w 12700"/>
              <a:gd name="connsiteY1" fmla="*/ 0 h 12700"/>
              <a:gd name="connsiteX2" fmla="*/ 0 w 12700"/>
              <a:gd name="connsiteY2" fmla="*/ 0 h 12700"/>
              <a:gd name="connsiteX3" fmla="*/ 0 w 12700"/>
              <a:gd name="connsiteY3" fmla="*/ 0 h 12700"/>
              <a:gd name="connsiteX4" fmla="*/ 0 w 12700"/>
              <a:gd name="connsiteY4" fmla="*/ 0 h 1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00" h="12700">
                <a:moveTo>
                  <a:pt x="0" y="0"/>
                </a:moveTo>
                <a:lnTo>
                  <a:pt x="0" y="0"/>
                </a:lnTo>
                <a:cubicBezTo>
                  <a:pt x="0" y="0"/>
                  <a:pt x="0" y="0"/>
                  <a:pt x="0" y="0"/>
                </a:cubicBezTo>
                <a:lnTo>
                  <a:pt x="0" y="0"/>
                </a:ln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0000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AC45327B-5A02-4796-B67D-59CE01C3076D}"/>
              </a:ext>
            </a:extLst>
          </p:cNvPr>
          <p:cNvSpPr/>
          <p:nvPr/>
        </p:nvSpPr>
        <p:spPr>
          <a:xfrm>
            <a:off x="5207000" y="2394076"/>
            <a:ext cx="12700" cy="12700"/>
          </a:xfrm>
          <a:custGeom>
            <a:avLst/>
            <a:gdLst>
              <a:gd name="connsiteX0" fmla="*/ 0 w 12700"/>
              <a:gd name="connsiteY0" fmla="*/ 0 h 12700"/>
              <a:gd name="connsiteX1" fmla="*/ 0 w 12700"/>
              <a:gd name="connsiteY1" fmla="*/ 0 h 12700"/>
              <a:gd name="connsiteX2" fmla="*/ 0 w 12700"/>
              <a:gd name="connsiteY2" fmla="*/ 0 h 12700"/>
              <a:gd name="connsiteX3" fmla="*/ 0 w 12700"/>
              <a:gd name="connsiteY3" fmla="*/ 0 h 12700"/>
              <a:gd name="connsiteX4" fmla="*/ 0 w 12700"/>
              <a:gd name="connsiteY4" fmla="*/ 0 h 1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00" h="12700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450AA54F-9553-407C-B054-988B4AD6E265}"/>
              </a:ext>
            </a:extLst>
          </p:cNvPr>
          <p:cNvSpPr/>
          <p:nvPr/>
        </p:nvSpPr>
        <p:spPr>
          <a:xfrm>
            <a:off x="5207000" y="2395982"/>
            <a:ext cx="12700" cy="12700"/>
          </a:xfrm>
          <a:custGeom>
            <a:avLst/>
            <a:gdLst>
              <a:gd name="connsiteX0" fmla="*/ 0 w 12700"/>
              <a:gd name="connsiteY0" fmla="*/ 0 h 12700"/>
              <a:gd name="connsiteX1" fmla="*/ 0 w 12700"/>
              <a:gd name="connsiteY1" fmla="*/ 0 h 12700"/>
              <a:gd name="connsiteX2" fmla="*/ 0 w 12700"/>
              <a:gd name="connsiteY2" fmla="*/ 0 h 1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700" h="12700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8" name="Freeform: Shape 37">
            <a:extLst>
              <a:ext uri="{FF2B5EF4-FFF2-40B4-BE49-F238E27FC236}">
                <a16:creationId xmlns:a16="http://schemas.microsoft.com/office/drawing/2014/main" id="{A6E14ECF-6DA8-4A1C-80FC-19C29AC4CC08}"/>
              </a:ext>
            </a:extLst>
          </p:cNvPr>
          <p:cNvSpPr/>
          <p:nvPr/>
        </p:nvSpPr>
        <p:spPr>
          <a:xfrm>
            <a:off x="5206934" y="2394457"/>
            <a:ext cx="65" cy="762"/>
          </a:xfrm>
          <a:custGeom>
            <a:avLst/>
            <a:gdLst>
              <a:gd name="connsiteX0" fmla="*/ 65 w 65"/>
              <a:gd name="connsiteY0" fmla="*/ 635 h 762"/>
              <a:gd name="connsiteX1" fmla="*/ 65 w 65"/>
              <a:gd name="connsiteY1" fmla="*/ 0 h 762"/>
              <a:gd name="connsiteX2" fmla="*/ 65 w 65"/>
              <a:gd name="connsiteY2" fmla="*/ 762 h 762"/>
              <a:gd name="connsiteX3" fmla="*/ 65 w 65"/>
              <a:gd name="connsiteY3" fmla="*/ 762 h 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" h="762">
                <a:moveTo>
                  <a:pt x="65" y="635"/>
                </a:moveTo>
                <a:cubicBezTo>
                  <a:pt x="65" y="635"/>
                  <a:pt x="65" y="635"/>
                  <a:pt x="65" y="0"/>
                </a:cubicBezTo>
                <a:cubicBezTo>
                  <a:pt x="-22" y="246"/>
                  <a:pt x="-22" y="515"/>
                  <a:pt x="65" y="762"/>
                </a:cubicBezTo>
                <a:cubicBezTo>
                  <a:pt x="65" y="762"/>
                  <a:pt x="65" y="762"/>
                  <a:pt x="65" y="762"/>
                </a:cubicBezTo>
                <a:close/>
              </a:path>
            </a:pathLst>
          </a:custGeom>
          <a:solidFill>
            <a:srgbClr val="0000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4CAD7C7D-AD6F-4BE5-B023-894AA0252F39}"/>
              </a:ext>
            </a:extLst>
          </p:cNvPr>
          <p:cNvSpPr/>
          <p:nvPr/>
        </p:nvSpPr>
        <p:spPr>
          <a:xfrm>
            <a:off x="5207000" y="2396108"/>
            <a:ext cx="12700" cy="12700"/>
          </a:xfrm>
          <a:custGeom>
            <a:avLst/>
            <a:gdLst>
              <a:gd name="connsiteX0" fmla="*/ 0 w 12700"/>
              <a:gd name="connsiteY0" fmla="*/ 0 h 12700"/>
              <a:gd name="connsiteX1" fmla="*/ 0 w 12700"/>
              <a:gd name="connsiteY1" fmla="*/ 0 h 12700"/>
              <a:gd name="connsiteX2" fmla="*/ 0 w 12700"/>
              <a:gd name="connsiteY2" fmla="*/ 0 h 12700"/>
              <a:gd name="connsiteX3" fmla="*/ 0 w 12700"/>
              <a:gd name="connsiteY3" fmla="*/ 0 h 1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700" h="12700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0BD6240A-E9E7-424A-AC21-A1E66939A377}"/>
              </a:ext>
            </a:extLst>
          </p:cNvPr>
          <p:cNvSpPr/>
          <p:nvPr/>
        </p:nvSpPr>
        <p:spPr>
          <a:xfrm>
            <a:off x="5204714" y="2377313"/>
            <a:ext cx="4698" cy="16763"/>
          </a:xfrm>
          <a:custGeom>
            <a:avLst/>
            <a:gdLst>
              <a:gd name="connsiteX0" fmla="*/ 0 w 4698"/>
              <a:gd name="connsiteY0" fmla="*/ 0 h 16763"/>
              <a:gd name="connsiteX1" fmla="*/ 4699 w 4698"/>
              <a:gd name="connsiteY1" fmla="*/ 16764 h 16763"/>
              <a:gd name="connsiteX2" fmla="*/ 4699 w 4698"/>
              <a:gd name="connsiteY2" fmla="*/ 16764 h 16763"/>
              <a:gd name="connsiteX3" fmla="*/ 0 w 4698"/>
              <a:gd name="connsiteY3" fmla="*/ 0 h 16763"/>
              <a:gd name="connsiteX4" fmla="*/ 0 w 4698"/>
              <a:gd name="connsiteY4" fmla="*/ 0 h 16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98" h="16763">
                <a:moveTo>
                  <a:pt x="0" y="0"/>
                </a:moveTo>
                <a:lnTo>
                  <a:pt x="4699" y="16764"/>
                </a:lnTo>
                <a:lnTo>
                  <a:pt x="4699" y="16764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8829D439-57FE-46FE-AB32-A5BAFEFE9F7E}"/>
              </a:ext>
            </a:extLst>
          </p:cNvPr>
          <p:cNvSpPr/>
          <p:nvPr/>
        </p:nvSpPr>
        <p:spPr>
          <a:xfrm>
            <a:off x="5207000" y="2394204"/>
            <a:ext cx="12700" cy="888"/>
          </a:xfrm>
          <a:custGeom>
            <a:avLst/>
            <a:gdLst>
              <a:gd name="connsiteX0" fmla="*/ 0 w 12700"/>
              <a:gd name="connsiteY0" fmla="*/ 254 h 888"/>
              <a:gd name="connsiteX1" fmla="*/ 0 w 12700"/>
              <a:gd name="connsiteY1" fmla="*/ 889 h 888"/>
              <a:gd name="connsiteX2" fmla="*/ 0 w 12700"/>
              <a:gd name="connsiteY2" fmla="*/ 0 h 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700" h="888">
                <a:moveTo>
                  <a:pt x="0" y="254"/>
                </a:moveTo>
                <a:lnTo>
                  <a:pt x="0" y="88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71548E77-8F90-45CD-819B-15E71B5AD585}"/>
              </a:ext>
            </a:extLst>
          </p:cNvPr>
          <p:cNvSpPr/>
          <p:nvPr/>
        </p:nvSpPr>
        <p:spPr>
          <a:xfrm>
            <a:off x="5207000" y="2395982"/>
            <a:ext cx="12700" cy="12700"/>
          </a:xfrm>
          <a:custGeom>
            <a:avLst/>
            <a:gdLst>
              <a:gd name="connsiteX0" fmla="*/ 0 w 12700"/>
              <a:gd name="connsiteY0" fmla="*/ 0 h 12700"/>
              <a:gd name="connsiteX1" fmla="*/ 0 w 12700"/>
              <a:gd name="connsiteY1" fmla="*/ 0 h 1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700" h="12700">
                <a:moveTo>
                  <a:pt x="0" y="0"/>
                </a:move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038CB181-CBF9-4FEA-8179-15D7F454E1B1}"/>
              </a:ext>
            </a:extLst>
          </p:cNvPr>
          <p:cNvSpPr/>
          <p:nvPr/>
        </p:nvSpPr>
        <p:spPr>
          <a:xfrm>
            <a:off x="5207000" y="2396235"/>
            <a:ext cx="127" cy="12700"/>
          </a:xfrm>
          <a:custGeom>
            <a:avLst/>
            <a:gdLst>
              <a:gd name="connsiteX0" fmla="*/ 127 w 127"/>
              <a:gd name="connsiteY0" fmla="*/ 0 h 12700"/>
              <a:gd name="connsiteX1" fmla="*/ 0 w 127"/>
              <a:gd name="connsiteY1" fmla="*/ 0 h 12700"/>
              <a:gd name="connsiteX2" fmla="*/ 0 w 127"/>
              <a:gd name="connsiteY2" fmla="*/ 0 h 12700"/>
              <a:gd name="connsiteX3" fmla="*/ 127 w 127"/>
              <a:gd name="connsiteY3" fmla="*/ 0 h 12700"/>
              <a:gd name="connsiteX4" fmla="*/ 127 w 127"/>
              <a:gd name="connsiteY4" fmla="*/ 0 h 1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" h="12700">
                <a:moveTo>
                  <a:pt x="127" y="0"/>
                </a:moveTo>
                <a:lnTo>
                  <a:pt x="0" y="0"/>
                </a:lnTo>
                <a:lnTo>
                  <a:pt x="0" y="0"/>
                </a:lnTo>
                <a:lnTo>
                  <a:pt x="127" y="0"/>
                </a:lnTo>
                <a:lnTo>
                  <a:pt x="127" y="0"/>
                </a:lnTo>
                <a:close/>
              </a:path>
            </a:pathLst>
          </a:custGeom>
          <a:solidFill>
            <a:srgbClr val="0000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25A6BB08-5F75-479A-BA84-6A0EF1609528}"/>
              </a:ext>
            </a:extLst>
          </p:cNvPr>
          <p:cNvSpPr/>
          <p:nvPr/>
        </p:nvSpPr>
        <p:spPr>
          <a:xfrm>
            <a:off x="5207000" y="2394457"/>
            <a:ext cx="761" cy="1016"/>
          </a:xfrm>
          <a:custGeom>
            <a:avLst/>
            <a:gdLst>
              <a:gd name="connsiteX0" fmla="*/ 0 w 761"/>
              <a:gd name="connsiteY0" fmla="*/ 1016 h 1016"/>
              <a:gd name="connsiteX1" fmla="*/ 0 w 761"/>
              <a:gd name="connsiteY1" fmla="*/ 1016 h 1016"/>
              <a:gd name="connsiteX2" fmla="*/ 762 w 761"/>
              <a:gd name="connsiteY2" fmla="*/ 0 h 1016"/>
              <a:gd name="connsiteX3" fmla="*/ 0 w 761"/>
              <a:gd name="connsiteY3" fmla="*/ 1016 h 1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1" h="1016">
                <a:moveTo>
                  <a:pt x="0" y="1016"/>
                </a:moveTo>
                <a:lnTo>
                  <a:pt x="0" y="1016"/>
                </a:lnTo>
                <a:cubicBezTo>
                  <a:pt x="356" y="767"/>
                  <a:pt x="623" y="411"/>
                  <a:pt x="762" y="0"/>
                </a:cubicBezTo>
                <a:cubicBezTo>
                  <a:pt x="565" y="378"/>
                  <a:pt x="307" y="721"/>
                  <a:pt x="0" y="1016"/>
                </a:cubicBezTo>
                <a:close/>
              </a:path>
            </a:pathLst>
          </a:custGeom>
          <a:solidFill>
            <a:srgbClr val="0000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701DBD11-47F1-4071-BE72-3B121914EE6C}"/>
              </a:ext>
            </a:extLst>
          </p:cNvPr>
          <p:cNvSpPr/>
          <p:nvPr/>
        </p:nvSpPr>
        <p:spPr>
          <a:xfrm>
            <a:off x="5207000" y="2394204"/>
            <a:ext cx="12700" cy="12700"/>
          </a:xfrm>
          <a:custGeom>
            <a:avLst/>
            <a:gdLst>
              <a:gd name="connsiteX0" fmla="*/ 0 w 12700"/>
              <a:gd name="connsiteY0" fmla="*/ 0 h 12700"/>
              <a:gd name="connsiteX1" fmla="*/ 0 w 12700"/>
              <a:gd name="connsiteY1" fmla="*/ 0 h 1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700" h="12700">
                <a:moveTo>
                  <a:pt x="0" y="0"/>
                </a:move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1F6D4CDC-872D-463F-993E-634B6862CB87}"/>
              </a:ext>
            </a:extLst>
          </p:cNvPr>
          <p:cNvSpPr/>
          <p:nvPr/>
        </p:nvSpPr>
        <p:spPr>
          <a:xfrm>
            <a:off x="5207000" y="2396108"/>
            <a:ext cx="12700" cy="12700"/>
          </a:xfrm>
          <a:custGeom>
            <a:avLst/>
            <a:gdLst>
              <a:gd name="connsiteX0" fmla="*/ 0 w 12700"/>
              <a:gd name="connsiteY0" fmla="*/ 0 h 12700"/>
              <a:gd name="connsiteX1" fmla="*/ 0 w 12700"/>
              <a:gd name="connsiteY1" fmla="*/ 0 h 1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700" h="12700">
                <a:moveTo>
                  <a:pt x="0" y="0"/>
                </a:move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027A4FFA-F5D9-4A76-8B26-EEEBF0015751}"/>
              </a:ext>
            </a:extLst>
          </p:cNvPr>
          <p:cNvSpPr/>
          <p:nvPr/>
        </p:nvSpPr>
        <p:spPr>
          <a:xfrm>
            <a:off x="5206238" y="2394839"/>
            <a:ext cx="1651" cy="1142"/>
          </a:xfrm>
          <a:custGeom>
            <a:avLst/>
            <a:gdLst>
              <a:gd name="connsiteX0" fmla="*/ 0 w 1651"/>
              <a:gd name="connsiteY0" fmla="*/ 1143 h 1142"/>
              <a:gd name="connsiteX1" fmla="*/ 0 w 1651"/>
              <a:gd name="connsiteY1" fmla="*/ 1143 h 1142"/>
              <a:gd name="connsiteX2" fmla="*/ 889 w 1651"/>
              <a:gd name="connsiteY2" fmla="*/ 1143 h 1142"/>
              <a:gd name="connsiteX3" fmla="*/ 1651 w 1651"/>
              <a:gd name="connsiteY3" fmla="*/ 0 h 1142"/>
              <a:gd name="connsiteX4" fmla="*/ 1651 w 1651"/>
              <a:gd name="connsiteY4" fmla="*/ 0 h 1142"/>
              <a:gd name="connsiteX5" fmla="*/ 0 w 1651"/>
              <a:gd name="connsiteY5" fmla="*/ 1143 h 1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51" h="1142">
                <a:moveTo>
                  <a:pt x="0" y="1143"/>
                </a:moveTo>
                <a:lnTo>
                  <a:pt x="0" y="1143"/>
                </a:lnTo>
                <a:lnTo>
                  <a:pt x="889" y="1143"/>
                </a:lnTo>
                <a:cubicBezTo>
                  <a:pt x="889" y="1143"/>
                  <a:pt x="1524" y="508"/>
                  <a:pt x="1651" y="0"/>
                </a:cubicBezTo>
                <a:lnTo>
                  <a:pt x="1651" y="0"/>
                </a:lnTo>
                <a:cubicBezTo>
                  <a:pt x="1270" y="582"/>
                  <a:pt x="678" y="992"/>
                  <a:pt x="0" y="1143"/>
                </a:cubicBezTo>
                <a:close/>
              </a:path>
            </a:pathLst>
          </a:custGeom>
          <a:solidFill>
            <a:srgbClr val="0000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A9E80902-8ED1-4C32-8392-54D1AE214036}"/>
              </a:ext>
            </a:extLst>
          </p:cNvPr>
          <p:cNvSpPr/>
          <p:nvPr/>
        </p:nvSpPr>
        <p:spPr>
          <a:xfrm>
            <a:off x="5207000" y="2396235"/>
            <a:ext cx="12700" cy="12700"/>
          </a:xfrm>
          <a:custGeom>
            <a:avLst/>
            <a:gdLst>
              <a:gd name="connsiteX0" fmla="*/ 0 w 12700"/>
              <a:gd name="connsiteY0" fmla="*/ 0 h 12700"/>
              <a:gd name="connsiteX1" fmla="*/ 0 w 12700"/>
              <a:gd name="connsiteY1" fmla="*/ 0 h 1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700" h="12700">
                <a:moveTo>
                  <a:pt x="0" y="0"/>
                </a:move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3DE2FEA9-00B9-4F80-B4CB-FF60721B1CB9}"/>
              </a:ext>
            </a:extLst>
          </p:cNvPr>
          <p:cNvSpPr/>
          <p:nvPr/>
        </p:nvSpPr>
        <p:spPr>
          <a:xfrm>
            <a:off x="5207000" y="2395473"/>
            <a:ext cx="12700" cy="12700"/>
          </a:xfrm>
          <a:custGeom>
            <a:avLst/>
            <a:gdLst>
              <a:gd name="connsiteX0" fmla="*/ 0 w 12700"/>
              <a:gd name="connsiteY0" fmla="*/ 0 h 12700"/>
              <a:gd name="connsiteX1" fmla="*/ 0 w 12700"/>
              <a:gd name="connsiteY1" fmla="*/ 0 h 12700"/>
              <a:gd name="connsiteX2" fmla="*/ 0 w 12700"/>
              <a:gd name="connsiteY2" fmla="*/ 0 h 1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700" h="12700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4740BF8E-5806-40BA-AD38-50219016111F}"/>
              </a:ext>
            </a:extLst>
          </p:cNvPr>
          <p:cNvSpPr/>
          <p:nvPr/>
        </p:nvSpPr>
        <p:spPr>
          <a:xfrm>
            <a:off x="5204531" y="2388107"/>
            <a:ext cx="5262" cy="6858"/>
          </a:xfrm>
          <a:custGeom>
            <a:avLst/>
            <a:gdLst>
              <a:gd name="connsiteX0" fmla="*/ 5262 w 5262"/>
              <a:gd name="connsiteY0" fmla="*/ 4699 h 6858"/>
              <a:gd name="connsiteX1" fmla="*/ 3865 w 5262"/>
              <a:gd name="connsiteY1" fmla="*/ 0 h 6858"/>
              <a:gd name="connsiteX2" fmla="*/ 2595 w 5262"/>
              <a:gd name="connsiteY2" fmla="*/ 5461 h 6858"/>
              <a:gd name="connsiteX3" fmla="*/ 1579 w 5262"/>
              <a:gd name="connsiteY3" fmla="*/ 1905 h 6858"/>
              <a:gd name="connsiteX4" fmla="*/ 182 w 5262"/>
              <a:gd name="connsiteY4" fmla="*/ 3937 h 6858"/>
              <a:gd name="connsiteX5" fmla="*/ 182 w 5262"/>
              <a:gd name="connsiteY5" fmla="*/ 5969 h 6858"/>
              <a:gd name="connsiteX6" fmla="*/ 182 w 5262"/>
              <a:gd name="connsiteY6" fmla="*/ 5969 h 6858"/>
              <a:gd name="connsiteX7" fmla="*/ 182 w 5262"/>
              <a:gd name="connsiteY7" fmla="*/ 6858 h 6858"/>
              <a:gd name="connsiteX8" fmla="*/ 182 w 5262"/>
              <a:gd name="connsiteY8" fmla="*/ 6858 h 6858"/>
              <a:gd name="connsiteX9" fmla="*/ 1071 w 5262"/>
              <a:gd name="connsiteY9" fmla="*/ 6858 h 6858"/>
              <a:gd name="connsiteX10" fmla="*/ 2976 w 5262"/>
              <a:gd name="connsiteY10" fmla="*/ 6858 h 6858"/>
              <a:gd name="connsiteX11" fmla="*/ 4627 w 5262"/>
              <a:gd name="connsiteY11" fmla="*/ 5207 h 6858"/>
              <a:gd name="connsiteX12" fmla="*/ 5262 w 5262"/>
              <a:gd name="connsiteY12" fmla="*/ 4699 h 6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262" h="6858">
                <a:moveTo>
                  <a:pt x="5262" y="4699"/>
                </a:moveTo>
                <a:lnTo>
                  <a:pt x="3865" y="0"/>
                </a:lnTo>
                <a:lnTo>
                  <a:pt x="2595" y="5461"/>
                </a:lnTo>
                <a:lnTo>
                  <a:pt x="1579" y="1905"/>
                </a:lnTo>
                <a:lnTo>
                  <a:pt x="182" y="3937"/>
                </a:lnTo>
                <a:cubicBezTo>
                  <a:pt x="-61" y="4593"/>
                  <a:pt x="-61" y="5314"/>
                  <a:pt x="182" y="5969"/>
                </a:cubicBezTo>
                <a:lnTo>
                  <a:pt x="182" y="5969"/>
                </a:lnTo>
                <a:lnTo>
                  <a:pt x="182" y="6858"/>
                </a:lnTo>
                <a:lnTo>
                  <a:pt x="182" y="6858"/>
                </a:lnTo>
                <a:lnTo>
                  <a:pt x="1071" y="6858"/>
                </a:lnTo>
                <a:lnTo>
                  <a:pt x="2976" y="6858"/>
                </a:lnTo>
                <a:cubicBezTo>
                  <a:pt x="3751" y="6591"/>
                  <a:pt x="4360" y="5982"/>
                  <a:pt x="4627" y="5207"/>
                </a:cubicBezTo>
                <a:cubicBezTo>
                  <a:pt x="4860" y="5066"/>
                  <a:pt x="5073" y="4895"/>
                  <a:pt x="5262" y="4699"/>
                </a:cubicBezTo>
                <a:close/>
              </a:path>
            </a:pathLst>
          </a:custGeom>
          <a:solidFill>
            <a:srgbClr val="0000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C4B6C2EA-BABB-4240-BB35-640EDC77D8DB}"/>
              </a:ext>
            </a:extLst>
          </p:cNvPr>
          <p:cNvSpPr/>
          <p:nvPr/>
        </p:nvSpPr>
        <p:spPr>
          <a:xfrm>
            <a:off x="5205857" y="2386838"/>
            <a:ext cx="2413" cy="6730"/>
          </a:xfrm>
          <a:custGeom>
            <a:avLst/>
            <a:gdLst>
              <a:gd name="connsiteX0" fmla="*/ 0 w 2413"/>
              <a:gd name="connsiteY0" fmla="*/ 3175 h 6730"/>
              <a:gd name="connsiteX1" fmla="*/ 1016 w 2413"/>
              <a:gd name="connsiteY1" fmla="*/ 6731 h 6730"/>
              <a:gd name="connsiteX2" fmla="*/ 2413 w 2413"/>
              <a:gd name="connsiteY2" fmla="*/ 1270 h 6730"/>
              <a:gd name="connsiteX3" fmla="*/ 2032 w 2413"/>
              <a:gd name="connsiteY3" fmla="*/ 0 h 6730"/>
              <a:gd name="connsiteX4" fmla="*/ 0 w 2413"/>
              <a:gd name="connsiteY4" fmla="*/ 3175 h 6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13" h="6730">
                <a:moveTo>
                  <a:pt x="0" y="3175"/>
                </a:moveTo>
                <a:lnTo>
                  <a:pt x="1016" y="6731"/>
                </a:lnTo>
                <a:lnTo>
                  <a:pt x="2413" y="1270"/>
                </a:lnTo>
                <a:lnTo>
                  <a:pt x="2032" y="0"/>
                </a:lnTo>
                <a:lnTo>
                  <a:pt x="0" y="3175"/>
                </a:lnTo>
                <a:close/>
              </a:path>
            </a:pathLst>
          </a:custGeom>
          <a:solidFill>
            <a:srgbClr val="0000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95" name="Group 94">
            <a:extLst>
              <a:ext uri="{FF2B5EF4-FFF2-40B4-BE49-F238E27FC236}">
                <a16:creationId xmlns:a16="http://schemas.microsoft.com/office/drawing/2014/main" id="{51F39A68-3B91-48EC-81B3-F133D37CF9B4}"/>
              </a:ext>
            </a:extLst>
          </p:cNvPr>
          <p:cNvGrpSpPr/>
          <p:nvPr/>
        </p:nvGrpSpPr>
        <p:grpSpPr>
          <a:xfrm>
            <a:off x="973767" y="535710"/>
            <a:ext cx="1247906" cy="1363925"/>
            <a:chOff x="1045297" y="651271"/>
            <a:chExt cx="1247906" cy="1363925"/>
          </a:xfrm>
        </p:grpSpPr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88E1B909-A8FA-412B-B50A-942BC32EEBFA}"/>
                </a:ext>
              </a:extLst>
            </p:cNvPr>
            <p:cNvSpPr txBox="1"/>
            <p:nvPr/>
          </p:nvSpPr>
          <p:spPr>
            <a:xfrm>
              <a:off x="1045297" y="1535734"/>
              <a:ext cx="1247906" cy="34881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txBody>
            <a:bodyPr rot="0" spcFirstLastPara="1" vertOverflow="overflow" horzOverflow="overflow" vert="horz" wrap="none" lIns="50800" tIns="50800" rIns="50800" bIns="50800" numCol="1" spcCol="38100" rtlCol="0" anchor="ctr">
              <a:spAutoFit/>
            </a:bodyPr>
            <a:lstStyle/>
            <a:p>
              <a: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spc="-16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Playfair Display"/>
                  <a:ea typeface="+mn-ea"/>
                  <a:cs typeface="+mn-cs"/>
                  <a:sym typeface="Playfair Display"/>
                  <a:rtl val="0"/>
                </a:rPr>
                <a:t>BRAN NAME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EABE4317-C0DB-4795-B38B-5EFE7F07C709}"/>
                </a:ext>
              </a:extLst>
            </p:cNvPr>
            <p:cNvSpPr txBox="1"/>
            <p:nvPr/>
          </p:nvSpPr>
          <p:spPr>
            <a:xfrm>
              <a:off x="1290396" y="1804882"/>
              <a:ext cx="757708" cy="21031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txBody>
            <a:bodyPr rot="0" spcFirstLastPara="1" vertOverflow="overflow" horzOverflow="overflow" vert="horz" wrap="none" lIns="50800" tIns="50800" rIns="50800" bIns="50800" numCol="1" spcCol="38100" rtlCol="0" anchor="ctr">
              <a:spAutoFit/>
            </a:bodyPr>
            <a:lstStyle/>
            <a:p>
              <a: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700" b="0" i="0" u="none" strike="noStrike" cap="none" spc="303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Playfair Display"/>
                  <a:ea typeface="+mn-ea"/>
                  <a:cs typeface="+mn-cs"/>
                  <a:sym typeface="Playfair Display"/>
                  <a:rtl val="0"/>
                </a:rPr>
                <a:t>FASHION</a:t>
              </a:r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26BB61EC-2195-4A27-8655-06058EDC65DC}"/>
                </a:ext>
              </a:extLst>
            </p:cNvPr>
            <p:cNvSpPr/>
            <p:nvPr/>
          </p:nvSpPr>
          <p:spPr>
            <a:xfrm>
              <a:off x="1669250" y="1790023"/>
              <a:ext cx="12700" cy="12700"/>
            </a:xfrm>
            <a:custGeom>
              <a:avLst/>
              <a:gdLst>
                <a:gd name="connsiteX0" fmla="*/ 0 w 12700"/>
                <a:gd name="connsiteY0" fmla="*/ 0 h 12700"/>
                <a:gd name="connsiteX1" fmla="*/ 0 w 12700"/>
                <a:gd name="connsiteY1" fmla="*/ 0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700" h="1270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D55B6D9D-4E3A-47DF-A87B-F12F19583E08}"/>
                </a:ext>
              </a:extLst>
            </p:cNvPr>
            <p:cNvSpPr/>
            <p:nvPr/>
          </p:nvSpPr>
          <p:spPr>
            <a:xfrm>
              <a:off x="1669250" y="1789642"/>
              <a:ext cx="12700" cy="12700"/>
            </a:xfrm>
            <a:custGeom>
              <a:avLst/>
              <a:gdLst>
                <a:gd name="connsiteX0" fmla="*/ 0 w 12700"/>
                <a:gd name="connsiteY0" fmla="*/ 0 h 12700"/>
                <a:gd name="connsiteX1" fmla="*/ 0 w 12700"/>
                <a:gd name="connsiteY1" fmla="*/ 0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700" h="1270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60542030-43F2-414B-AFEB-C8B5843788F9}"/>
                </a:ext>
              </a:extLst>
            </p:cNvPr>
            <p:cNvSpPr/>
            <p:nvPr/>
          </p:nvSpPr>
          <p:spPr>
            <a:xfrm>
              <a:off x="1669250" y="1789770"/>
              <a:ext cx="12700" cy="12700"/>
            </a:xfrm>
            <a:custGeom>
              <a:avLst/>
              <a:gdLst>
                <a:gd name="connsiteX0" fmla="*/ 0 w 12700"/>
                <a:gd name="connsiteY0" fmla="*/ 0 h 12700"/>
                <a:gd name="connsiteX1" fmla="*/ 0 w 12700"/>
                <a:gd name="connsiteY1" fmla="*/ 0 h 12700"/>
                <a:gd name="connsiteX2" fmla="*/ 0 w 12700"/>
                <a:gd name="connsiteY2" fmla="*/ 0 h 12700"/>
                <a:gd name="connsiteX3" fmla="*/ 0 w 12700"/>
                <a:gd name="connsiteY3" fmla="*/ 0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00" h="1270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0A7E8A75-F6BC-4701-B697-0F3008B4A055}"/>
                </a:ext>
              </a:extLst>
            </p:cNvPr>
            <p:cNvSpPr/>
            <p:nvPr/>
          </p:nvSpPr>
          <p:spPr>
            <a:xfrm>
              <a:off x="1669250" y="1789770"/>
              <a:ext cx="12700" cy="12700"/>
            </a:xfrm>
            <a:custGeom>
              <a:avLst/>
              <a:gdLst>
                <a:gd name="connsiteX0" fmla="*/ 0 w 12700"/>
                <a:gd name="connsiteY0" fmla="*/ 0 h 12700"/>
                <a:gd name="connsiteX1" fmla="*/ 0 w 12700"/>
                <a:gd name="connsiteY1" fmla="*/ 0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700" h="1270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295AC83F-575F-4B75-A9EC-C112A420A37E}"/>
                </a:ext>
              </a:extLst>
            </p:cNvPr>
            <p:cNvSpPr/>
            <p:nvPr/>
          </p:nvSpPr>
          <p:spPr>
            <a:xfrm>
              <a:off x="1669250" y="1789008"/>
              <a:ext cx="12700" cy="12700"/>
            </a:xfrm>
            <a:custGeom>
              <a:avLst/>
              <a:gdLst>
                <a:gd name="connsiteX0" fmla="*/ 0 w 12700"/>
                <a:gd name="connsiteY0" fmla="*/ 0 h 12700"/>
                <a:gd name="connsiteX1" fmla="*/ 0 w 12700"/>
                <a:gd name="connsiteY1" fmla="*/ 0 h 12700"/>
                <a:gd name="connsiteX2" fmla="*/ 0 w 12700"/>
                <a:gd name="connsiteY2" fmla="*/ 0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700" h="1270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131F79E7-FF42-464C-8D51-246607DDFC8B}"/>
                </a:ext>
              </a:extLst>
            </p:cNvPr>
            <p:cNvSpPr/>
            <p:nvPr/>
          </p:nvSpPr>
          <p:spPr>
            <a:xfrm>
              <a:off x="1669250" y="1789770"/>
              <a:ext cx="12700" cy="12700"/>
            </a:xfrm>
            <a:custGeom>
              <a:avLst/>
              <a:gdLst>
                <a:gd name="connsiteX0" fmla="*/ 0 w 12700"/>
                <a:gd name="connsiteY0" fmla="*/ 0 h 12700"/>
                <a:gd name="connsiteX1" fmla="*/ 0 w 12700"/>
                <a:gd name="connsiteY1" fmla="*/ 0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700" h="1270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64263FA4-8413-4A3B-B27D-9CBE07F9CFEB}"/>
                </a:ext>
              </a:extLst>
            </p:cNvPr>
            <p:cNvSpPr/>
            <p:nvPr/>
          </p:nvSpPr>
          <p:spPr>
            <a:xfrm>
              <a:off x="1669250" y="1789770"/>
              <a:ext cx="127" cy="12700"/>
            </a:xfrm>
            <a:custGeom>
              <a:avLst/>
              <a:gdLst>
                <a:gd name="connsiteX0" fmla="*/ 0 w 127"/>
                <a:gd name="connsiteY0" fmla="*/ 0 h 12700"/>
                <a:gd name="connsiteX1" fmla="*/ 127 w 127"/>
                <a:gd name="connsiteY1" fmla="*/ 0 h 12700"/>
                <a:gd name="connsiteX2" fmla="*/ 0 w 127"/>
                <a:gd name="connsiteY2" fmla="*/ 0 h 12700"/>
                <a:gd name="connsiteX3" fmla="*/ 0 w 127"/>
                <a:gd name="connsiteY3" fmla="*/ 0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" h="12700">
                  <a:moveTo>
                    <a:pt x="0" y="0"/>
                  </a:moveTo>
                  <a:lnTo>
                    <a:pt x="12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538AF27F-E34D-4EAA-8C16-EF29C957B058}"/>
                </a:ext>
              </a:extLst>
            </p:cNvPr>
            <p:cNvSpPr/>
            <p:nvPr/>
          </p:nvSpPr>
          <p:spPr>
            <a:xfrm>
              <a:off x="1669250" y="1790023"/>
              <a:ext cx="12700" cy="12700"/>
            </a:xfrm>
            <a:custGeom>
              <a:avLst/>
              <a:gdLst>
                <a:gd name="connsiteX0" fmla="*/ 0 w 12700"/>
                <a:gd name="connsiteY0" fmla="*/ 0 h 12700"/>
                <a:gd name="connsiteX1" fmla="*/ 0 w 12700"/>
                <a:gd name="connsiteY1" fmla="*/ 0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700" h="1270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CED9FAEA-63D9-491F-A436-06CC420C4A73}"/>
                </a:ext>
              </a:extLst>
            </p:cNvPr>
            <p:cNvSpPr/>
            <p:nvPr/>
          </p:nvSpPr>
          <p:spPr>
            <a:xfrm>
              <a:off x="1669250" y="1789515"/>
              <a:ext cx="12700" cy="12700"/>
            </a:xfrm>
            <a:custGeom>
              <a:avLst/>
              <a:gdLst>
                <a:gd name="connsiteX0" fmla="*/ 0 w 12700"/>
                <a:gd name="connsiteY0" fmla="*/ 0 h 12700"/>
                <a:gd name="connsiteX1" fmla="*/ 0 w 12700"/>
                <a:gd name="connsiteY1" fmla="*/ 0 h 12700"/>
                <a:gd name="connsiteX2" fmla="*/ 0 w 12700"/>
                <a:gd name="connsiteY2" fmla="*/ 0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700" h="1270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AF174431-55BC-44D9-B1EB-7E1172E2CF66}"/>
                </a:ext>
              </a:extLst>
            </p:cNvPr>
            <p:cNvSpPr/>
            <p:nvPr/>
          </p:nvSpPr>
          <p:spPr>
            <a:xfrm>
              <a:off x="1669250" y="1789896"/>
              <a:ext cx="12700" cy="12700"/>
            </a:xfrm>
            <a:custGeom>
              <a:avLst/>
              <a:gdLst>
                <a:gd name="connsiteX0" fmla="*/ 0 w 12700"/>
                <a:gd name="connsiteY0" fmla="*/ 0 h 12700"/>
                <a:gd name="connsiteX1" fmla="*/ 0 w 12700"/>
                <a:gd name="connsiteY1" fmla="*/ 0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700" h="1270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3CDC5267-AB34-4A5E-A872-77E40EAF5E76}"/>
                </a:ext>
              </a:extLst>
            </p:cNvPr>
            <p:cNvSpPr/>
            <p:nvPr/>
          </p:nvSpPr>
          <p:spPr>
            <a:xfrm>
              <a:off x="1669250" y="1789515"/>
              <a:ext cx="12700" cy="12700"/>
            </a:xfrm>
            <a:custGeom>
              <a:avLst/>
              <a:gdLst>
                <a:gd name="connsiteX0" fmla="*/ 0 w 12700"/>
                <a:gd name="connsiteY0" fmla="*/ 0 h 12700"/>
                <a:gd name="connsiteX1" fmla="*/ 0 w 12700"/>
                <a:gd name="connsiteY1" fmla="*/ 0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700" h="1270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A4C752A3-DF93-4FBC-8AC8-65CE423DE2B0}"/>
                </a:ext>
              </a:extLst>
            </p:cNvPr>
            <p:cNvSpPr/>
            <p:nvPr/>
          </p:nvSpPr>
          <p:spPr>
            <a:xfrm>
              <a:off x="1669250" y="1789770"/>
              <a:ext cx="127" cy="12700"/>
            </a:xfrm>
            <a:custGeom>
              <a:avLst/>
              <a:gdLst>
                <a:gd name="connsiteX0" fmla="*/ 0 w 127"/>
                <a:gd name="connsiteY0" fmla="*/ 0 h 12700"/>
                <a:gd name="connsiteX1" fmla="*/ 0 w 127"/>
                <a:gd name="connsiteY1" fmla="*/ 0 h 12700"/>
                <a:gd name="connsiteX2" fmla="*/ 0 w 127"/>
                <a:gd name="connsiteY2" fmla="*/ 0 h 12700"/>
                <a:gd name="connsiteX3" fmla="*/ 127 w 127"/>
                <a:gd name="connsiteY3" fmla="*/ 0 h 12700"/>
                <a:gd name="connsiteX4" fmla="*/ 0 w 127"/>
                <a:gd name="connsiteY4" fmla="*/ 0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" h="1270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0441B070-A02A-4B99-A48A-DCDBD7935784}"/>
                </a:ext>
              </a:extLst>
            </p:cNvPr>
            <p:cNvSpPr/>
            <p:nvPr/>
          </p:nvSpPr>
          <p:spPr>
            <a:xfrm>
              <a:off x="1669250" y="1788118"/>
              <a:ext cx="12700" cy="12700"/>
            </a:xfrm>
            <a:custGeom>
              <a:avLst/>
              <a:gdLst>
                <a:gd name="connsiteX0" fmla="*/ 0 w 12700"/>
                <a:gd name="connsiteY0" fmla="*/ 0 h 12700"/>
                <a:gd name="connsiteX1" fmla="*/ 0 w 12700"/>
                <a:gd name="connsiteY1" fmla="*/ 0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700" h="1270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D8D81656-280C-44FC-8D39-62275694CA81}"/>
                </a:ext>
              </a:extLst>
            </p:cNvPr>
            <p:cNvSpPr/>
            <p:nvPr/>
          </p:nvSpPr>
          <p:spPr>
            <a:xfrm>
              <a:off x="1669250" y="1789261"/>
              <a:ext cx="12700" cy="12700"/>
            </a:xfrm>
            <a:custGeom>
              <a:avLst/>
              <a:gdLst>
                <a:gd name="connsiteX0" fmla="*/ 0 w 12700"/>
                <a:gd name="connsiteY0" fmla="*/ 0 h 12700"/>
                <a:gd name="connsiteX1" fmla="*/ 0 w 12700"/>
                <a:gd name="connsiteY1" fmla="*/ 0 h 12700"/>
                <a:gd name="connsiteX2" fmla="*/ 0 w 12700"/>
                <a:gd name="connsiteY2" fmla="*/ 0 h 12700"/>
                <a:gd name="connsiteX3" fmla="*/ 0 w 12700"/>
                <a:gd name="connsiteY3" fmla="*/ 0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00" h="1270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94DBC84A-A7B1-4ACC-831E-879366919887}"/>
                </a:ext>
              </a:extLst>
            </p:cNvPr>
            <p:cNvSpPr/>
            <p:nvPr/>
          </p:nvSpPr>
          <p:spPr>
            <a:xfrm>
              <a:off x="1666583" y="1771355"/>
              <a:ext cx="5460" cy="16255"/>
            </a:xfrm>
            <a:custGeom>
              <a:avLst/>
              <a:gdLst>
                <a:gd name="connsiteX0" fmla="*/ 0 w 5460"/>
                <a:gd name="connsiteY0" fmla="*/ 10033 h 16255"/>
                <a:gd name="connsiteX1" fmla="*/ 1270 w 5460"/>
                <a:gd name="connsiteY1" fmla="*/ 14732 h 16255"/>
                <a:gd name="connsiteX2" fmla="*/ 1270 w 5460"/>
                <a:gd name="connsiteY2" fmla="*/ 16256 h 16255"/>
                <a:gd name="connsiteX3" fmla="*/ 1270 w 5460"/>
                <a:gd name="connsiteY3" fmla="*/ 16256 h 16255"/>
                <a:gd name="connsiteX4" fmla="*/ 5461 w 5460"/>
                <a:gd name="connsiteY4" fmla="*/ 0 h 16255"/>
                <a:gd name="connsiteX5" fmla="*/ 762 w 5460"/>
                <a:gd name="connsiteY5" fmla="*/ 7239 h 16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460" h="16255">
                  <a:moveTo>
                    <a:pt x="0" y="10033"/>
                  </a:moveTo>
                  <a:lnTo>
                    <a:pt x="1270" y="14732"/>
                  </a:lnTo>
                  <a:cubicBezTo>
                    <a:pt x="1399" y="15232"/>
                    <a:pt x="1399" y="15756"/>
                    <a:pt x="1270" y="16256"/>
                  </a:cubicBezTo>
                  <a:lnTo>
                    <a:pt x="1270" y="16256"/>
                  </a:lnTo>
                  <a:lnTo>
                    <a:pt x="5461" y="0"/>
                  </a:lnTo>
                  <a:lnTo>
                    <a:pt x="762" y="7239"/>
                  </a:lnTo>
                  <a:close/>
                </a:path>
              </a:pathLst>
            </a:custGeom>
            <a:solidFill>
              <a:srgbClr val="000000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8AD16090-FC54-4B43-A66A-13E8F0ABB55A}"/>
                </a:ext>
              </a:extLst>
            </p:cNvPr>
            <p:cNvSpPr/>
            <p:nvPr/>
          </p:nvSpPr>
          <p:spPr>
            <a:xfrm>
              <a:off x="1668360" y="1789515"/>
              <a:ext cx="889" cy="12700"/>
            </a:xfrm>
            <a:custGeom>
              <a:avLst/>
              <a:gdLst>
                <a:gd name="connsiteX0" fmla="*/ 889 w 889"/>
                <a:gd name="connsiteY0" fmla="*/ 0 h 12700"/>
                <a:gd name="connsiteX1" fmla="*/ 889 w 889"/>
                <a:gd name="connsiteY1" fmla="*/ 0 h 12700"/>
                <a:gd name="connsiteX2" fmla="*/ 889 w 889"/>
                <a:gd name="connsiteY2" fmla="*/ 0 h 12700"/>
                <a:gd name="connsiteX3" fmla="*/ 0 w 889"/>
                <a:gd name="connsiteY3" fmla="*/ 0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9" h="12700">
                  <a:moveTo>
                    <a:pt x="889" y="0"/>
                  </a:moveTo>
                  <a:lnTo>
                    <a:pt x="889" y="0"/>
                  </a:lnTo>
                  <a:lnTo>
                    <a:pt x="88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EB6066A6-40E5-4BDE-A352-A69C0AF01F0C}"/>
                </a:ext>
              </a:extLst>
            </p:cNvPr>
            <p:cNvSpPr/>
            <p:nvPr/>
          </p:nvSpPr>
          <p:spPr>
            <a:xfrm>
              <a:off x="1668741" y="1778974"/>
              <a:ext cx="1142" cy="2920"/>
            </a:xfrm>
            <a:custGeom>
              <a:avLst/>
              <a:gdLst>
                <a:gd name="connsiteX0" fmla="*/ 381 w 1142"/>
                <a:gd name="connsiteY0" fmla="*/ 2921 h 2920"/>
                <a:gd name="connsiteX1" fmla="*/ 1143 w 1142"/>
                <a:gd name="connsiteY1" fmla="*/ 0 h 2920"/>
                <a:gd name="connsiteX2" fmla="*/ 0 w 1142"/>
                <a:gd name="connsiteY2" fmla="*/ 1651 h 2920"/>
                <a:gd name="connsiteX3" fmla="*/ 381 w 1142"/>
                <a:gd name="connsiteY3" fmla="*/ 2921 h 2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2" h="2920">
                  <a:moveTo>
                    <a:pt x="381" y="2921"/>
                  </a:moveTo>
                  <a:lnTo>
                    <a:pt x="1143" y="0"/>
                  </a:lnTo>
                  <a:lnTo>
                    <a:pt x="0" y="1651"/>
                  </a:lnTo>
                  <a:lnTo>
                    <a:pt x="381" y="2921"/>
                  </a:lnTo>
                  <a:close/>
                </a:path>
              </a:pathLst>
            </a:custGeom>
            <a:solidFill>
              <a:srgbClr val="000000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8E942404-CA23-4784-911C-E511085E6FE7}"/>
                </a:ext>
              </a:extLst>
            </p:cNvPr>
            <p:cNvSpPr/>
            <p:nvPr/>
          </p:nvSpPr>
          <p:spPr>
            <a:xfrm>
              <a:off x="1669250" y="1790023"/>
              <a:ext cx="12700" cy="12700"/>
            </a:xfrm>
            <a:custGeom>
              <a:avLst/>
              <a:gdLst>
                <a:gd name="connsiteX0" fmla="*/ 0 w 12700"/>
                <a:gd name="connsiteY0" fmla="*/ 0 h 12700"/>
                <a:gd name="connsiteX1" fmla="*/ 0 w 12700"/>
                <a:gd name="connsiteY1" fmla="*/ 0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700" h="1270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44442E3F-CE65-4B55-BB46-158DDE3F1AF6}"/>
                </a:ext>
              </a:extLst>
            </p:cNvPr>
            <p:cNvSpPr/>
            <p:nvPr/>
          </p:nvSpPr>
          <p:spPr>
            <a:xfrm>
              <a:off x="1669250" y="1789642"/>
              <a:ext cx="12700" cy="12700"/>
            </a:xfrm>
            <a:custGeom>
              <a:avLst/>
              <a:gdLst>
                <a:gd name="connsiteX0" fmla="*/ 0 w 12700"/>
                <a:gd name="connsiteY0" fmla="*/ 0 h 12700"/>
                <a:gd name="connsiteX1" fmla="*/ 0 w 12700"/>
                <a:gd name="connsiteY1" fmla="*/ 0 h 12700"/>
                <a:gd name="connsiteX2" fmla="*/ 0 w 12700"/>
                <a:gd name="connsiteY2" fmla="*/ 0 h 12700"/>
                <a:gd name="connsiteX3" fmla="*/ 0 w 12700"/>
                <a:gd name="connsiteY3" fmla="*/ 0 h 12700"/>
                <a:gd name="connsiteX4" fmla="*/ 0 w 12700"/>
                <a:gd name="connsiteY4" fmla="*/ 0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00" h="1270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12E406DF-3142-4960-AB5C-EE7262F28458}"/>
                </a:ext>
              </a:extLst>
            </p:cNvPr>
            <p:cNvSpPr/>
            <p:nvPr/>
          </p:nvSpPr>
          <p:spPr>
            <a:xfrm>
              <a:off x="1669250" y="1787864"/>
              <a:ext cx="12700" cy="12700"/>
            </a:xfrm>
            <a:custGeom>
              <a:avLst/>
              <a:gdLst>
                <a:gd name="connsiteX0" fmla="*/ 0 w 12700"/>
                <a:gd name="connsiteY0" fmla="*/ 0 h 12700"/>
                <a:gd name="connsiteX1" fmla="*/ 0 w 12700"/>
                <a:gd name="connsiteY1" fmla="*/ 0 h 12700"/>
                <a:gd name="connsiteX2" fmla="*/ 0 w 12700"/>
                <a:gd name="connsiteY2" fmla="*/ 0 h 12700"/>
                <a:gd name="connsiteX3" fmla="*/ 0 w 12700"/>
                <a:gd name="connsiteY3" fmla="*/ 0 h 12700"/>
                <a:gd name="connsiteX4" fmla="*/ 0 w 12700"/>
                <a:gd name="connsiteY4" fmla="*/ 0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00" h="1270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7CBDE6C6-5365-43D9-8D55-85CC784D53C4}"/>
                </a:ext>
              </a:extLst>
            </p:cNvPr>
            <p:cNvSpPr/>
            <p:nvPr/>
          </p:nvSpPr>
          <p:spPr>
            <a:xfrm>
              <a:off x="1669250" y="1789770"/>
              <a:ext cx="12700" cy="12700"/>
            </a:xfrm>
            <a:custGeom>
              <a:avLst/>
              <a:gdLst>
                <a:gd name="connsiteX0" fmla="*/ 0 w 12700"/>
                <a:gd name="connsiteY0" fmla="*/ 0 h 12700"/>
                <a:gd name="connsiteX1" fmla="*/ 0 w 12700"/>
                <a:gd name="connsiteY1" fmla="*/ 0 h 12700"/>
                <a:gd name="connsiteX2" fmla="*/ 0 w 12700"/>
                <a:gd name="connsiteY2" fmla="*/ 0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700" h="1270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7794CDBF-3146-47BE-9FBA-4622D34F2838}"/>
                </a:ext>
              </a:extLst>
            </p:cNvPr>
            <p:cNvSpPr/>
            <p:nvPr/>
          </p:nvSpPr>
          <p:spPr>
            <a:xfrm>
              <a:off x="1669184" y="1788245"/>
              <a:ext cx="65" cy="762"/>
            </a:xfrm>
            <a:custGeom>
              <a:avLst/>
              <a:gdLst>
                <a:gd name="connsiteX0" fmla="*/ 65 w 65"/>
                <a:gd name="connsiteY0" fmla="*/ 635 h 762"/>
                <a:gd name="connsiteX1" fmla="*/ 65 w 65"/>
                <a:gd name="connsiteY1" fmla="*/ 0 h 762"/>
                <a:gd name="connsiteX2" fmla="*/ 65 w 65"/>
                <a:gd name="connsiteY2" fmla="*/ 762 h 762"/>
                <a:gd name="connsiteX3" fmla="*/ 65 w 65"/>
                <a:gd name="connsiteY3" fmla="*/ 762 h 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" h="762">
                  <a:moveTo>
                    <a:pt x="65" y="635"/>
                  </a:moveTo>
                  <a:cubicBezTo>
                    <a:pt x="65" y="635"/>
                    <a:pt x="65" y="635"/>
                    <a:pt x="65" y="0"/>
                  </a:cubicBezTo>
                  <a:cubicBezTo>
                    <a:pt x="-22" y="246"/>
                    <a:pt x="-22" y="515"/>
                    <a:pt x="65" y="762"/>
                  </a:cubicBezTo>
                  <a:cubicBezTo>
                    <a:pt x="65" y="762"/>
                    <a:pt x="65" y="762"/>
                    <a:pt x="65" y="762"/>
                  </a:cubicBezTo>
                  <a:close/>
                </a:path>
              </a:pathLst>
            </a:custGeom>
            <a:solidFill>
              <a:srgbClr val="000000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9DBF1682-708E-4A02-98AC-D9A70DB44288}"/>
                </a:ext>
              </a:extLst>
            </p:cNvPr>
            <p:cNvSpPr/>
            <p:nvPr/>
          </p:nvSpPr>
          <p:spPr>
            <a:xfrm>
              <a:off x="1669250" y="1789896"/>
              <a:ext cx="12700" cy="12700"/>
            </a:xfrm>
            <a:custGeom>
              <a:avLst/>
              <a:gdLst>
                <a:gd name="connsiteX0" fmla="*/ 0 w 12700"/>
                <a:gd name="connsiteY0" fmla="*/ 0 h 12700"/>
                <a:gd name="connsiteX1" fmla="*/ 0 w 12700"/>
                <a:gd name="connsiteY1" fmla="*/ 0 h 12700"/>
                <a:gd name="connsiteX2" fmla="*/ 0 w 12700"/>
                <a:gd name="connsiteY2" fmla="*/ 0 h 12700"/>
                <a:gd name="connsiteX3" fmla="*/ 0 w 12700"/>
                <a:gd name="connsiteY3" fmla="*/ 0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00" h="1270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D7CE0683-3B20-4838-960F-96B8ABB639F5}"/>
                </a:ext>
              </a:extLst>
            </p:cNvPr>
            <p:cNvSpPr/>
            <p:nvPr/>
          </p:nvSpPr>
          <p:spPr>
            <a:xfrm>
              <a:off x="1666964" y="1771101"/>
              <a:ext cx="4698" cy="16763"/>
            </a:xfrm>
            <a:custGeom>
              <a:avLst/>
              <a:gdLst>
                <a:gd name="connsiteX0" fmla="*/ 0 w 4698"/>
                <a:gd name="connsiteY0" fmla="*/ 0 h 16763"/>
                <a:gd name="connsiteX1" fmla="*/ 4699 w 4698"/>
                <a:gd name="connsiteY1" fmla="*/ 16764 h 16763"/>
                <a:gd name="connsiteX2" fmla="*/ 4699 w 4698"/>
                <a:gd name="connsiteY2" fmla="*/ 16764 h 16763"/>
                <a:gd name="connsiteX3" fmla="*/ 0 w 4698"/>
                <a:gd name="connsiteY3" fmla="*/ 0 h 16763"/>
                <a:gd name="connsiteX4" fmla="*/ 0 w 4698"/>
                <a:gd name="connsiteY4" fmla="*/ 0 h 16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98" h="16763">
                  <a:moveTo>
                    <a:pt x="0" y="0"/>
                  </a:moveTo>
                  <a:lnTo>
                    <a:pt x="4699" y="16764"/>
                  </a:lnTo>
                  <a:lnTo>
                    <a:pt x="4699" y="1676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DBC463AB-4003-4E67-996F-737C206F8BD8}"/>
                </a:ext>
              </a:extLst>
            </p:cNvPr>
            <p:cNvSpPr/>
            <p:nvPr/>
          </p:nvSpPr>
          <p:spPr>
            <a:xfrm>
              <a:off x="1669250" y="1787992"/>
              <a:ext cx="12700" cy="888"/>
            </a:xfrm>
            <a:custGeom>
              <a:avLst/>
              <a:gdLst>
                <a:gd name="connsiteX0" fmla="*/ 0 w 12700"/>
                <a:gd name="connsiteY0" fmla="*/ 254 h 888"/>
                <a:gd name="connsiteX1" fmla="*/ 0 w 12700"/>
                <a:gd name="connsiteY1" fmla="*/ 889 h 888"/>
                <a:gd name="connsiteX2" fmla="*/ 0 w 12700"/>
                <a:gd name="connsiteY2" fmla="*/ 0 h 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700" h="888">
                  <a:moveTo>
                    <a:pt x="0" y="254"/>
                  </a:moveTo>
                  <a:lnTo>
                    <a:pt x="0" y="8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189674AF-DAFC-4DBC-8080-8904B7798C0D}"/>
                </a:ext>
              </a:extLst>
            </p:cNvPr>
            <p:cNvSpPr/>
            <p:nvPr/>
          </p:nvSpPr>
          <p:spPr>
            <a:xfrm>
              <a:off x="1669250" y="1789770"/>
              <a:ext cx="12700" cy="12700"/>
            </a:xfrm>
            <a:custGeom>
              <a:avLst/>
              <a:gdLst>
                <a:gd name="connsiteX0" fmla="*/ 0 w 12700"/>
                <a:gd name="connsiteY0" fmla="*/ 0 h 12700"/>
                <a:gd name="connsiteX1" fmla="*/ 0 w 12700"/>
                <a:gd name="connsiteY1" fmla="*/ 0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700" h="1270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25F1E069-AEF9-4C59-AAD5-ABA576F2496A}"/>
                </a:ext>
              </a:extLst>
            </p:cNvPr>
            <p:cNvSpPr/>
            <p:nvPr/>
          </p:nvSpPr>
          <p:spPr>
            <a:xfrm>
              <a:off x="1669250" y="1790023"/>
              <a:ext cx="127" cy="12700"/>
            </a:xfrm>
            <a:custGeom>
              <a:avLst/>
              <a:gdLst>
                <a:gd name="connsiteX0" fmla="*/ 127 w 127"/>
                <a:gd name="connsiteY0" fmla="*/ 0 h 12700"/>
                <a:gd name="connsiteX1" fmla="*/ 0 w 127"/>
                <a:gd name="connsiteY1" fmla="*/ 0 h 12700"/>
                <a:gd name="connsiteX2" fmla="*/ 0 w 127"/>
                <a:gd name="connsiteY2" fmla="*/ 0 h 12700"/>
                <a:gd name="connsiteX3" fmla="*/ 127 w 127"/>
                <a:gd name="connsiteY3" fmla="*/ 0 h 12700"/>
                <a:gd name="connsiteX4" fmla="*/ 127 w 127"/>
                <a:gd name="connsiteY4" fmla="*/ 0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" h="12700">
                  <a:moveTo>
                    <a:pt x="12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27" y="0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000000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A8C77F70-8112-488C-947E-20CCA8CADE93}"/>
                </a:ext>
              </a:extLst>
            </p:cNvPr>
            <p:cNvSpPr/>
            <p:nvPr/>
          </p:nvSpPr>
          <p:spPr>
            <a:xfrm>
              <a:off x="1669250" y="1788245"/>
              <a:ext cx="761" cy="1016"/>
            </a:xfrm>
            <a:custGeom>
              <a:avLst/>
              <a:gdLst>
                <a:gd name="connsiteX0" fmla="*/ 0 w 761"/>
                <a:gd name="connsiteY0" fmla="*/ 1016 h 1016"/>
                <a:gd name="connsiteX1" fmla="*/ 0 w 761"/>
                <a:gd name="connsiteY1" fmla="*/ 1016 h 1016"/>
                <a:gd name="connsiteX2" fmla="*/ 762 w 761"/>
                <a:gd name="connsiteY2" fmla="*/ 0 h 1016"/>
                <a:gd name="connsiteX3" fmla="*/ 0 w 761"/>
                <a:gd name="connsiteY3" fmla="*/ 1016 h 1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1" h="1016">
                  <a:moveTo>
                    <a:pt x="0" y="1016"/>
                  </a:moveTo>
                  <a:lnTo>
                    <a:pt x="0" y="1016"/>
                  </a:lnTo>
                  <a:cubicBezTo>
                    <a:pt x="356" y="767"/>
                    <a:pt x="623" y="411"/>
                    <a:pt x="762" y="0"/>
                  </a:cubicBezTo>
                  <a:cubicBezTo>
                    <a:pt x="565" y="378"/>
                    <a:pt x="307" y="721"/>
                    <a:pt x="0" y="1016"/>
                  </a:cubicBezTo>
                  <a:close/>
                </a:path>
              </a:pathLst>
            </a:custGeom>
            <a:solidFill>
              <a:srgbClr val="000000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1A5AA36C-3393-4912-82D4-1EEFC16D0F25}"/>
                </a:ext>
              </a:extLst>
            </p:cNvPr>
            <p:cNvSpPr/>
            <p:nvPr/>
          </p:nvSpPr>
          <p:spPr>
            <a:xfrm>
              <a:off x="1669250" y="1787992"/>
              <a:ext cx="12700" cy="12700"/>
            </a:xfrm>
            <a:custGeom>
              <a:avLst/>
              <a:gdLst>
                <a:gd name="connsiteX0" fmla="*/ 0 w 12700"/>
                <a:gd name="connsiteY0" fmla="*/ 0 h 12700"/>
                <a:gd name="connsiteX1" fmla="*/ 0 w 12700"/>
                <a:gd name="connsiteY1" fmla="*/ 0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700" h="1270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34C65F10-EAF4-4A31-8926-714F420D3267}"/>
                </a:ext>
              </a:extLst>
            </p:cNvPr>
            <p:cNvSpPr/>
            <p:nvPr/>
          </p:nvSpPr>
          <p:spPr>
            <a:xfrm>
              <a:off x="1669250" y="1789896"/>
              <a:ext cx="12700" cy="12700"/>
            </a:xfrm>
            <a:custGeom>
              <a:avLst/>
              <a:gdLst>
                <a:gd name="connsiteX0" fmla="*/ 0 w 12700"/>
                <a:gd name="connsiteY0" fmla="*/ 0 h 12700"/>
                <a:gd name="connsiteX1" fmla="*/ 0 w 12700"/>
                <a:gd name="connsiteY1" fmla="*/ 0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700" h="1270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A9088041-4096-4511-8811-75107CF152EB}"/>
                </a:ext>
              </a:extLst>
            </p:cNvPr>
            <p:cNvSpPr/>
            <p:nvPr/>
          </p:nvSpPr>
          <p:spPr>
            <a:xfrm>
              <a:off x="1668488" y="1788627"/>
              <a:ext cx="1651" cy="1142"/>
            </a:xfrm>
            <a:custGeom>
              <a:avLst/>
              <a:gdLst>
                <a:gd name="connsiteX0" fmla="*/ 0 w 1651"/>
                <a:gd name="connsiteY0" fmla="*/ 1143 h 1142"/>
                <a:gd name="connsiteX1" fmla="*/ 0 w 1651"/>
                <a:gd name="connsiteY1" fmla="*/ 1143 h 1142"/>
                <a:gd name="connsiteX2" fmla="*/ 889 w 1651"/>
                <a:gd name="connsiteY2" fmla="*/ 1143 h 1142"/>
                <a:gd name="connsiteX3" fmla="*/ 1651 w 1651"/>
                <a:gd name="connsiteY3" fmla="*/ 0 h 1142"/>
                <a:gd name="connsiteX4" fmla="*/ 1651 w 1651"/>
                <a:gd name="connsiteY4" fmla="*/ 0 h 1142"/>
                <a:gd name="connsiteX5" fmla="*/ 0 w 1651"/>
                <a:gd name="connsiteY5" fmla="*/ 1143 h 1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51" h="1142">
                  <a:moveTo>
                    <a:pt x="0" y="1143"/>
                  </a:moveTo>
                  <a:lnTo>
                    <a:pt x="0" y="1143"/>
                  </a:lnTo>
                  <a:lnTo>
                    <a:pt x="889" y="1143"/>
                  </a:lnTo>
                  <a:cubicBezTo>
                    <a:pt x="889" y="1143"/>
                    <a:pt x="1524" y="508"/>
                    <a:pt x="1651" y="0"/>
                  </a:cubicBezTo>
                  <a:lnTo>
                    <a:pt x="1651" y="0"/>
                  </a:lnTo>
                  <a:cubicBezTo>
                    <a:pt x="1270" y="582"/>
                    <a:pt x="678" y="992"/>
                    <a:pt x="0" y="1143"/>
                  </a:cubicBezTo>
                  <a:close/>
                </a:path>
              </a:pathLst>
            </a:custGeom>
            <a:solidFill>
              <a:srgbClr val="000000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867730B5-BCD2-410D-8F68-E9BD10FD701A}"/>
                </a:ext>
              </a:extLst>
            </p:cNvPr>
            <p:cNvSpPr/>
            <p:nvPr/>
          </p:nvSpPr>
          <p:spPr>
            <a:xfrm>
              <a:off x="1669250" y="1790023"/>
              <a:ext cx="12700" cy="12700"/>
            </a:xfrm>
            <a:custGeom>
              <a:avLst/>
              <a:gdLst>
                <a:gd name="connsiteX0" fmla="*/ 0 w 12700"/>
                <a:gd name="connsiteY0" fmla="*/ 0 h 12700"/>
                <a:gd name="connsiteX1" fmla="*/ 0 w 12700"/>
                <a:gd name="connsiteY1" fmla="*/ 0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700" h="1270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1C81F45A-42E1-498E-9952-5911274C7DC5}"/>
                </a:ext>
              </a:extLst>
            </p:cNvPr>
            <p:cNvSpPr/>
            <p:nvPr/>
          </p:nvSpPr>
          <p:spPr>
            <a:xfrm>
              <a:off x="1669250" y="1789261"/>
              <a:ext cx="12700" cy="12700"/>
            </a:xfrm>
            <a:custGeom>
              <a:avLst/>
              <a:gdLst>
                <a:gd name="connsiteX0" fmla="*/ 0 w 12700"/>
                <a:gd name="connsiteY0" fmla="*/ 0 h 12700"/>
                <a:gd name="connsiteX1" fmla="*/ 0 w 12700"/>
                <a:gd name="connsiteY1" fmla="*/ 0 h 12700"/>
                <a:gd name="connsiteX2" fmla="*/ 0 w 12700"/>
                <a:gd name="connsiteY2" fmla="*/ 0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700" h="1270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5581C5E7-BDE6-4AF5-BE23-32EB4C01DD63}"/>
                </a:ext>
              </a:extLst>
            </p:cNvPr>
            <p:cNvSpPr/>
            <p:nvPr/>
          </p:nvSpPr>
          <p:spPr>
            <a:xfrm>
              <a:off x="1666781" y="1781895"/>
              <a:ext cx="5262" cy="6858"/>
            </a:xfrm>
            <a:custGeom>
              <a:avLst/>
              <a:gdLst>
                <a:gd name="connsiteX0" fmla="*/ 5262 w 5262"/>
                <a:gd name="connsiteY0" fmla="*/ 4699 h 6858"/>
                <a:gd name="connsiteX1" fmla="*/ 3865 w 5262"/>
                <a:gd name="connsiteY1" fmla="*/ 0 h 6858"/>
                <a:gd name="connsiteX2" fmla="*/ 2595 w 5262"/>
                <a:gd name="connsiteY2" fmla="*/ 5461 h 6858"/>
                <a:gd name="connsiteX3" fmla="*/ 1579 w 5262"/>
                <a:gd name="connsiteY3" fmla="*/ 1905 h 6858"/>
                <a:gd name="connsiteX4" fmla="*/ 182 w 5262"/>
                <a:gd name="connsiteY4" fmla="*/ 3937 h 6858"/>
                <a:gd name="connsiteX5" fmla="*/ 182 w 5262"/>
                <a:gd name="connsiteY5" fmla="*/ 5969 h 6858"/>
                <a:gd name="connsiteX6" fmla="*/ 182 w 5262"/>
                <a:gd name="connsiteY6" fmla="*/ 5969 h 6858"/>
                <a:gd name="connsiteX7" fmla="*/ 182 w 5262"/>
                <a:gd name="connsiteY7" fmla="*/ 6858 h 6858"/>
                <a:gd name="connsiteX8" fmla="*/ 182 w 5262"/>
                <a:gd name="connsiteY8" fmla="*/ 6858 h 6858"/>
                <a:gd name="connsiteX9" fmla="*/ 1071 w 5262"/>
                <a:gd name="connsiteY9" fmla="*/ 6858 h 6858"/>
                <a:gd name="connsiteX10" fmla="*/ 2976 w 5262"/>
                <a:gd name="connsiteY10" fmla="*/ 6858 h 6858"/>
                <a:gd name="connsiteX11" fmla="*/ 4627 w 5262"/>
                <a:gd name="connsiteY11" fmla="*/ 5207 h 6858"/>
                <a:gd name="connsiteX12" fmla="*/ 5262 w 5262"/>
                <a:gd name="connsiteY12" fmla="*/ 4699 h 6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262" h="6858">
                  <a:moveTo>
                    <a:pt x="5262" y="4699"/>
                  </a:moveTo>
                  <a:lnTo>
                    <a:pt x="3865" y="0"/>
                  </a:lnTo>
                  <a:lnTo>
                    <a:pt x="2595" y="5461"/>
                  </a:lnTo>
                  <a:lnTo>
                    <a:pt x="1579" y="1905"/>
                  </a:lnTo>
                  <a:lnTo>
                    <a:pt x="182" y="3937"/>
                  </a:lnTo>
                  <a:cubicBezTo>
                    <a:pt x="-61" y="4593"/>
                    <a:pt x="-61" y="5314"/>
                    <a:pt x="182" y="5969"/>
                  </a:cubicBezTo>
                  <a:lnTo>
                    <a:pt x="182" y="5969"/>
                  </a:lnTo>
                  <a:lnTo>
                    <a:pt x="182" y="6858"/>
                  </a:lnTo>
                  <a:lnTo>
                    <a:pt x="182" y="6858"/>
                  </a:lnTo>
                  <a:lnTo>
                    <a:pt x="1071" y="6858"/>
                  </a:lnTo>
                  <a:lnTo>
                    <a:pt x="2976" y="6858"/>
                  </a:lnTo>
                  <a:cubicBezTo>
                    <a:pt x="3751" y="6591"/>
                    <a:pt x="4360" y="5982"/>
                    <a:pt x="4627" y="5207"/>
                  </a:cubicBezTo>
                  <a:cubicBezTo>
                    <a:pt x="4860" y="5066"/>
                    <a:pt x="5073" y="4895"/>
                    <a:pt x="5262" y="4699"/>
                  </a:cubicBezTo>
                  <a:close/>
                </a:path>
              </a:pathLst>
            </a:custGeom>
            <a:solidFill>
              <a:srgbClr val="000000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96C0290E-3941-40AC-A3DF-BA3E765D996D}"/>
                </a:ext>
              </a:extLst>
            </p:cNvPr>
            <p:cNvSpPr/>
            <p:nvPr/>
          </p:nvSpPr>
          <p:spPr>
            <a:xfrm>
              <a:off x="1668107" y="1780626"/>
              <a:ext cx="2413" cy="6730"/>
            </a:xfrm>
            <a:custGeom>
              <a:avLst/>
              <a:gdLst>
                <a:gd name="connsiteX0" fmla="*/ 0 w 2413"/>
                <a:gd name="connsiteY0" fmla="*/ 3175 h 6730"/>
                <a:gd name="connsiteX1" fmla="*/ 1016 w 2413"/>
                <a:gd name="connsiteY1" fmla="*/ 6731 h 6730"/>
                <a:gd name="connsiteX2" fmla="*/ 2413 w 2413"/>
                <a:gd name="connsiteY2" fmla="*/ 1270 h 6730"/>
                <a:gd name="connsiteX3" fmla="*/ 2032 w 2413"/>
                <a:gd name="connsiteY3" fmla="*/ 0 h 6730"/>
                <a:gd name="connsiteX4" fmla="*/ 0 w 2413"/>
                <a:gd name="connsiteY4" fmla="*/ 3175 h 6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3" h="6730">
                  <a:moveTo>
                    <a:pt x="0" y="3175"/>
                  </a:moveTo>
                  <a:lnTo>
                    <a:pt x="1016" y="6731"/>
                  </a:lnTo>
                  <a:lnTo>
                    <a:pt x="2413" y="1270"/>
                  </a:lnTo>
                  <a:lnTo>
                    <a:pt x="2032" y="0"/>
                  </a:lnTo>
                  <a:lnTo>
                    <a:pt x="0" y="3175"/>
                  </a:lnTo>
                  <a:close/>
                </a:path>
              </a:pathLst>
            </a:custGeom>
            <a:solidFill>
              <a:srgbClr val="000000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92" name="Group">
              <a:extLst>
                <a:ext uri="{FF2B5EF4-FFF2-40B4-BE49-F238E27FC236}">
                  <a16:creationId xmlns:a16="http://schemas.microsoft.com/office/drawing/2014/main" id="{EA22F704-1735-4D0B-9F12-2F2B94C7B39D}"/>
                </a:ext>
              </a:extLst>
            </p:cNvPr>
            <p:cNvGrpSpPr/>
            <p:nvPr/>
          </p:nvGrpSpPr>
          <p:grpSpPr>
            <a:xfrm>
              <a:off x="1249872" y="651271"/>
              <a:ext cx="838757" cy="884463"/>
              <a:chOff x="0" y="0"/>
              <a:chExt cx="5632674" cy="5939613"/>
            </a:xfrm>
          </p:grpSpPr>
          <p:sp>
            <p:nvSpPr>
              <p:cNvPr id="93" name="Shape">
                <a:extLst>
                  <a:ext uri="{FF2B5EF4-FFF2-40B4-BE49-F238E27FC236}">
                    <a16:creationId xmlns:a16="http://schemas.microsoft.com/office/drawing/2014/main" id="{7D2B88C6-308D-4112-AE58-684D53856DCB}"/>
                  </a:ext>
                </a:extLst>
              </p:cNvPr>
              <p:cNvSpPr/>
              <p:nvPr/>
            </p:nvSpPr>
            <p:spPr>
              <a:xfrm>
                <a:off x="3022600" y="0"/>
                <a:ext cx="2610075" cy="59396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7" h="21600" extrusionOk="0">
                    <a:moveTo>
                      <a:pt x="3517" y="0"/>
                    </a:moveTo>
                    <a:lnTo>
                      <a:pt x="0" y="3176"/>
                    </a:lnTo>
                    <a:lnTo>
                      <a:pt x="3442" y="17985"/>
                    </a:lnTo>
                    <a:lnTo>
                      <a:pt x="1169" y="21600"/>
                    </a:lnTo>
                    <a:lnTo>
                      <a:pt x="18300" y="17266"/>
                    </a:lnTo>
                    <a:cubicBezTo>
                      <a:pt x="20323" y="16754"/>
                      <a:pt x="21570" y="15807"/>
                      <a:pt x="21573" y="14781"/>
                    </a:cubicBezTo>
                    <a:lnTo>
                      <a:pt x="21597" y="6221"/>
                    </a:lnTo>
                    <a:cubicBezTo>
                      <a:pt x="21600" y="5190"/>
                      <a:pt x="20347" y="4238"/>
                      <a:pt x="18313" y="3726"/>
                    </a:cubicBezTo>
                    <a:cubicBezTo>
                      <a:pt x="18313" y="3726"/>
                      <a:pt x="3517" y="0"/>
                      <a:pt x="3517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00000"/>
                  </a:gs>
                  <a:gs pos="100000">
                    <a:srgbClr val="000000"/>
                  </a:gs>
                </a:gsLst>
                <a:lin ang="10894941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94" name="Shape">
                <a:extLst>
                  <a:ext uri="{FF2B5EF4-FFF2-40B4-BE49-F238E27FC236}">
                    <a16:creationId xmlns:a16="http://schemas.microsoft.com/office/drawing/2014/main" id="{0133B2FF-67D0-46C3-92E3-DD9BA2182D66}"/>
                  </a:ext>
                </a:extLst>
              </p:cNvPr>
              <p:cNvSpPr/>
              <p:nvPr/>
            </p:nvSpPr>
            <p:spPr>
              <a:xfrm>
                <a:off x="0" y="0"/>
                <a:ext cx="2610075" cy="59396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7" h="21600" extrusionOk="0">
                    <a:moveTo>
                      <a:pt x="18080" y="0"/>
                    </a:moveTo>
                    <a:lnTo>
                      <a:pt x="21597" y="3176"/>
                    </a:lnTo>
                    <a:lnTo>
                      <a:pt x="18155" y="17985"/>
                    </a:lnTo>
                    <a:lnTo>
                      <a:pt x="20428" y="21600"/>
                    </a:lnTo>
                    <a:lnTo>
                      <a:pt x="3297" y="17266"/>
                    </a:lnTo>
                    <a:cubicBezTo>
                      <a:pt x="1274" y="16754"/>
                      <a:pt x="27" y="15807"/>
                      <a:pt x="24" y="14781"/>
                    </a:cubicBezTo>
                    <a:lnTo>
                      <a:pt x="0" y="6221"/>
                    </a:lnTo>
                    <a:cubicBezTo>
                      <a:pt x="-3" y="5190"/>
                      <a:pt x="1250" y="4238"/>
                      <a:pt x="3284" y="3726"/>
                    </a:cubicBezTo>
                    <a:cubicBezTo>
                      <a:pt x="3284" y="3726"/>
                      <a:pt x="18080" y="0"/>
                      <a:pt x="1808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00000"/>
                  </a:gs>
                  <a:gs pos="100000">
                    <a:srgbClr val="000000"/>
                  </a:gs>
                </a:gsLst>
                <a:lin ang="10894941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</p:grpSp>
      </p:grpSp>
      <p:sp>
        <p:nvSpPr>
          <p:cNvPr id="96" name="TextBox 95">
            <a:extLst>
              <a:ext uri="{FF2B5EF4-FFF2-40B4-BE49-F238E27FC236}">
                <a16:creationId xmlns:a16="http://schemas.microsoft.com/office/drawing/2014/main" id="{6BF3F86B-ECF1-486C-872F-9E298B796705}"/>
              </a:ext>
            </a:extLst>
          </p:cNvPr>
          <p:cNvSpPr txBox="1"/>
          <p:nvPr/>
        </p:nvSpPr>
        <p:spPr>
          <a:xfrm>
            <a:off x="5607292" y="9165091"/>
            <a:ext cx="1550104" cy="2718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layfair Display"/>
                <a:ea typeface="+mn-ea"/>
                <a:cs typeface="+mn-cs"/>
                <a:sym typeface="Playfair Display"/>
                <a:rtl val="0"/>
              </a:rPr>
              <a:t>www.yourwebsite.com</a:t>
            </a: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A85AD9B7-2C59-4B33-BFC7-71B88F530B70}"/>
              </a:ext>
            </a:extLst>
          </p:cNvPr>
          <p:cNvSpPr txBox="1"/>
          <p:nvPr/>
        </p:nvSpPr>
        <p:spPr>
          <a:xfrm>
            <a:off x="6900926" y="9158719"/>
            <a:ext cx="1043555" cy="30264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Playfair Display"/>
                <a:ea typeface="+mn-ea"/>
                <a:cs typeface="+mn-cs"/>
                <a:sym typeface="Playfair Display"/>
                <a:rtl val="0"/>
              </a:rPr>
              <a:t>LEAN MORE</a:t>
            </a:r>
          </a:p>
        </p:txBody>
      </p:sp>
      <p:sp>
        <p:nvSpPr>
          <p:cNvPr id="98" name="Freeform: Shape 97">
            <a:extLst>
              <a:ext uri="{FF2B5EF4-FFF2-40B4-BE49-F238E27FC236}">
                <a16:creationId xmlns:a16="http://schemas.microsoft.com/office/drawing/2014/main" id="{19EC58A1-7AA3-4441-9FE8-369F332E0E4B}"/>
              </a:ext>
            </a:extLst>
          </p:cNvPr>
          <p:cNvSpPr/>
          <p:nvPr/>
        </p:nvSpPr>
        <p:spPr>
          <a:xfrm>
            <a:off x="7999983" y="9284516"/>
            <a:ext cx="183769" cy="65913"/>
          </a:xfrm>
          <a:custGeom>
            <a:avLst/>
            <a:gdLst>
              <a:gd name="connsiteX0" fmla="*/ 183769 w 183769"/>
              <a:gd name="connsiteY0" fmla="*/ 32893 h 65913"/>
              <a:gd name="connsiteX1" fmla="*/ 126619 w 183769"/>
              <a:gd name="connsiteY1" fmla="*/ 0 h 65913"/>
              <a:gd name="connsiteX2" fmla="*/ 126619 w 183769"/>
              <a:gd name="connsiteY2" fmla="*/ 20955 h 65913"/>
              <a:gd name="connsiteX3" fmla="*/ 121793 w 183769"/>
              <a:gd name="connsiteY3" fmla="*/ 20955 h 65913"/>
              <a:gd name="connsiteX4" fmla="*/ 0 w 183769"/>
              <a:gd name="connsiteY4" fmla="*/ 20955 h 65913"/>
              <a:gd name="connsiteX5" fmla="*/ 0 w 183769"/>
              <a:gd name="connsiteY5" fmla="*/ 44831 h 65913"/>
              <a:gd name="connsiteX6" fmla="*/ 121793 w 183769"/>
              <a:gd name="connsiteY6" fmla="*/ 44831 h 65913"/>
              <a:gd name="connsiteX7" fmla="*/ 126619 w 183769"/>
              <a:gd name="connsiteY7" fmla="*/ 44831 h 65913"/>
              <a:gd name="connsiteX8" fmla="*/ 126619 w 183769"/>
              <a:gd name="connsiteY8" fmla="*/ 65913 h 65913"/>
              <a:gd name="connsiteX9" fmla="*/ 183769 w 183769"/>
              <a:gd name="connsiteY9" fmla="*/ 32893 h 65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3769" h="65913">
                <a:moveTo>
                  <a:pt x="183769" y="32893"/>
                </a:moveTo>
                <a:lnTo>
                  <a:pt x="126619" y="0"/>
                </a:lnTo>
                <a:lnTo>
                  <a:pt x="126619" y="20955"/>
                </a:lnTo>
                <a:lnTo>
                  <a:pt x="121793" y="20955"/>
                </a:lnTo>
                <a:lnTo>
                  <a:pt x="0" y="20955"/>
                </a:lnTo>
                <a:lnTo>
                  <a:pt x="0" y="44831"/>
                </a:lnTo>
                <a:lnTo>
                  <a:pt x="121793" y="44831"/>
                </a:lnTo>
                <a:lnTo>
                  <a:pt x="126619" y="44831"/>
                </a:lnTo>
                <a:lnTo>
                  <a:pt x="126619" y="65913"/>
                </a:lnTo>
                <a:lnTo>
                  <a:pt x="183769" y="32893"/>
                </a:lnTo>
                <a:close/>
              </a:path>
            </a:pathLst>
          </a:custGeom>
          <a:solidFill>
            <a:srgbClr val="FFFFF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1308" name="Group 1307">
            <a:extLst>
              <a:ext uri="{FF2B5EF4-FFF2-40B4-BE49-F238E27FC236}">
                <a16:creationId xmlns:a16="http://schemas.microsoft.com/office/drawing/2014/main" id="{6F15A012-5FC0-4BAD-8062-07DB9AFC8531}"/>
              </a:ext>
            </a:extLst>
          </p:cNvPr>
          <p:cNvGrpSpPr/>
          <p:nvPr/>
        </p:nvGrpSpPr>
        <p:grpSpPr>
          <a:xfrm>
            <a:off x="-19769" y="9258975"/>
            <a:ext cx="8249370" cy="1256625"/>
            <a:chOff x="-6311900" y="8261225"/>
            <a:chExt cx="6172200" cy="940210"/>
          </a:xfrm>
        </p:grpSpPr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D3BB509B-612D-4556-8FE8-03C60C1346FD}"/>
                </a:ext>
              </a:extLst>
            </p:cNvPr>
            <p:cNvSpPr/>
            <p:nvPr/>
          </p:nvSpPr>
          <p:spPr>
            <a:xfrm>
              <a:off x="-3777583" y="8329536"/>
              <a:ext cx="3637883" cy="802572"/>
            </a:xfrm>
            <a:custGeom>
              <a:avLst/>
              <a:gdLst>
                <a:gd name="connsiteX0" fmla="*/ 9525 w 3637883"/>
                <a:gd name="connsiteY0" fmla="*/ 252488 h 802572"/>
                <a:gd name="connsiteX1" fmla="*/ 0 w 3637883"/>
                <a:gd name="connsiteY1" fmla="*/ 240868 h 802572"/>
                <a:gd name="connsiteX2" fmla="*/ 500920 w 3637883"/>
                <a:gd name="connsiteY2" fmla="*/ 18364 h 802572"/>
                <a:gd name="connsiteX3" fmla="*/ 1673257 w 3637883"/>
                <a:gd name="connsiteY3" fmla="*/ 447751 h 802572"/>
                <a:gd name="connsiteX4" fmla="*/ 2981325 w 3637883"/>
                <a:gd name="connsiteY4" fmla="*/ 681589 h 802572"/>
                <a:gd name="connsiteX5" fmla="*/ 3627596 w 3637883"/>
                <a:gd name="connsiteY5" fmla="*/ 270109 h 802572"/>
                <a:gd name="connsiteX6" fmla="*/ 3637883 w 3637883"/>
                <a:gd name="connsiteY6" fmla="*/ 281063 h 802572"/>
                <a:gd name="connsiteX7" fmla="*/ 2987040 w 3637883"/>
                <a:gd name="connsiteY7" fmla="*/ 695591 h 802572"/>
                <a:gd name="connsiteX8" fmla="*/ 1662208 w 3637883"/>
                <a:gd name="connsiteY8" fmla="*/ 458705 h 802572"/>
                <a:gd name="connsiteX9" fmla="*/ 503301 w 3637883"/>
                <a:gd name="connsiteY9" fmla="*/ 33413 h 802572"/>
                <a:gd name="connsiteX10" fmla="*/ 9525 w 3637883"/>
                <a:gd name="connsiteY10" fmla="*/ 252488 h 802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37883" h="802572">
                  <a:moveTo>
                    <a:pt x="9525" y="252488"/>
                  </a:moveTo>
                  <a:lnTo>
                    <a:pt x="0" y="240868"/>
                  </a:lnTo>
                  <a:cubicBezTo>
                    <a:pt x="1905" y="239153"/>
                    <a:pt x="198025" y="74466"/>
                    <a:pt x="500920" y="18364"/>
                  </a:cubicBezTo>
                  <a:cubicBezTo>
                    <a:pt x="780383" y="-33357"/>
                    <a:pt x="1210723" y="-686"/>
                    <a:pt x="1673257" y="447751"/>
                  </a:cubicBezTo>
                  <a:cubicBezTo>
                    <a:pt x="2130457" y="891235"/>
                    <a:pt x="2636901" y="819702"/>
                    <a:pt x="2981325" y="681589"/>
                  </a:cubicBezTo>
                  <a:cubicBezTo>
                    <a:pt x="3355562" y="531475"/>
                    <a:pt x="3624929" y="272681"/>
                    <a:pt x="3627596" y="270109"/>
                  </a:cubicBezTo>
                  <a:lnTo>
                    <a:pt x="3637883" y="281063"/>
                  </a:lnTo>
                  <a:cubicBezTo>
                    <a:pt x="3635216" y="283731"/>
                    <a:pt x="3363944" y="544334"/>
                    <a:pt x="2987040" y="695591"/>
                  </a:cubicBezTo>
                  <a:cubicBezTo>
                    <a:pt x="2638330" y="835514"/>
                    <a:pt x="2125504" y="907999"/>
                    <a:pt x="1662208" y="458705"/>
                  </a:cubicBezTo>
                  <a:cubicBezTo>
                    <a:pt x="1409509" y="214388"/>
                    <a:pt x="1003268" y="-58789"/>
                    <a:pt x="503301" y="33413"/>
                  </a:cubicBezTo>
                  <a:cubicBezTo>
                    <a:pt x="204406" y="89134"/>
                    <a:pt x="11430" y="251250"/>
                    <a:pt x="9525" y="252488"/>
                  </a:cubicBezTo>
                  <a:close/>
                </a:path>
              </a:pathLst>
            </a:custGeom>
            <a:solidFill>
              <a:srgbClr val="50515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06" name="Freeform: Shape 1305">
              <a:extLst>
                <a:ext uri="{FF2B5EF4-FFF2-40B4-BE49-F238E27FC236}">
                  <a16:creationId xmlns:a16="http://schemas.microsoft.com/office/drawing/2014/main" id="{EBC67D54-AFCB-4D95-BADA-7848C7F77E9B}"/>
                </a:ext>
              </a:extLst>
            </p:cNvPr>
            <p:cNvSpPr/>
            <p:nvPr/>
          </p:nvSpPr>
          <p:spPr>
            <a:xfrm>
              <a:off x="-6311900" y="8261225"/>
              <a:ext cx="4425981" cy="939924"/>
            </a:xfrm>
            <a:custGeom>
              <a:avLst/>
              <a:gdLst>
                <a:gd name="connsiteX0" fmla="*/ 0 w 4425981"/>
                <a:gd name="connsiteY0" fmla="*/ 939924 h 939924"/>
                <a:gd name="connsiteX1" fmla="*/ 4425982 w 4425981"/>
                <a:gd name="connsiteY1" fmla="*/ 939924 h 939924"/>
                <a:gd name="connsiteX2" fmla="*/ 1633347 w 4425981"/>
                <a:gd name="connsiteY2" fmla="*/ 593119 h 939924"/>
                <a:gd name="connsiteX3" fmla="*/ 1098328 w 4425981"/>
                <a:gd name="connsiteY3" fmla="*/ 608644 h 939924"/>
                <a:gd name="connsiteX4" fmla="*/ 0 w 4425981"/>
                <a:gd name="connsiteY4" fmla="*/ 939924 h 939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25981" h="939924">
                  <a:moveTo>
                    <a:pt x="0" y="939924"/>
                  </a:moveTo>
                  <a:lnTo>
                    <a:pt x="4425982" y="939924"/>
                  </a:lnTo>
                  <a:cubicBezTo>
                    <a:pt x="4425982" y="939924"/>
                    <a:pt x="3524250" y="-920213"/>
                    <a:pt x="1633347" y="593119"/>
                  </a:cubicBezTo>
                  <a:cubicBezTo>
                    <a:pt x="1395222" y="783619"/>
                    <a:pt x="1238060" y="716944"/>
                    <a:pt x="1098328" y="608644"/>
                  </a:cubicBezTo>
                  <a:cubicBezTo>
                    <a:pt x="719900" y="314417"/>
                    <a:pt x="202787" y="469389"/>
                    <a:pt x="0" y="939924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07" name="Freeform: Shape 1306">
              <a:extLst>
                <a:ext uri="{FF2B5EF4-FFF2-40B4-BE49-F238E27FC236}">
                  <a16:creationId xmlns:a16="http://schemas.microsoft.com/office/drawing/2014/main" id="{C51D1158-5CDF-4F69-9E7E-1F3A6B1C3D93}"/>
                </a:ext>
              </a:extLst>
            </p:cNvPr>
            <p:cNvSpPr/>
            <p:nvPr/>
          </p:nvSpPr>
          <p:spPr>
            <a:xfrm>
              <a:off x="-6197028" y="8389897"/>
              <a:ext cx="1809083" cy="811538"/>
            </a:xfrm>
            <a:custGeom>
              <a:avLst/>
              <a:gdLst>
                <a:gd name="connsiteX0" fmla="*/ 1433608 w 1809083"/>
                <a:gd name="connsiteY0" fmla="*/ 6676 h 811538"/>
                <a:gd name="connsiteX1" fmla="*/ 1497711 w 1809083"/>
                <a:gd name="connsiteY1" fmla="*/ 30202 h 811538"/>
                <a:gd name="connsiteX2" fmla="*/ 1732883 w 1809083"/>
                <a:gd name="connsiteY2" fmla="*/ 298045 h 811538"/>
                <a:gd name="connsiteX3" fmla="*/ 1809083 w 1809083"/>
                <a:gd name="connsiteY3" fmla="*/ 485878 h 811538"/>
                <a:gd name="connsiteX4" fmla="*/ 1796701 w 1809083"/>
                <a:gd name="connsiteY4" fmla="*/ 489403 h 811538"/>
                <a:gd name="connsiteX5" fmla="*/ 1491901 w 1809083"/>
                <a:gd name="connsiteY5" fmla="*/ 41728 h 811538"/>
                <a:gd name="connsiteX6" fmla="*/ 1268825 w 1809083"/>
                <a:gd name="connsiteY6" fmla="*/ 33346 h 811538"/>
                <a:gd name="connsiteX7" fmla="*/ 935450 w 1809083"/>
                <a:gd name="connsiteY7" fmla="*/ 406059 h 811538"/>
                <a:gd name="connsiteX8" fmla="*/ 746284 w 1809083"/>
                <a:gd name="connsiteY8" fmla="*/ 625801 h 811538"/>
                <a:gd name="connsiteX9" fmla="*/ 531114 w 1809083"/>
                <a:gd name="connsiteY9" fmla="*/ 622657 h 811538"/>
                <a:gd name="connsiteX10" fmla="*/ 12001 w 1809083"/>
                <a:gd name="connsiteY10" fmla="*/ 811538 h 811538"/>
                <a:gd name="connsiteX11" fmla="*/ 0 w 1809083"/>
                <a:gd name="connsiteY11" fmla="*/ 806871 h 811538"/>
                <a:gd name="connsiteX12" fmla="*/ 532257 w 1809083"/>
                <a:gd name="connsiteY12" fmla="*/ 609418 h 811538"/>
                <a:gd name="connsiteX13" fmla="*/ 744379 w 1809083"/>
                <a:gd name="connsiteY13" fmla="*/ 612751 h 811538"/>
                <a:gd name="connsiteX14" fmla="*/ 923735 w 1809083"/>
                <a:gd name="connsiteY14" fmla="*/ 400439 h 811538"/>
                <a:gd name="connsiteX15" fmla="*/ 1264253 w 1809083"/>
                <a:gd name="connsiteY15" fmla="*/ 20963 h 811538"/>
                <a:gd name="connsiteX16" fmla="*/ 1433608 w 1809083"/>
                <a:gd name="connsiteY16" fmla="*/ 6676 h 811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09083" h="811538">
                  <a:moveTo>
                    <a:pt x="1433608" y="6676"/>
                  </a:moveTo>
                  <a:cubicBezTo>
                    <a:pt x="1455846" y="11906"/>
                    <a:pt x="1477369" y="19806"/>
                    <a:pt x="1497711" y="30202"/>
                  </a:cubicBezTo>
                  <a:cubicBezTo>
                    <a:pt x="1607058" y="84971"/>
                    <a:pt x="1685925" y="206129"/>
                    <a:pt x="1732883" y="298045"/>
                  </a:cubicBezTo>
                  <a:cubicBezTo>
                    <a:pt x="1763628" y="358353"/>
                    <a:pt x="1789122" y="421196"/>
                    <a:pt x="1809083" y="485878"/>
                  </a:cubicBezTo>
                  <a:lnTo>
                    <a:pt x="1796701" y="489403"/>
                  </a:lnTo>
                  <a:cubicBezTo>
                    <a:pt x="1795653" y="485973"/>
                    <a:pt x="1695450" y="143740"/>
                    <a:pt x="1491901" y="41728"/>
                  </a:cubicBezTo>
                  <a:cubicBezTo>
                    <a:pt x="1421797" y="6581"/>
                    <a:pt x="1346740" y="3628"/>
                    <a:pt x="1268825" y="33346"/>
                  </a:cubicBezTo>
                  <a:cubicBezTo>
                    <a:pt x="1068800" y="108974"/>
                    <a:pt x="995077" y="273757"/>
                    <a:pt x="935450" y="406059"/>
                  </a:cubicBezTo>
                  <a:cubicBezTo>
                    <a:pt x="886206" y="515691"/>
                    <a:pt x="843629" y="610465"/>
                    <a:pt x="746284" y="625801"/>
                  </a:cubicBezTo>
                  <a:cubicBezTo>
                    <a:pt x="686276" y="635326"/>
                    <a:pt x="610838" y="629134"/>
                    <a:pt x="531114" y="622657"/>
                  </a:cubicBezTo>
                  <a:cubicBezTo>
                    <a:pt x="328327" y="606084"/>
                    <a:pt x="98584" y="587224"/>
                    <a:pt x="12001" y="811538"/>
                  </a:cubicBezTo>
                  <a:lnTo>
                    <a:pt x="0" y="806871"/>
                  </a:lnTo>
                  <a:cubicBezTo>
                    <a:pt x="90107" y="573127"/>
                    <a:pt x="324993" y="592177"/>
                    <a:pt x="532257" y="609418"/>
                  </a:cubicBezTo>
                  <a:cubicBezTo>
                    <a:pt x="611219" y="615895"/>
                    <a:pt x="685800" y="621991"/>
                    <a:pt x="744379" y="612751"/>
                  </a:cubicBezTo>
                  <a:cubicBezTo>
                    <a:pt x="834771" y="598464"/>
                    <a:pt x="874014" y="511120"/>
                    <a:pt x="923735" y="400439"/>
                  </a:cubicBezTo>
                  <a:cubicBezTo>
                    <a:pt x="984218" y="265946"/>
                    <a:pt x="1059466" y="98496"/>
                    <a:pt x="1264253" y="20963"/>
                  </a:cubicBezTo>
                  <a:cubicBezTo>
                    <a:pt x="1317974" y="-760"/>
                    <a:pt x="1377007" y="-5740"/>
                    <a:pt x="1433608" y="6676"/>
                  </a:cubicBezTo>
                  <a:close/>
                </a:path>
              </a:pathLst>
            </a:custGeom>
            <a:solidFill>
              <a:srgbClr val="50515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288952837"/>
      </p:ext>
    </p:extLst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+1 23 456 789">
            <a:extLst>
              <a:ext uri="{FF2B5EF4-FFF2-40B4-BE49-F238E27FC236}">
                <a16:creationId xmlns:a16="http://schemas.microsoft.com/office/drawing/2014/main" id="{95B24924-80A3-47DD-8AEB-894795C6FDE4}"/>
              </a:ext>
            </a:extLst>
          </p:cNvPr>
          <p:cNvSpPr txBox="1"/>
          <p:nvPr/>
        </p:nvSpPr>
        <p:spPr>
          <a:xfrm>
            <a:off x="5616532" y="535710"/>
            <a:ext cx="1278754" cy="203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r">
              <a:defRPr sz="800"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t>+1 23 456 789</a:t>
            </a:r>
          </a:p>
        </p:txBody>
      </p:sp>
      <p:sp>
        <p:nvSpPr>
          <p:cNvPr id="3" name="Your address here St.">
            <a:extLst>
              <a:ext uri="{FF2B5EF4-FFF2-40B4-BE49-F238E27FC236}">
                <a16:creationId xmlns:a16="http://schemas.microsoft.com/office/drawing/2014/main" id="{5DABCAEB-68F8-4616-A895-384CCC35F8A3}"/>
              </a:ext>
            </a:extLst>
          </p:cNvPr>
          <p:cNvSpPr txBox="1"/>
          <p:nvPr/>
        </p:nvSpPr>
        <p:spPr>
          <a:xfrm>
            <a:off x="5549720" y="947749"/>
            <a:ext cx="1345566" cy="228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>
              <a:defRPr sz="800"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t>Your address here St.</a:t>
            </a:r>
          </a:p>
        </p:txBody>
      </p:sp>
      <p:sp>
        <p:nvSpPr>
          <p:cNvPr id="4" name="www.yourwebsite.com">
            <a:extLst>
              <a:ext uri="{FF2B5EF4-FFF2-40B4-BE49-F238E27FC236}">
                <a16:creationId xmlns:a16="http://schemas.microsoft.com/office/drawing/2014/main" id="{1CF55733-1C7B-4BF0-BA2B-CD06BE90CDAF}"/>
              </a:ext>
            </a:extLst>
          </p:cNvPr>
          <p:cNvSpPr txBox="1"/>
          <p:nvPr/>
        </p:nvSpPr>
        <p:spPr>
          <a:xfrm>
            <a:off x="5409577" y="1313868"/>
            <a:ext cx="1485709" cy="330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r">
              <a:defRPr sz="800"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rPr dirty="0"/>
              <a:t>www.yourwebsite.com</a:t>
            </a:r>
          </a:p>
        </p:txBody>
      </p:sp>
      <p:sp>
        <p:nvSpPr>
          <p:cNvPr id="5" name="Shape">
            <a:extLst>
              <a:ext uri="{FF2B5EF4-FFF2-40B4-BE49-F238E27FC236}">
                <a16:creationId xmlns:a16="http://schemas.microsoft.com/office/drawing/2014/main" id="{FC0D13DA-6EFD-4D7D-9369-665159DB9573}"/>
              </a:ext>
            </a:extLst>
          </p:cNvPr>
          <p:cNvSpPr/>
          <p:nvPr/>
        </p:nvSpPr>
        <p:spPr>
          <a:xfrm>
            <a:off x="6979593" y="869644"/>
            <a:ext cx="251463" cy="384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solidFill>
            <a:schemeClr val="accent2">
              <a:lumMod val="50000"/>
            </a:schemeClr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6" name="Shape">
            <a:extLst>
              <a:ext uri="{FF2B5EF4-FFF2-40B4-BE49-F238E27FC236}">
                <a16:creationId xmlns:a16="http://schemas.microsoft.com/office/drawing/2014/main" id="{B6C91E58-98E9-4413-86E0-45F4E547A7AD}"/>
              </a:ext>
            </a:extLst>
          </p:cNvPr>
          <p:cNvSpPr/>
          <p:nvPr/>
        </p:nvSpPr>
        <p:spPr>
          <a:xfrm>
            <a:off x="6979593" y="450544"/>
            <a:ext cx="251463" cy="384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solidFill>
            <a:schemeClr val="accent2">
              <a:lumMod val="50000"/>
            </a:schemeClr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7" name="Shape">
            <a:extLst>
              <a:ext uri="{FF2B5EF4-FFF2-40B4-BE49-F238E27FC236}">
                <a16:creationId xmlns:a16="http://schemas.microsoft.com/office/drawing/2014/main" id="{2EFE4872-FC3C-442D-A353-035E58112833}"/>
              </a:ext>
            </a:extLst>
          </p:cNvPr>
          <p:cNvSpPr/>
          <p:nvPr/>
        </p:nvSpPr>
        <p:spPr>
          <a:xfrm>
            <a:off x="6979593" y="1288745"/>
            <a:ext cx="251463" cy="384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solidFill>
            <a:schemeClr val="accent2">
              <a:lumMod val="50000"/>
            </a:schemeClr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8" name="Shape">
            <a:extLst>
              <a:ext uri="{FF2B5EF4-FFF2-40B4-BE49-F238E27FC236}">
                <a16:creationId xmlns:a16="http://schemas.microsoft.com/office/drawing/2014/main" id="{AA073429-3AB1-4320-93C1-A3CA7F0E30CE}"/>
              </a:ext>
            </a:extLst>
          </p:cNvPr>
          <p:cNvSpPr/>
          <p:nvPr/>
        </p:nvSpPr>
        <p:spPr>
          <a:xfrm>
            <a:off x="7030393" y="564843"/>
            <a:ext cx="153910" cy="152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11" h="20618" extrusionOk="0">
                <a:moveTo>
                  <a:pt x="15805" y="4835"/>
                </a:moveTo>
                <a:cubicBezTo>
                  <a:pt x="17846" y="6893"/>
                  <a:pt x="18696" y="9121"/>
                  <a:pt x="18356" y="11007"/>
                </a:cubicBezTo>
                <a:cubicBezTo>
                  <a:pt x="18356" y="11007"/>
                  <a:pt x="18186" y="11521"/>
                  <a:pt x="18696" y="12035"/>
                </a:cubicBezTo>
                <a:cubicBezTo>
                  <a:pt x="19206" y="12550"/>
                  <a:pt x="19887" y="12378"/>
                  <a:pt x="20227" y="12035"/>
                </a:cubicBezTo>
                <a:cubicBezTo>
                  <a:pt x="20567" y="11693"/>
                  <a:pt x="20567" y="11350"/>
                  <a:pt x="20567" y="11350"/>
                </a:cubicBezTo>
                <a:cubicBezTo>
                  <a:pt x="20737" y="9807"/>
                  <a:pt x="20567" y="6550"/>
                  <a:pt x="17335" y="3293"/>
                </a:cubicBezTo>
                <a:cubicBezTo>
                  <a:pt x="14274" y="207"/>
                  <a:pt x="11042" y="-136"/>
                  <a:pt x="9342" y="35"/>
                </a:cubicBezTo>
                <a:cubicBezTo>
                  <a:pt x="9342" y="35"/>
                  <a:pt x="9002" y="35"/>
                  <a:pt x="8661" y="378"/>
                </a:cubicBezTo>
                <a:cubicBezTo>
                  <a:pt x="8321" y="721"/>
                  <a:pt x="8151" y="1407"/>
                  <a:pt x="8661" y="1921"/>
                </a:cubicBezTo>
                <a:cubicBezTo>
                  <a:pt x="9002" y="2264"/>
                  <a:pt x="9682" y="2264"/>
                  <a:pt x="9682" y="2264"/>
                </a:cubicBezTo>
                <a:cubicBezTo>
                  <a:pt x="11553" y="1921"/>
                  <a:pt x="13764" y="2778"/>
                  <a:pt x="15805" y="4835"/>
                </a:cubicBezTo>
                <a:cubicBezTo>
                  <a:pt x="15805" y="4835"/>
                  <a:pt x="15805" y="4835"/>
                  <a:pt x="15805" y="4835"/>
                </a:cubicBezTo>
                <a:close/>
                <a:moveTo>
                  <a:pt x="10702" y="3978"/>
                </a:moveTo>
                <a:cubicBezTo>
                  <a:pt x="10702" y="3978"/>
                  <a:pt x="10192" y="3807"/>
                  <a:pt x="9682" y="4321"/>
                </a:cubicBezTo>
                <a:cubicBezTo>
                  <a:pt x="9342" y="4664"/>
                  <a:pt x="9342" y="5350"/>
                  <a:pt x="9682" y="5864"/>
                </a:cubicBezTo>
                <a:cubicBezTo>
                  <a:pt x="9852" y="6035"/>
                  <a:pt x="10362" y="6207"/>
                  <a:pt x="10362" y="6207"/>
                </a:cubicBezTo>
                <a:cubicBezTo>
                  <a:pt x="11043" y="6378"/>
                  <a:pt x="12063" y="6550"/>
                  <a:pt x="13254" y="7750"/>
                </a:cubicBezTo>
                <a:cubicBezTo>
                  <a:pt x="14274" y="8778"/>
                  <a:pt x="14614" y="9978"/>
                  <a:pt x="14784" y="10664"/>
                </a:cubicBezTo>
                <a:cubicBezTo>
                  <a:pt x="14784" y="10664"/>
                  <a:pt x="14784" y="11007"/>
                  <a:pt x="15125" y="11350"/>
                </a:cubicBezTo>
                <a:cubicBezTo>
                  <a:pt x="15465" y="11693"/>
                  <a:pt x="16315" y="11693"/>
                  <a:pt x="16655" y="11350"/>
                </a:cubicBezTo>
                <a:cubicBezTo>
                  <a:pt x="16995" y="11007"/>
                  <a:pt x="16995" y="10321"/>
                  <a:pt x="16995" y="10321"/>
                </a:cubicBezTo>
                <a:cubicBezTo>
                  <a:pt x="16825" y="8950"/>
                  <a:pt x="16145" y="7407"/>
                  <a:pt x="14954" y="6207"/>
                </a:cubicBezTo>
                <a:cubicBezTo>
                  <a:pt x="13424" y="4835"/>
                  <a:pt x="12063" y="4150"/>
                  <a:pt x="10702" y="3978"/>
                </a:cubicBezTo>
                <a:cubicBezTo>
                  <a:pt x="10702" y="3978"/>
                  <a:pt x="10702" y="3978"/>
                  <a:pt x="10702" y="3978"/>
                </a:cubicBezTo>
                <a:close/>
                <a:moveTo>
                  <a:pt x="7981" y="12721"/>
                </a:moveTo>
                <a:cubicBezTo>
                  <a:pt x="9852" y="14607"/>
                  <a:pt x="11893" y="16321"/>
                  <a:pt x="12743" y="15464"/>
                </a:cubicBezTo>
                <a:cubicBezTo>
                  <a:pt x="13934" y="14264"/>
                  <a:pt x="14614" y="13235"/>
                  <a:pt x="17335" y="15293"/>
                </a:cubicBezTo>
                <a:cubicBezTo>
                  <a:pt x="20057" y="17521"/>
                  <a:pt x="18016" y="18893"/>
                  <a:pt x="16825" y="20093"/>
                </a:cubicBezTo>
                <a:cubicBezTo>
                  <a:pt x="15465" y="21464"/>
                  <a:pt x="10532" y="20264"/>
                  <a:pt x="5430" y="15121"/>
                </a:cubicBezTo>
                <a:cubicBezTo>
                  <a:pt x="498" y="10150"/>
                  <a:pt x="-863" y="5007"/>
                  <a:pt x="498" y="3635"/>
                </a:cubicBezTo>
                <a:cubicBezTo>
                  <a:pt x="1688" y="2435"/>
                  <a:pt x="3049" y="378"/>
                  <a:pt x="5260" y="3121"/>
                </a:cubicBezTo>
                <a:cubicBezTo>
                  <a:pt x="7471" y="5864"/>
                  <a:pt x="6280" y="6550"/>
                  <a:pt x="5090" y="7750"/>
                </a:cubicBezTo>
                <a:cubicBezTo>
                  <a:pt x="4409" y="8778"/>
                  <a:pt x="6110" y="11007"/>
                  <a:pt x="7981" y="12721"/>
                </a:cubicBezTo>
                <a:cubicBezTo>
                  <a:pt x="7981" y="12721"/>
                  <a:pt x="7981" y="12721"/>
                  <a:pt x="7981" y="12721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9" name="Shape">
            <a:extLst>
              <a:ext uri="{FF2B5EF4-FFF2-40B4-BE49-F238E27FC236}">
                <a16:creationId xmlns:a16="http://schemas.microsoft.com/office/drawing/2014/main" id="{7FEB8FD4-0178-4403-BFE9-84C15F5BD55F}"/>
              </a:ext>
            </a:extLst>
          </p:cNvPr>
          <p:cNvSpPr/>
          <p:nvPr/>
        </p:nvSpPr>
        <p:spPr>
          <a:xfrm>
            <a:off x="7043095" y="983943"/>
            <a:ext cx="114301" cy="1714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0080"/>
                </a:moveTo>
                <a:cubicBezTo>
                  <a:pt x="8400" y="10080"/>
                  <a:pt x="6480" y="8800"/>
                  <a:pt x="6480" y="7200"/>
                </a:cubicBezTo>
                <a:cubicBezTo>
                  <a:pt x="6480" y="5600"/>
                  <a:pt x="8400" y="4320"/>
                  <a:pt x="10800" y="4320"/>
                </a:cubicBezTo>
                <a:cubicBezTo>
                  <a:pt x="13200" y="4320"/>
                  <a:pt x="15120" y="5600"/>
                  <a:pt x="15120" y="7200"/>
                </a:cubicBezTo>
                <a:cubicBezTo>
                  <a:pt x="15120" y="8800"/>
                  <a:pt x="13200" y="10080"/>
                  <a:pt x="10800" y="10080"/>
                </a:cubicBezTo>
                <a:close/>
                <a:moveTo>
                  <a:pt x="10800" y="0"/>
                </a:moveTo>
                <a:cubicBezTo>
                  <a:pt x="4800" y="0"/>
                  <a:pt x="0" y="3200"/>
                  <a:pt x="0" y="7200"/>
                </a:cubicBezTo>
                <a:cubicBezTo>
                  <a:pt x="0" y="7520"/>
                  <a:pt x="0" y="8000"/>
                  <a:pt x="240" y="8320"/>
                </a:cubicBezTo>
                <a:cubicBezTo>
                  <a:pt x="720" y="11520"/>
                  <a:pt x="5040" y="17760"/>
                  <a:pt x="10800" y="21600"/>
                </a:cubicBezTo>
                <a:cubicBezTo>
                  <a:pt x="17280" y="16800"/>
                  <a:pt x="19920" y="12000"/>
                  <a:pt x="20880" y="9920"/>
                </a:cubicBezTo>
                <a:cubicBezTo>
                  <a:pt x="21360" y="9120"/>
                  <a:pt x="21600" y="8160"/>
                  <a:pt x="21600" y="7360"/>
                </a:cubicBezTo>
                <a:cubicBezTo>
                  <a:pt x="21600" y="3200"/>
                  <a:pt x="16800" y="0"/>
                  <a:pt x="10800" y="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" name="Shape">
            <a:extLst>
              <a:ext uri="{FF2B5EF4-FFF2-40B4-BE49-F238E27FC236}">
                <a16:creationId xmlns:a16="http://schemas.microsoft.com/office/drawing/2014/main" id="{75AE8E24-285A-4342-ADC8-D0EF4609D1B8}"/>
              </a:ext>
            </a:extLst>
          </p:cNvPr>
          <p:cNvSpPr/>
          <p:nvPr/>
        </p:nvSpPr>
        <p:spPr>
          <a:xfrm>
            <a:off x="7030393" y="1403045"/>
            <a:ext cx="153673" cy="1600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031" y="12343"/>
                </a:moveTo>
                <a:cubicBezTo>
                  <a:pt x="11603" y="11314"/>
                  <a:pt x="10354" y="9943"/>
                  <a:pt x="9461" y="8229"/>
                </a:cubicBezTo>
                <a:cubicBezTo>
                  <a:pt x="12139" y="6686"/>
                  <a:pt x="14459" y="4800"/>
                  <a:pt x="15709" y="3257"/>
                </a:cubicBezTo>
                <a:cubicBezTo>
                  <a:pt x="16959" y="4114"/>
                  <a:pt x="18030" y="5314"/>
                  <a:pt x="18744" y="6686"/>
                </a:cubicBezTo>
                <a:cubicBezTo>
                  <a:pt x="17851" y="8571"/>
                  <a:pt x="15888" y="10629"/>
                  <a:pt x="13031" y="12343"/>
                </a:cubicBezTo>
                <a:close/>
                <a:moveTo>
                  <a:pt x="3927" y="16457"/>
                </a:moveTo>
                <a:cubicBezTo>
                  <a:pt x="2678" y="15086"/>
                  <a:pt x="1785" y="13371"/>
                  <a:pt x="1607" y="11486"/>
                </a:cubicBezTo>
                <a:cubicBezTo>
                  <a:pt x="3570" y="10971"/>
                  <a:pt x="5712" y="10114"/>
                  <a:pt x="8033" y="8914"/>
                </a:cubicBezTo>
                <a:cubicBezTo>
                  <a:pt x="8926" y="10629"/>
                  <a:pt x="10175" y="12000"/>
                  <a:pt x="11603" y="13200"/>
                </a:cubicBezTo>
                <a:cubicBezTo>
                  <a:pt x="9283" y="14571"/>
                  <a:pt x="6783" y="15600"/>
                  <a:pt x="3927" y="16457"/>
                </a:cubicBezTo>
                <a:close/>
                <a:moveTo>
                  <a:pt x="3213" y="5486"/>
                </a:moveTo>
                <a:cubicBezTo>
                  <a:pt x="3927" y="6000"/>
                  <a:pt x="4641" y="6171"/>
                  <a:pt x="5534" y="6000"/>
                </a:cubicBezTo>
                <a:cubicBezTo>
                  <a:pt x="5891" y="6000"/>
                  <a:pt x="6248" y="5829"/>
                  <a:pt x="6783" y="5657"/>
                </a:cubicBezTo>
                <a:cubicBezTo>
                  <a:pt x="6962" y="6343"/>
                  <a:pt x="7141" y="6857"/>
                  <a:pt x="7319" y="7371"/>
                </a:cubicBezTo>
                <a:cubicBezTo>
                  <a:pt x="5355" y="8400"/>
                  <a:pt x="3392" y="9257"/>
                  <a:pt x="1607" y="9771"/>
                </a:cubicBezTo>
                <a:cubicBezTo>
                  <a:pt x="1785" y="8229"/>
                  <a:pt x="2321" y="6857"/>
                  <a:pt x="3213" y="5486"/>
                </a:cubicBezTo>
                <a:close/>
                <a:moveTo>
                  <a:pt x="7855" y="2057"/>
                </a:moveTo>
                <a:cubicBezTo>
                  <a:pt x="8033" y="2400"/>
                  <a:pt x="8033" y="2571"/>
                  <a:pt x="7855" y="2743"/>
                </a:cubicBezTo>
                <a:cubicBezTo>
                  <a:pt x="7498" y="3600"/>
                  <a:pt x="6427" y="4286"/>
                  <a:pt x="5355" y="4286"/>
                </a:cubicBezTo>
                <a:cubicBezTo>
                  <a:pt x="4998" y="4286"/>
                  <a:pt x="4641" y="4286"/>
                  <a:pt x="4284" y="4114"/>
                </a:cubicBezTo>
                <a:cubicBezTo>
                  <a:pt x="5355" y="3257"/>
                  <a:pt x="6605" y="2571"/>
                  <a:pt x="7855" y="2057"/>
                </a:cubicBezTo>
                <a:close/>
                <a:moveTo>
                  <a:pt x="9461" y="3600"/>
                </a:moveTo>
                <a:cubicBezTo>
                  <a:pt x="9640" y="3086"/>
                  <a:pt x="9640" y="2400"/>
                  <a:pt x="9640" y="1886"/>
                </a:cubicBezTo>
                <a:cubicBezTo>
                  <a:pt x="9997" y="1886"/>
                  <a:pt x="10354" y="1714"/>
                  <a:pt x="10711" y="1714"/>
                </a:cubicBezTo>
                <a:cubicBezTo>
                  <a:pt x="11960" y="1714"/>
                  <a:pt x="13210" y="2057"/>
                  <a:pt x="14281" y="2400"/>
                </a:cubicBezTo>
                <a:cubicBezTo>
                  <a:pt x="13031" y="3771"/>
                  <a:pt x="11246" y="5314"/>
                  <a:pt x="8926" y="6686"/>
                </a:cubicBezTo>
                <a:cubicBezTo>
                  <a:pt x="8747" y="6171"/>
                  <a:pt x="8568" y="5486"/>
                  <a:pt x="8390" y="4971"/>
                </a:cubicBezTo>
                <a:cubicBezTo>
                  <a:pt x="8926" y="4457"/>
                  <a:pt x="9283" y="3943"/>
                  <a:pt x="9461" y="3600"/>
                </a:cubicBezTo>
                <a:close/>
                <a:moveTo>
                  <a:pt x="10711" y="0"/>
                </a:moveTo>
                <a:cubicBezTo>
                  <a:pt x="4820" y="0"/>
                  <a:pt x="0" y="4800"/>
                  <a:pt x="0" y="10457"/>
                </a:cubicBezTo>
                <a:cubicBezTo>
                  <a:pt x="0" y="16286"/>
                  <a:pt x="4820" y="20914"/>
                  <a:pt x="10711" y="20914"/>
                </a:cubicBezTo>
                <a:cubicBezTo>
                  <a:pt x="11068" y="20914"/>
                  <a:pt x="11425" y="20914"/>
                  <a:pt x="11603" y="20914"/>
                </a:cubicBezTo>
                <a:lnTo>
                  <a:pt x="11782" y="20914"/>
                </a:lnTo>
                <a:lnTo>
                  <a:pt x="11782" y="20743"/>
                </a:lnTo>
                <a:lnTo>
                  <a:pt x="11603" y="19543"/>
                </a:lnTo>
                <a:lnTo>
                  <a:pt x="11603" y="19371"/>
                </a:lnTo>
                <a:lnTo>
                  <a:pt x="11425" y="19371"/>
                </a:lnTo>
                <a:cubicBezTo>
                  <a:pt x="11246" y="19371"/>
                  <a:pt x="11246" y="19371"/>
                  <a:pt x="11068" y="19371"/>
                </a:cubicBezTo>
                <a:cubicBezTo>
                  <a:pt x="10889" y="19371"/>
                  <a:pt x="10711" y="19371"/>
                  <a:pt x="10711" y="19371"/>
                </a:cubicBezTo>
                <a:cubicBezTo>
                  <a:pt x="8747" y="19371"/>
                  <a:pt x="6962" y="18686"/>
                  <a:pt x="5355" y="17657"/>
                </a:cubicBezTo>
                <a:cubicBezTo>
                  <a:pt x="12139" y="15257"/>
                  <a:pt x="17137" y="12000"/>
                  <a:pt x="19458" y="8571"/>
                </a:cubicBezTo>
                <a:cubicBezTo>
                  <a:pt x="19636" y="9257"/>
                  <a:pt x="19815" y="9943"/>
                  <a:pt x="19815" y="10457"/>
                </a:cubicBezTo>
                <a:cubicBezTo>
                  <a:pt x="19815" y="12514"/>
                  <a:pt x="19101" y="14743"/>
                  <a:pt x="17494" y="16286"/>
                </a:cubicBezTo>
                <a:lnTo>
                  <a:pt x="17316" y="16457"/>
                </a:lnTo>
                <a:lnTo>
                  <a:pt x="17494" y="16629"/>
                </a:lnTo>
                <a:lnTo>
                  <a:pt x="18565" y="17314"/>
                </a:lnTo>
                <a:lnTo>
                  <a:pt x="18744" y="17486"/>
                </a:lnTo>
                <a:lnTo>
                  <a:pt x="18922" y="17314"/>
                </a:lnTo>
                <a:cubicBezTo>
                  <a:pt x="20529" y="15429"/>
                  <a:pt x="21600" y="13029"/>
                  <a:pt x="21600" y="10457"/>
                </a:cubicBezTo>
                <a:cubicBezTo>
                  <a:pt x="21422" y="4800"/>
                  <a:pt x="16602" y="0"/>
                  <a:pt x="10711" y="0"/>
                </a:cubicBezTo>
                <a:close/>
                <a:moveTo>
                  <a:pt x="13031" y="16114"/>
                </a:moveTo>
                <a:lnTo>
                  <a:pt x="12674" y="15943"/>
                </a:lnTo>
                <a:lnTo>
                  <a:pt x="12674" y="16286"/>
                </a:lnTo>
                <a:lnTo>
                  <a:pt x="12674" y="21086"/>
                </a:lnTo>
                <a:lnTo>
                  <a:pt x="12674" y="21600"/>
                </a:lnTo>
                <a:lnTo>
                  <a:pt x="13031" y="21257"/>
                </a:lnTo>
                <a:lnTo>
                  <a:pt x="14281" y="19714"/>
                </a:lnTo>
                <a:lnTo>
                  <a:pt x="15174" y="20914"/>
                </a:lnTo>
                <a:lnTo>
                  <a:pt x="15174" y="20914"/>
                </a:lnTo>
                <a:lnTo>
                  <a:pt x="16602" y="20914"/>
                </a:lnTo>
                <a:lnTo>
                  <a:pt x="16423" y="20571"/>
                </a:lnTo>
                <a:lnTo>
                  <a:pt x="15352" y="18857"/>
                </a:lnTo>
                <a:lnTo>
                  <a:pt x="17316" y="18343"/>
                </a:lnTo>
                <a:lnTo>
                  <a:pt x="17851" y="18171"/>
                </a:lnTo>
                <a:lnTo>
                  <a:pt x="17494" y="18000"/>
                </a:lnTo>
                <a:cubicBezTo>
                  <a:pt x="17494" y="18000"/>
                  <a:pt x="13031" y="16114"/>
                  <a:pt x="13031" y="16114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6FD16C9-733E-4125-AADF-DC55B02E124F}"/>
              </a:ext>
            </a:extLst>
          </p:cNvPr>
          <p:cNvSpPr txBox="1"/>
          <p:nvPr/>
        </p:nvSpPr>
        <p:spPr>
          <a:xfrm>
            <a:off x="977653" y="2791324"/>
            <a:ext cx="6274295" cy="34881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just"/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dolore magna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exercitation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ullamco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nisi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Duis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irure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reprehenderit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cillum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fugiat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pariatur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Excepteur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occaecat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cupidatat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proident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culpa qui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officia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deserunt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mollit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laborum</a:t>
            </a: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b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dolore magna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exercitation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ullamco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nisi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Duis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irure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reprehenderit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cillum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fugiat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pariatur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Excepteur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occaecat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cupidatat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proident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culpa qui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officia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deserunt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mollit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laborum</a:t>
            </a: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b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dolore magna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exercitation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ullamco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nisi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Duis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irure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reprehenderit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cillum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fugiat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pariatur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Excepteur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occaecat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cupidatat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proident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culpa qui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officia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deserunt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mollit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laborum</a:t>
            </a: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indent="0" algn="just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1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Gill San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3770B17-282E-4A54-91D7-2BAE41CCD9C2}"/>
              </a:ext>
            </a:extLst>
          </p:cNvPr>
          <p:cNvSpPr txBox="1"/>
          <p:nvPr/>
        </p:nvSpPr>
        <p:spPr>
          <a:xfrm>
            <a:off x="977653" y="6747068"/>
            <a:ext cx="6274295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en-ID" sz="12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John Day</a:t>
            </a:r>
            <a:endParaRPr lang="en-ID" sz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/>
            <a:r>
              <a:rPr lang="en-ID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Your Tittle Here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15EAF4F-EC90-4D88-8783-3087E086458D}"/>
              </a:ext>
            </a:extLst>
          </p:cNvPr>
          <p:cNvSpPr txBox="1"/>
          <p:nvPr/>
        </p:nvSpPr>
        <p:spPr>
          <a:xfrm>
            <a:off x="1001770" y="1336497"/>
            <a:ext cx="1380506" cy="36420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700" b="0" i="0" u="none" strike="noStrike" cap="none" spc="35" normalizeH="0" baseline="0" dirty="0">
                <a:ln>
                  <a:noFill/>
                </a:ln>
                <a:solidFill>
                  <a:srgbClr val="FFA6A6"/>
                </a:solidFill>
                <a:effectLst/>
                <a:uFillTx/>
                <a:latin typeface="Playfair Display"/>
                <a:ea typeface="+mn-ea"/>
                <a:cs typeface="+mn-cs"/>
                <a:sym typeface="Playfair Display"/>
                <a:rtl val="0"/>
              </a:rPr>
              <a:t>BRAN NAME</a:t>
            </a: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6A6B3B5B-C7F5-4BDA-8F97-381100FBC31E}"/>
              </a:ext>
            </a:extLst>
          </p:cNvPr>
          <p:cNvSpPr/>
          <p:nvPr/>
        </p:nvSpPr>
        <p:spPr>
          <a:xfrm>
            <a:off x="1214486" y="490745"/>
            <a:ext cx="939578" cy="497162"/>
          </a:xfrm>
          <a:custGeom>
            <a:avLst/>
            <a:gdLst>
              <a:gd name="connsiteX0" fmla="*/ 924068 w 939578"/>
              <a:gd name="connsiteY0" fmla="*/ 153204 h 497162"/>
              <a:gd name="connsiteX1" fmla="*/ 916956 w 939578"/>
              <a:gd name="connsiteY1" fmla="*/ 142409 h 497162"/>
              <a:gd name="connsiteX2" fmla="*/ 893334 w 939578"/>
              <a:gd name="connsiteY2" fmla="*/ 114850 h 497162"/>
              <a:gd name="connsiteX3" fmla="*/ 888508 w 939578"/>
              <a:gd name="connsiteY3" fmla="*/ 109770 h 497162"/>
              <a:gd name="connsiteX4" fmla="*/ 865648 w 939578"/>
              <a:gd name="connsiteY4" fmla="*/ 90339 h 497162"/>
              <a:gd name="connsiteX5" fmla="*/ 806593 w 939578"/>
              <a:gd name="connsiteY5" fmla="*/ 56049 h 497162"/>
              <a:gd name="connsiteX6" fmla="*/ 769763 w 939578"/>
              <a:gd name="connsiteY6" fmla="*/ 40809 h 497162"/>
              <a:gd name="connsiteX7" fmla="*/ 752618 w 939578"/>
              <a:gd name="connsiteY7" fmla="*/ 35856 h 497162"/>
              <a:gd name="connsiteX8" fmla="*/ 732171 w 939578"/>
              <a:gd name="connsiteY8" fmla="*/ 29125 h 497162"/>
              <a:gd name="connsiteX9" fmla="*/ 710073 w 939578"/>
              <a:gd name="connsiteY9" fmla="*/ 23029 h 497162"/>
              <a:gd name="connsiteX10" fmla="*/ 650764 w 939578"/>
              <a:gd name="connsiteY10" fmla="*/ 9313 h 497162"/>
              <a:gd name="connsiteX11" fmla="*/ 604410 w 939578"/>
              <a:gd name="connsiteY11" fmla="*/ 2963 h 497162"/>
              <a:gd name="connsiteX12" fmla="*/ 592979 w 939578"/>
              <a:gd name="connsiteY12" fmla="*/ 2201 h 497162"/>
              <a:gd name="connsiteX13" fmla="*/ 565547 w 939578"/>
              <a:gd name="connsiteY13" fmla="*/ 1058 h 497162"/>
              <a:gd name="connsiteX14" fmla="*/ 537226 w 939578"/>
              <a:gd name="connsiteY14" fmla="*/ 42 h 497162"/>
              <a:gd name="connsiteX15" fmla="*/ 510429 w 939578"/>
              <a:gd name="connsiteY15" fmla="*/ 931 h 497162"/>
              <a:gd name="connsiteX16" fmla="*/ 496713 w 939578"/>
              <a:gd name="connsiteY16" fmla="*/ 2201 h 497162"/>
              <a:gd name="connsiteX17" fmla="*/ 436642 w 939578"/>
              <a:gd name="connsiteY17" fmla="*/ 9821 h 497162"/>
              <a:gd name="connsiteX18" fmla="*/ 409210 w 939578"/>
              <a:gd name="connsiteY18" fmla="*/ 14901 h 497162"/>
              <a:gd name="connsiteX19" fmla="*/ 381905 w 939578"/>
              <a:gd name="connsiteY19" fmla="*/ 21759 h 497162"/>
              <a:gd name="connsiteX20" fmla="*/ 320437 w 939578"/>
              <a:gd name="connsiteY20" fmla="*/ 39412 h 497162"/>
              <a:gd name="connsiteX21" fmla="*/ 306594 w 939578"/>
              <a:gd name="connsiteY21" fmla="*/ 43857 h 497162"/>
              <a:gd name="connsiteX22" fmla="*/ 253508 w 939578"/>
              <a:gd name="connsiteY22" fmla="*/ 64939 h 497162"/>
              <a:gd name="connsiteX23" fmla="*/ 250968 w 939578"/>
              <a:gd name="connsiteY23" fmla="*/ 66082 h 497162"/>
              <a:gd name="connsiteX24" fmla="*/ 229124 w 939578"/>
              <a:gd name="connsiteY24" fmla="*/ 72559 h 497162"/>
              <a:gd name="connsiteX25" fmla="*/ 216424 w 939578"/>
              <a:gd name="connsiteY25" fmla="*/ 76750 h 497162"/>
              <a:gd name="connsiteX26" fmla="*/ 205375 w 939578"/>
              <a:gd name="connsiteY26" fmla="*/ 81068 h 497162"/>
              <a:gd name="connsiteX27" fmla="*/ 200041 w 939578"/>
              <a:gd name="connsiteY27" fmla="*/ 83354 h 497162"/>
              <a:gd name="connsiteX28" fmla="*/ 153432 w 939578"/>
              <a:gd name="connsiteY28" fmla="*/ 104690 h 497162"/>
              <a:gd name="connsiteX29" fmla="*/ 150384 w 939578"/>
              <a:gd name="connsiteY29" fmla="*/ 106087 h 497162"/>
              <a:gd name="connsiteX30" fmla="*/ 131334 w 939578"/>
              <a:gd name="connsiteY30" fmla="*/ 116628 h 497162"/>
              <a:gd name="connsiteX31" fmla="*/ 86630 w 939578"/>
              <a:gd name="connsiteY31" fmla="*/ 146854 h 497162"/>
              <a:gd name="connsiteX32" fmla="*/ 79010 w 939578"/>
              <a:gd name="connsiteY32" fmla="*/ 152823 h 497162"/>
              <a:gd name="connsiteX33" fmla="*/ 72279 w 939578"/>
              <a:gd name="connsiteY33" fmla="*/ 158665 h 497162"/>
              <a:gd name="connsiteX34" fmla="*/ 39132 w 939578"/>
              <a:gd name="connsiteY34" fmla="*/ 192447 h 497162"/>
              <a:gd name="connsiteX35" fmla="*/ 33925 w 939578"/>
              <a:gd name="connsiteY35" fmla="*/ 198924 h 497162"/>
              <a:gd name="connsiteX36" fmla="*/ 12843 w 939578"/>
              <a:gd name="connsiteY36" fmla="*/ 233976 h 497162"/>
              <a:gd name="connsiteX37" fmla="*/ 7128 w 939578"/>
              <a:gd name="connsiteY37" fmla="*/ 246676 h 497162"/>
              <a:gd name="connsiteX38" fmla="*/ 6366 w 939578"/>
              <a:gd name="connsiteY38" fmla="*/ 249724 h 497162"/>
              <a:gd name="connsiteX39" fmla="*/ 143 w 939578"/>
              <a:gd name="connsiteY39" fmla="*/ 281728 h 497162"/>
              <a:gd name="connsiteX40" fmla="*/ 143 w 939578"/>
              <a:gd name="connsiteY40" fmla="*/ 288459 h 497162"/>
              <a:gd name="connsiteX41" fmla="*/ 143 w 939578"/>
              <a:gd name="connsiteY41" fmla="*/ 295063 h 497162"/>
              <a:gd name="connsiteX42" fmla="*/ 143 w 939578"/>
              <a:gd name="connsiteY42" fmla="*/ 298111 h 497162"/>
              <a:gd name="connsiteX43" fmla="*/ 8144 w 939578"/>
              <a:gd name="connsiteY43" fmla="*/ 328337 h 497162"/>
              <a:gd name="connsiteX44" fmla="*/ 13605 w 939578"/>
              <a:gd name="connsiteY44" fmla="*/ 340402 h 497162"/>
              <a:gd name="connsiteX45" fmla="*/ 15510 w 939578"/>
              <a:gd name="connsiteY45" fmla="*/ 344085 h 497162"/>
              <a:gd name="connsiteX46" fmla="*/ 22622 w 939578"/>
              <a:gd name="connsiteY46" fmla="*/ 354880 h 497162"/>
              <a:gd name="connsiteX47" fmla="*/ 46244 w 939578"/>
              <a:gd name="connsiteY47" fmla="*/ 382312 h 497162"/>
              <a:gd name="connsiteX48" fmla="*/ 51070 w 939578"/>
              <a:gd name="connsiteY48" fmla="*/ 387519 h 497162"/>
              <a:gd name="connsiteX49" fmla="*/ 73930 w 939578"/>
              <a:gd name="connsiteY49" fmla="*/ 406823 h 497162"/>
              <a:gd name="connsiteX50" fmla="*/ 132858 w 939578"/>
              <a:gd name="connsiteY50" fmla="*/ 441240 h 497162"/>
              <a:gd name="connsiteX51" fmla="*/ 169816 w 939578"/>
              <a:gd name="connsiteY51" fmla="*/ 456480 h 497162"/>
              <a:gd name="connsiteX52" fmla="*/ 186960 w 939578"/>
              <a:gd name="connsiteY52" fmla="*/ 461306 h 497162"/>
              <a:gd name="connsiteX53" fmla="*/ 207407 w 939578"/>
              <a:gd name="connsiteY53" fmla="*/ 468164 h 497162"/>
              <a:gd name="connsiteX54" fmla="*/ 229505 w 939578"/>
              <a:gd name="connsiteY54" fmla="*/ 474133 h 497162"/>
              <a:gd name="connsiteX55" fmla="*/ 288814 w 939578"/>
              <a:gd name="connsiteY55" fmla="*/ 487849 h 497162"/>
              <a:gd name="connsiteX56" fmla="*/ 335169 w 939578"/>
              <a:gd name="connsiteY56" fmla="*/ 494199 h 497162"/>
              <a:gd name="connsiteX57" fmla="*/ 346599 w 939578"/>
              <a:gd name="connsiteY57" fmla="*/ 495088 h 497162"/>
              <a:gd name="connsiteX58" fmla="*/ 374031 w 939578"/>
              <a:gd name="connsiteY58" fmla="*/ 496104 h 497162"/>
              <a:gd name="connsiteX59" fmla="*/ 402225 w 939578"/>
              <a:gd name="connsiteY59" fmla="*/ 497120 h 497162"/>
              <a:gd name="connsiteX60" fmla="*/ 429149 w 939578"/>
              <a:gd name="connsiteY60" fmla="*/ 496358 h 497162"/>
              <a:gd name="connsiteX61" fmla="*/ 442865 w 939578"/>
              <a:gd name="connsiteY61" fmla="*/ 495088 h 497162"/>
              <a:gd name="connsiteX62" fmla="*/ 502936 w 939578"/>
              <a:gd name="connsiteY62" fmla="*/ 487468 h 497162"/>
              <a:gd name="connsiteX63" fmla="*/ 530241 w 939578"/>
              <a:gd name="connsiteY63" fmla="*/ 482388 h 497162"/>
              <a:gd name="connsiteX64" fmla="*/ 557673 w 939578"/>
              <a:gd name="connsiteY64" fmla="*/ 475530 h 497162"/>
              <a:gd name="connsiteX65" fmla="*/ 619141 w 939578"/>
              <a:gd name="connsiteY65" fmla="*/ 457877 h 497162"/>
              <a:gd name="connsiteX66" fmla="*/ 632984 w 939578"/>
              <a:gd name="connsiteY66" fmla="*/ 453305 h 497162"/>
              <a:gd name="connsiteX67" fmla="*/ 686070 w 939578"/>
              <a:gd name="connsiteY67" fmla="*/ 432223 h 497162"/>
              <a:gd name="connsiteX68" fmla="*/ 688610 w 939578"/>
              <a:gd name="connsiteY68" fmla="*/ 431080 h 497162"/>
              <a:gd name="connsiteX69" fmla="*/ 710454 w 939578"/>
              <a:gd name="connsiteY69" fmla="*/ 424603 h 497162"/>
              <a:gd name="connsiteX70" fmla="*/ 723154 w 939578"/>
              <a:gd name="connsiteY70" fmla="*/ 420539 h 497162"/>
              <a:gd name="connsiteX71" fmla="*/ 734203 w 939578"/>
              <a:gd name="connsiteY71" fmla="*/ 416094 h 497162"/>
              <a:gd name="connsiteX72" fmla="*/ 739537 w 939578"/>
              <a:gd name="connsiteY72" fmla="*/ 413808 h 497162"/>
              <a:gd name="connsiteX73" fmla="*/ 786146 w 939578"/>
              <a:gd name="connsiteY73" fmla="*/ 392472 h 497162"/>
              <a:gd name="connsiteX74" fmla="*/ 789194 w 939578"/>
              <a:gd name="connsiteY74" fmla="*/ 391075 h 497162"/>
              <a:gd name="connsiteX75" fmla="*/ 808244 w 939578"/>
              <a:gd name="connsiteY75" fmla="*/ 380661 h 497162"/>
              <a:gd name="connsiteX76" fmla="*/ 852948 w 939578"/>
              <a:gd name="connsiteY76" fmla="*/ 350435 h 497162"/>
              <a:gd name="connsiteX77" fmla="*/ 860568 w 939578"/>
              <a:gd name="connsiteY77" fmla="*/ 344466 h 497162"/>
              <a:gd name="connsiteX78" fmla="*/ 867299 w 939578"/>
              <a:gd name="connsiteY78" fmla="*/ 338497 h 497162"/>
              <a:gd name="connsiteX79" fmla="*/ 900446 w 939578"/>
              <a:gd name="connsiteY79" fmla="*/ 304842 h 497162"/>
              <a:gd name="connsiteX80" fmla="*/ 905653 w 939578"/>
              <a:gd name="connsiteY80" fmla="*/ 298365 h 497162"/>
              <a:gd name="connsiteX81" fmla="*/ 926608 w 939578"/>
              <a:gd name="connsiteY81" fmla="*/ 263186 h 497162"/>
              <a:gd name="connsiteX82" fmla="*/ 932450 w 939578"/>
              <a:gd name="connsiteY82" fmla="*/ 250486 h 497162"/>
              <a:gd name="connsiteX83" fmla="*/ 933212 w 939578"/>
              <a:gd name="connsiteY83" fmla="*/ 247438 h 497162"/>
              <a:gd name="connsiteX84" fmla="*/ 939435 w 939578"/>
              <a:gd name="connsiteY84" fmla="*/ 215307 h 497162"/>
              <a:gd name="connsiteX85" fmla="*/ 939435 w 939578"/>
              <a:gd name="connsiteY85" fmla="*/ 208703 h 497162"/>
              <a:gd name="connsiteX86" fmla="*/ 939435 w 939578"/>
              <a:gd name="connsiteY86" fmla="*/ 202099 h 497162"/>
              <a:gd name="connsiteX87" fmla="*/ 939435 w 939578"/>
              <a:gd name="connsiteY87" fmla="*/ 199051 h 497162"/>
              <a:gd name="connsiteX88" fmla="*/ 931434 w 939578"/>
              <a:gd name="connsiteY88" fmla="*/ 168698 h 497162"/>
              <a:gd name="connsiteX89" fmla="*/ 925973 w 939578"/>
              <a:gd name="connsiteY89" fmla="*/ 155998 h 4971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939578" h="497162">
                <a:moveTo>
                  <a:pt x="924068" y="153204"/>
                </a:moveTo>
                <a:cubicBezTo>
                  <a:pt x="922056" y="149381"/>
                  <a:pt x="919674" y="145766"/>
                  <a:pt x="916956" y="142409"/>
                </a:cubicBezTo>
                <a:cubicBezTo>
                  <a:pt x="909717" y="133011"/>
                  <a:pt x="901335" y="123994"/>
                  <a:pt x="893334" y="114850"/>
                </a:cubicBezTo>
                <a:cubicBezTo>
                  <a:pt x="891810" y="113072"/>
                  <a:pt x="890159" y="111421"/>
                  <a:pt x="888508" y="109770"/>
                </a:cubicBezTo>
                <a:cubicBezTo>
                  <a:pt x="881380" y="102735"/>
                  <a:pt x="873739" y="96241"/>
                  <a:pt x="865648" y="90339"/>
                </a:cubicBezTo>
                <a:cubicBezTo>
                  <a:pt x="846849" y="77447"/>
                  <a:pt x="827108" y="65985"/>
                  <a:pt x="806593" y="56049"/>
                </a:cubicBezTo>
                <a:cubicBezTo>
                  <a:pt x="794766" y="49945"/>
                  <a:pt x="782446" y="44847"/>
                  <a:pt x="769763" y="40809"/>
                </a:cubicBezTo>
                <a:cubicBezTo>
                  <a:pt x="764175" y="39031"/>
                  <a:pt x="758460" y="37380"/>
                  <a:pt x="752618" y="35856"/>
                </a:cubicBezTo>
                <a:cubicBezTo>
                  <a:pt x="745887" y="33443"/>
                  <a:pt x="739156" y="31157"/>
                  <a:pt x="732171" y="29125"/>
                </a:cubicBezTo>
                <a:cubicBezTo>
                  <a:pt x="725186" y="27093"/>
                  <a:pt x="717566" y="24934"/>
                  <a:pt x="710073" y="23029"/>
                </a:cubicBezTo>
                <a:cubicBezTo>
                  <a:pt x="690642" y="18330"/>
                  <a:pt x="671084" y="13250"/>
                  <a:pt x="650764" y="9313"/>
                </a:cubicBezTo>
                <a:cubicBezTo>
                  <a:pt x="635438" y="6364"/>
                  <a:pt x="619964" y="4244"/>
                  <a:pt x="604410" y="2963"/>
                </a:cubicBezTo>
                <a:cubicBezTo>
                  <a:pt x="600599" y="2963"/>
                  <a:pt x="596789" y="2709"/>
                  <a:pt x="592979" y="2201"/>
                </a:cubicBezTo>
                <a:cubicBezTo>
                  <a:pt x="583835" y="2201"/>
                  <a:pt x="574564" y="1439"/>
                  <a:pt x="565547" y="1058"/>
                </a:cubicBezTo>
                <a:cubicBezTo>
                  <a:pt x="556530" y="677"/>
                  <a:pt x="546751" y="169"/>
                  <a:pt x="537226" y="42"/>
                </a:cubicBezTo>
                <a:cubicBezTo>
                  <a:pt x="527701" y="-85"/>
                  <a:pt x="519573" y="42"/>
                  <a:pt x="510429" y="931"/>
                </a:cubicBezTo>
                <a:cubicBezTo>
                  <a:pt x="505857" y="931"/>
                  <a:pt x="501285" y="1693"/>
                  <a:pt x="496713" y="2201"/>
                </a:cubicBezTo>
                <a:cubicBezTo>
                  <a:pt x="476774" y="4360"/>
                  <a:pt x="456708" y="6773"/>
                  <a:pt x="436642" y="9821"/>
                </a:cubicBezTo>
                <a:cubicBezTo>
                  <a:pt x="427498" y="11091"/>
                  <a:pt x="418354" y="12869"/>
                  <a:pt x="409210" y="14901"/>
                </a:cubicBezTo>
                <a:cubicBezTo>
                  <a:pt x="400066" y="16933"/>
                  <a:pt x="390922" y="19219"/>
                  <a:pt x="381905" y="21759"/>
                </a:cubicBezTo>
                <a:cubicBezTo>
                  <a:pt x="361331" y="27474"/>
                  <a:pt x="340757" y="33062"/>
                  <a:pt x="320437" y="39412"/>
                </a:cubicBezTo>
                <a:lnTo>
                  <a:pt x="306594" y="43857"/>
                </a:lnTo>
                <a:cubicBezTo>
                  <a:pt x="288433" y="50080"/>
                  <a:pt x="270653" y="56557"/>
                  <a:pt x="253508" y="64939"/>
                </a:cubicBezTo>
                <a:lnTo>
                  <a:pt x="250968" y="66082"/>
                </a:lnTo>
                <a:lnTo>
                  <a:pt x="229124" y="72559"/>
                </a:lnTo>
                <a:cubicBezTo>
                  <a:pt x="225060" y="73829"/>
                  <a:pt x="220827" y="75226"/>
                  <a:pt x="216424" y="76750"/>
                </a:cubicBezTo>
                <a:cubicBezTo>
                  <a:pt x="212741" y="78020"/>
                  <a:pt x="208931" y="79544"/>
                  <a:pt x="205375" y="81068"/>
                </a:cubicBezTo>
                <a:lnTo>
                  <a:pt x="200041" y="83354"/>
                </a:lnTo>
                <a:cubicBezTo>
                  <a:pt x="184547" y="90339"/>
                  <a:pt x="168672" y="97578"/>
                  <a:pt x="153432" y="104690"/>
                </a:cubicBezTo>
                <a:lnTo>
                  <a:pt x="150384" y="106087"/>
                </a:lnTo>
                <a:cubicBezTo>
                  <a:pt x="143817" y="109192"/>
                  <a:pt x="137454" y="112713"/>
                  <a:pt x="131334" y="116628"/>
                </a:cubicBezTo>
                <a:cubicBezTo>
                  <a:pt x="115840" y="126280"/>
                  <a:pt x="100981" y="136440"/>
                  <a:pt x="86630" y="146854"/>
                </a:cubicBezTo>
                <a:cubicBezTo>
                  <a:pt x="83963" y="148759"/>
                  <a:pt x="81423" y="150791"/>
                  <a:pt x="79010" y="152823"/>
                </a:cubicBezTo>
                <a:cubicBezTo>
                  <a:pt x="76597" y="154855"/>
                  <a:pt x="74438" y="156760"/>
                  <a:pt x="72279" y="158665"/>
                </a:cubicBezTo>
                <a:cubicBezTo>
                  <a:pt x="60849" y="169841"/>
                  <a:pt x="49165" y="181017"/>
                  <a:pt x="39132" y="192447"/>
                </a:cubicBezTo>
                <a:cubicBezTo>
                  <a:pt x="37290" y="194517"/>
                  <a:pt x="35552" y="196679"/>
                  <a:pt x="33925" y="198924"/>
                </a:cubicBezTo>
                <a:cubicBezTo>
                  <a:pt x="25670" y="210354"/>
                  <a:pt x="19066" y="223308"/>
                  <a:pt x="12843" y="233976"/>
                </a:cubicBezTo>
                <a:cubicBezTo>
                  <a:pt x="10454" y="237974"/>
                  <a:pt x="8537" y="242236"/>
                  <a:pt x="7128" y="246676"/>
                </a:cubicBezTo>
                <a:cubicBezTo>
                  <a:pt x="6815" y="247676"/>
                  <a:pt x="6560" y="248694"/>
                  <a:pt x="6366" y="249724"/>
                </a:cubicBezTo>
                <a:cubicBezTo>
                  <a:pt x="3953" y="260392"/>
                  <a:pt x="1794" y="271187"/>
                  <a:pt x="143" y="281728"/>
                </a:cubicBezTo>
                <a:cubicBezTo>
                  <a:pt x="-46" y="283967"/>
                  <a:pt x="-46" y="286219"/>
                  <a:pt x="143" y="288459"/>
                </a:cubicBezTo>
                <a:cubicBezTo>
                  <a:pt x="-48" y="290656"/>
                  <a:pt x="-48" y="292866"/>
                  <a:pt x="143" y="295063"/>
                </a:cubicBezTo>
                <a:cubicBezTo>
                  <a:pt x="82" y="296078"/>
                  <a:pt x="82" y="297096"/>
                  <a:pt x="143" y="298111"/>
                </a:cubicBezTo>
                <a:cubicBezTo>
                  <a:pt x="2429" y="308271"/>
                  <a:pt x="5096" y="318431"/>
                  <a:pt x="8144" y="328337"/>
                </a:cubicBezTo>
                <a:cubicBezTo>
                  <a:pt x="9411" y="332587"/>
                  <a:pt x="11248" y="336645"/>
                  <a:pt x="13605" y="340402"/>
                </a:cubicBezTo>
                <a:cubicBezTo>
                  <a:pt x="14240" y="341672"/>
                  <a:pt x="14748" y="342815"/>
                  <a:pt x="15510" y="344085"/>
                </a:cubicBezTo>
                <a:cubicBezTo>
                  <a:pt x="17536" y="347899"/>
                  <a:pt x="19918" y="351513"/>
                  <a:pt x="22622" y="354880"/>
                </a:cubicBezTo>
                <a:cubicBezTo>
                  <a:pt x="29861" y="364278"/>
                  <a:pt x="38243" y="373295"/>
                  <a:pt x="46244" y="382312"/>
                </a:cubicBezTo>
                <a:cubicBezTo>
                  <a:pt x="47768" y="384090"/>
                  <a:pt x="49419" y="385741"/>
                  <a:pt x="51070" y="387519"/>
                </a:cubicBezTo>
                <a:cubicBezTo>
                  <a:pt x="58201" y="394511"/>
                  <a:pt x="65842" y="400964"/>
                  <a:pt x="73930" y="406823"/>
                </a:cubicBezTo>
                <a:cubicBezTo>
                  <a:pt x="92729" y="419682"/>
                  <a:pt x="112422" y="431184"/>
                  <a:pt x="132858" y="441240"/>
                </a:cubicBezTo>
                <a:cubicBezTo>
                  <a:pt x="144740" y="447321"/>
                  <a:pt x="157101" y="452418"/>
                  <a:pt x="169816" y="456480"/>
                </a:cubicBezTo>
                <a:cubicBezTo>
                  <a:pt x="175403" y="458258"/>
                  <a:pt x="181118" y="459909"/>
                  <a:pt x="186960" y="461306"/>
                </a:cubicBezTo>
                <a:cubicBezTo>
                  <a:pt x="192802" y="462703"/>
                  <a:pt x="200422" y="466005"/>
                  <a:pt x="207407" y="468164"/>
                </a:cubicBezTo>
                <a:cubicBezTo>
                  <a:pt x="214392" y="470323"/>
                  <a:pt x="222012" y="472355"/>
                  <a:pt x="229505" y="474133"/>
                </a:cubicBezTo>
                <a:cubicBezTo>
                  <a:pt x="248936" y="478959"/>
                  <a:pt x="268494" y="483912"/>
                  <a:pt x="288814" y="487849"/>
                </a:cubicBezTo>
                <a:cubicBezTo>
                  <a:pt x="304131" y="490859"/>
                  <a:pt x="319608" y="492980"/>
                  <a:pt x="335169" y="494199"/>
                </a:cubicBezTo>
                <a:lnTo>
                  <a:pt x="346599" y="495088"/>
                </a:lnTo>
                <a:cubicBezTo>
                  <a:pt x="355616" y="495088"/>
                  <a:pt x="364887" y="495850"/>
                  <a:pt x="374031" y="496104"/>
                </a:cubicBezTo>
                <a:cubicBezTo>
                  <a:pt x="383175" y="496358"/>
                  <a:pt x="392827" y="496993"/>
                  <a:pt x="402225" y="497120"/>
                </a:cubicBezTo>
                <a:cubicBezTo>
                  <a:pt x="411623" y="497247"/>
                  <a:pt x="420005" y="497120"/>
                  <a:pt x="429149" y="496358"/>
                </a:cubicBezTo>
                <a:lnTo>
                  <a:pt x="442865" y="495088"/>
                </a:lnTo>
                <a:cubicBezTo>
                  <a:pt x="462804" y="492802"/>
                  <a:pt x="482870" y="490389"/>
                  <a:pt x="502936" y="487468"/>
                </a:cubicBezTo>
                <a:cubicBezTo>
                  <a:pt x="511953" y="486071"/>
                  <a:pt x="521224" y="484420"/>
                  <a:pt x="530241" y="482388"/>
                </a:cubicBezTo>
                <a:cubicBezTo>
                  <a:pt x="539258" y="480356"/>
                  <a:pt x="548656" y="478070"/>
                  <a:pt x="557673" y="475530"/>
                </a:cubicBezTo>
                <a:cubicBezTo>
                  <a:pt x="578120" y="469688"/>
                  <a:pt x="598821" y="464100"/>
                  <a:pt x="619141" y="457877"/>
                </a:cubicBezTo>
                <a:lnTo>
                  <a:pt x="632984" y="453305"/>
                </a:lnTo>
                <a:cubicBezTo>
                  <a:pt x="651145" y="447082"/>
                  <a:pt x="668798" y="439970"/>
                  <a:pt x="686070" y="432223"/>
                </a:cubicBezTo>
                <a:lnTo>
                  <a:pt x="688610" y="431080"/>
                </a:lnTo>
                <a:cubicBezTo>
                  <a:pt x="695849" y="429048"/>
                  <a:pt x="703215" y="426889"/>
                  <a:pt x="710454" y="424603"/>
                </a:cubicBezTo>
                <a:lnTo>
                  <a:pt x="723154" y="420539"/>
                </a:lnTo>
                <a:cubicBezTo>
                  <a:pt x="726837" y="419142"/>
                  <a:pt x="730520" y="417745"/>
                  <a:pt x="734203" y="416094"/>
                </a:cubicBezTo>
                <a:lnTo>
                  <a:pt x="739537" y="413808"/>
                </a:lnTo>
                <a:cubicBezTo>
                  <a:pt x="755031" y="406950"/>
                  <a:pt x="770906" y="399584"/>
                  <a:pt x="786146" y="392472"/>
                </a:cubicBezTo>
                <a:lnTo>
                  <a:pt x="789194" y="391075"/>
                </a:lnTo>
                <a:cubicBezTo>
                  <a:pt x="795720" y="387935"/>
                  <a:pt x="802078" y="384459"/>
                  <a:pt x="808244" y="380661"/>
                </a:cubicBezTo>
                <a:cubicBezTo>
                  <a:pt x="823611" y="370882"/>
                  <a:pt x="838597" y="360722"/>
                  <a:pt x="852948" y="350435"/>
                </a:cubicBezTo>
                <a:cubicBezTo>
                  <a:pt x="855615" y="348403"/>
                  <a:pt x="858155" y="346498"/>
                  <a:pt x="860568" y="344466"/>
                </a:cubicBezTo>
                <a:cubicBezTo>
                  <a:pt x="862981" y="342434"/>
                  <a:pt x="865140" y="340529"/>
                  <a:pt x="867299" y="338497"/>
                </a:cubicBezTo>
                <a:cubicBezTo>
                  <a:pt x="878602" y="327448"/>
                  <a:pt x="890413" y="316272"/>
                  <a:pt x="900446" y="304842"/>
                </a:cubicBezTo>
                <a:cubicBezTo>
                  <a:pt x="902351" y="302683"/>
                  <a:pt x="904002" y="300524"/>
                  <a:pt x="905653" y="298365"/>
                </a:cubicBezTo>
                <a:cubicBezTo>
                  <a:pt x="913264" y="287022"/>
                  <a:pt x="920259" y="275279"/>
                  <a:pt x="926608" y="263186"/>
                </a:cubicBezTo>
                <a:cubicBezTo>
                  <a:pt x="929070" y="259209"/>
                  <a:pt x="931032" y="254943"/>
                  <a:pt x="932450" y="250486"/>
                </a:cubicBezTo>
                <a:lnTo>
                  <a:pt x="933212" y="247438"/>
                </a:lnTo>
                <a:cubicBezTo>
                  <a:pt x="935625" y="236770"/>
                  <a:pt x="937784" y="225975"/>
                  <a:pt x="939435" y="215307"/>
                </a:cubicBezTo>
                <a:cubicBezTo>
                  <a:pt x="939561" y="213107"/>
                  <a:pt x="939561" y="210902"/>
                  <a:pt x="939435" y="208703"/>
                </a:cubicBezTo>
                <a:cubicBezTo>
                  <a:pt x="939626" y="206506"/>
                  <a:pt x="939626" y="204296"/>
                  <a:pt x="939435" y="202099"/>
                </a:cubicBezTo>
                <a:cubicBezTo>
                  <a:pt x="939496" y="201084"/>
                  <a:pt x="939496" y="200066"/>
                  <a:pt x="939435" y="199051"/>
                </a:cubicBezTo>
                <a:cubicBezTo>
                  <a:pt x="937149" y="188891"/>
                  <a:pt x="934482" y="178731"/>
                  <a:pt x="931434" y="168698"/>
                </a:cubicBezTo>
                <a:cubicBezTo>
                  <a:pt x="930163" y="164249"/>
                  <a:pt x="928328" y="159981"/>
                  <a:pt x="925973" y="155998"/>
                </a:cubicBezTo>
                <a:close/>
              </a:path>
            </a:pathLst>
          </a:custGeom>
          <a:solidFill>
            <a:srgbClr val="E8AC8E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6E00E076-DDB3-4FDF-9AF7-C28E7DD95C73}"/>
              </a:ext>
            </a:extLst>
          </p:cNvPr>
          <p:cNvSpPr/>
          <p:nvPr/>
        </p:nvSpPr>
        <p:spPr>
          <a:xfrm>
            <a:off x="1557833" y="738911"/>
            <a:ext cx="646704" cy="621444"/>
          </a:xfrm>
          <a:custGeom>
            <a:avLst/>
            <a:gdLst>
              <a:gd name="connsiteX0" fmla="*/ 235789 w 646704"/>
              <a:gd name="connsiteY0" fmla="*/ 621444 h 621444"/>
              <a:gd name="connsiteX1" fmla="*/ 252172 w 646704"/>
              <a:gd name="connsiteY1" fmla="*/ 620682 h 621444"/>
              <a:gd name="connsiteX2" fmla="*/ 296368 w 646704"/>
              <a:gd name="connsiteY2" fmla="*/ 615221 h 621444"/>
              <a:gd name="connsiteX3" fmla="*/ 304877 w 646704"/>
              <a:gd name="connsiteY3" fmla="*/ 613951 h 621444"/>
              <a:gd name="connsiteX4" fmla="*/ 338786 w 646704"/>
              <a:gd name="connsiteY4" fmla="*/ 606331 h 621444"/>
              <a:gd name="connsiteX5" fmla="*/ 407240 w 646704"/>
              <a:gd name="connsiteY5" fmla="*/ 580931 h 621444"/>
              <a:gd name="connsiteX6" fmla="*/ 442292 w 646704"/>
              <a:gd name="connsiteY6" fmla="*/ 563278 h 621444"/>
              <a:gd name="connsiteX7" fmla="*/ 456134 w 646704"/>
              <a:gd name="connsiteY7" fmla="*/ 554388 h 621444"/>
              <a:gd name="connsiteX8" fmla="*/ 473533 w 646704"/>
              <a:gd name="connsiteY8" fmla="*/ 543974 h 621444"/>
              <a:gd name="connsiteX9" fmla="*/ 490805 w 646704"/>
              <a:gd name="connsiteY9" fmla="*/ 532417 h 621444"/>
              <a:gd name="connsiteX10" fmla="*/ 534239 w 646704"/>
              <a:gd name="connsiteY10" fmla="*/ 500540 h 621444"/>
              <a:gd name="connsiteX11" fmla="*/ 562814 w 646704"/>
              <a:gd name="connsiteY11" fmla="*/ 474251 h 621444"/>
              <a:gd name="connsiteX12" fmla="*/ 568910 w 646704"/>
              <a:gd name="connsiteY12" fmla="*/ 467393 h 621444"/>
              <a:gd name="connsiteX13" fmla="*/ 582626 w 646704"/>
              <a:gd name="connsiteY13" fmla="*/ 450883 h 621444"/>
              <a:gd name="connsiteX14" fmla="*/ 596469 w 646704"/>
              <a:gd name="connsiteY14" fmla="*/ 433992 h 621444"/>
              <a:gd name="connsiteX15" fmla="*/ 607518 w 646704"/>
              <a:gd name="connsiteY15" fmla="*/ 417228 h 621444"/>
              <a:gd name="connsiteX16" fmla="*/ 612217 w 646704"/>
              <a:gd name="connsiteY16" fmla="*/ 408338 h 621444"/>
              <a:gd name="connsiteX17" fmla="*/ 629870 w 646704"/>
              <a:gd name="connsiteY17" fmla="*/ 368968 h 621444"/>
              <a:gd name="connsiteX18" fmla="*/ 635966 w 646704"/>
              <a:gd name="connsiteY18" fmla="*/ 350426 h 621444"/>
              <a:gd name="connsiteX19" fmla="*/ 639776 w 646704"/>
              <a:gd name="connsiteY19" fmla="*/ 331376 h 621444"/>
              <a:gd name="connsiteX20" fmla="*/ 645872 w 646704"/>
              <a:gd name="connsiteY20" fmla="*/ 287688 h 621444"/>
              <a:gd name="connsiteX21" fmla="*/ 646507 w 646704"/>
              <a:gd name="connsiteY21" fmla="*/ 277782 h 621444"/>
              <a:gd name="connsiteX22" fmla="*/ 644729 w 646704"/>
              <a:gd name="connsiteY22" fmla="*/ 238285 h 621444"/>
              <a:gd name="connsiteX23" fmla="*/ 644729 w 646704"/>
              <a:gd name="connsiteY23" fmla="*/ 236253 h 621444"/>
              <a:gd name="connsiteX24" fmla="*/ 646507 w 646704"/>
              <a:gd name="connsiteY24" fmla="*/ 220759 h 621444"/>
              <a:gd name="connsiteX25" fmla="*/ 646507 w 646704"/>
              <a:gd name="connsiteY25" fmla="*/ 211869 h 621444"/>
              <a:gd name="connsiteX26" fmla="*/ 646507 w 646704"/>
              <a:gd name="connsiteY26" fmla="*/ 203614 h 621444"/>
              <a:gd name="connsiteX27" fmla="*/ 646507 w 646704"/>
              <a:gd name="connsiteY27" fmla="*/ 199550 h 621444"/>
              <a:gd name="connsiteX28" fmla="*/ 641427 w 646704"/>
              <a:gd name="connsiteY28" fmla="*/ 163863 h 621444"/>
              <a:gd name="connsiteX29" fmla="*/ 641427 w 646704"/>
              <a:gd name="connsiteY29" fmla="*/ 161577 h 621444"/>
              <a:gd name="connsiteX30" fmla="*/ 637109 w 646704"/>
              <a:gd name="connsiteY30" fmla="*/ 146464 h 621444"/>
              <a:gd name="connsiteX31" fmla="*/ 620345 w 646704"/>
              <a:gd name="connsiteY31" fmla="*/ 108364 h 621444"/>
              <a:gd name="connsiteX32" fmla="*/ 616535 w 646704"/>
              <a:gd name="connsiteY32" fmla="*/ 101633 h 621444"/>
              <a:gd name="connsiteX33" fmla="*/ 612217 w 646704"/>
              <a:gd name="connsiteY33" fmla="*/ 95664 h 621444"/>
              <a:gd name="connsiteX34" fmla="*/ 585928 w 646704"/>
              <a:gd name="connsiteY34" fmla="*/ 64041 h 621444"/>
              <a:gd name="connsiteX35" fmla="*/ 580340 w 646704"/>
              <a:gd name="connsiteY35" fmla="*/ 58834 h 621444"/>
              <a:gd name="connsiteX36" fmla="*/ 546939 w 646704"/>
              <a:gd name="connsiteY36" fmla="*/ 34323 h 621444"/>
              <a:gd name="connsiteX37" fmla="*/ 533350 w 646704"/>
              <a:gd name="connsiteY37" fmla="*/ 26322 h 621444"/>
              <a:gd name="connsiteX38" fmla="*/ 529921 w 646704"/>
              <a:gd name="connsiteY38" fmla="*/ 24798 h 621444"/>
              <a:gd name="connsiteX39" fmla="*/ 493599 w 646704"/>
              <a:gd name="connsiteY39" fmla="*/ 10447 h 621444"/>
              <a:gd name="connsiteX40" fmla="*/ 485725 w 646704"/>
              <a:gd name="connsiteY40" fmla="*/ 7907 h 621444"/>
              <a:gd name="connsiteX41" fmla="*/ 477343 w 646704"/>
              <a:gd name="connsiteY41" fmla="*/ 6002 h 621444"/>
              <a:gd name="connsiteX42" fmla="*/ 473406 w 646704"/>
              <a:gd name="connsiteY42" fmla="*/ 5367 h 621444"/>
              <a:gd name="connsiteX43" fmla="*/ 432766 w 646704"/>
              <a:gd name="connsiteY43" fmla="*/ 287 h 621444"/>
              <a:gd name="connsiteX44" fmla="*/ 415621 w 646704"/>
              <a:gd name="connsiteY44" fmla="*/ 287 h 621444"/>
              <a:gd name="connsiteX45" fmla="*/ 410287 w 646704"/>
              <a:gd name="connsiteY45" fmla="*/ 287 h 621444"/>
              <a:gd name="connsiteX46" fmla="*/ 394031 w 646704"/>
              <a:gd name="connsiteY46" fmla="*/ 1049 h 621444"/>
              <a:gd name="connsiteX47" fmla="*/ 349708 w 646704"/>
              <a:gd name="connsiteY47" fmla="*/ 6510 h 621444"/>
              <a:gd name="connsiteX48" fmla="*/ 341326 w 646704"/>
              <a:gd name="connsiteY48" fmla="*/ 7780 h 621444"/>
              <a:gd name="connsiteX49" fmla="*/ 307417 w 646704"/>
              <a:gd name="connsiteY49" fmla="*/ 15400 h 621444"/>
              <a:gd name="connsiteX50" fmla="*/ 238964 w 646704"/>
              <a:gd name="connsiteY50" fmla="*/ 40800 h 621444"/>
              <a:gd name="connsiteX51" fmla="*/ 203785 w 646704"/>
              <a:gd name="connsiteY51" fmla="*/ 58453 h 621444"/>
              <a:gd name="connsiteX52" fmla="*/ 190069 w 646704"/>
              <a:gd name="connsiteY52" fmla="*/ 67343 h 621444"/>
              <a:gd name="connsiteX53" fmla="*/ 172670 w 646704"/>
              <a:gd name="connsiteY53" fmla="*/ 77757 h 621444"/>
              <a:gd name="connsiteX54" fmla="*/ 155398 w 646704"/>
              <a:gd name="connsiteY54" fmla="*/ 89314 h 621444"/>
              <a:gd name="connsiteX55" fmla="*/ 111964 w 646704"/>
              <a:gd name="connsiteY55" fmla="*/ 121191 h 621444"/>
              <a:gd name="connsiteX56" fmla="*/ 83262 w 646704"/>
              <a:gd name="connsiteY56" fmla="*/ 147480 h 621444"/>
              <a:gd name="connsiteX57" fmla="*/ 77166 w 646704"/>
              <a:gd name="connsiteY57" fmla="*/ 154338 h 621444"/>
              <a:gd name="connsiteX58" fmla="*/ 63577 w 646704"/>
              <a:gd name="connsiteY58" fmla="*/ 170848 h 621444"/>
              <a:gd name="connsiteX59" fmla="*/ 49607 w 646704"/>
              <a:gd name="connsiteY59" fmla="*/ 187739 h 621444"/>
              <a:gd name="connsiteX60" fmla="*/ 38558 w 646704"/>
              <a:gd name="connsiteY60" fmla="*/ 204503 h 621444"/>
              <a:gd name="connsiteX61" fmla="*/ 33986 w 646704"/>
              <a:gd name="connsiteY61" fmla="*/ 213393 h 621444"/>
              <a:gd name="connsiteX62" fmla="*/ 16333 w 646704"/>
              <a:gd name="connsiteY62" fmla="*/ 252763 h 621444"/>
              <a:gd name="connsiteX63" fmla="*/ 10237 w 646704"/>
              <a:gd name="connsiteY63" fmla="*/ 271305 h 621444"/>
              <a:gd name="connsiteX64" fmla="*/ 6300 w 646704"/>
              <a:gd name="connsiteY64" fmla="*/ 290355 h 621444"/>
              <a:gd name="connsiteX65" fmla="*/ 204 w 646704"/>
              <a:gd name="connsiteY65" fmla="*/ 334043 h 621444"/>
              <a:gd name="connsiteX66" fmla="*/ 204 w 646704"/>
              <a:gd name="connsiteY66" fmla="*/ 343949 h 621444"/>
              <a:gd name="connsiteX67" fmla="*/ 2109 w 646704"/>
              <a:gd name="connsiteY67" fmla="*/ 383446 h 621444"/>
              <a:gd name="connsiteX68" fmla="*/ 2109 w 646704"/>
              <a:gd name="connsiteY68" fmla="*/ 385478 h 621444"/>
              <a:gd name="connsiteX69" fmla="*/ 204 w 646704"/>
              <a:gd name="connsiteY69" fmla="*/ 400972 h 621444"/>
              <a:gd name="connsiteX70" fmla="*/ 204 w 646704"/>
              <a:gd name="connsiteY70" fmla="*/ 409862 h 621444"/>
              <a:gd name="connsiteX71" fmla="*/ 204 w 646704"/>
              <a:gd name="connsiteY71" fmla="*/ 418117 h 621444"/>
              <a:gd name="connsiteX72" fmla="*/ 204 w 646704"/>
              <a:gd name="connsiteY72" fmla="*/ 422181 h 621444"/>
              <a:gd name="connsiteX73" fmla="*/ 5411 w 646704"/>
              <a:gd name="connsiteY73" fmla="*/ 457868 h 621444"/>
              <a:gd name="connsiteX74" fmla="*/ 5411 w 646704"/>
              <a:gd name="connsiteY74" fmla="*/ 460154 h 621444"/>
              <a:gd name="connsiteX75" fmla="*/ 9602 w 646704"/>
              <a:gd name="connsiteY75" fmla="*/ 475267 h 621444"/>
              <a:gd name="connsiteX76" fmla="*/ 26493 w 646704"/>
              <a:gd name="connsiteY76" fmla="*/ 512732 h 621444"/>
              <a:gd name="connsiteX77" fmla="*/ 30303 w 646704"/>
              <a:gd name="connsiteY77" fmla="*/ 519463 h 621444"/>
              <a:gd name="connsiteX78" fmla="*/ 34621 w 646704"/>
              <a:gd name="connsiteY78" fmla="*/ 525432 h 621444"/>
              <a:gd name="connsiteX79" fmla="*/ 60783 w 646704"/>
              <a:gd name="connsiteY79" fmla="*/ 556928 h 621444"/>
              <a:gd name="connsiteX80" fmla="*/ 66371 w 646704"/>
              <a:gd name="connsiteY80" fmla="*/ 562262 h 621444"/>
              <a:gd name="connsiteX81" fmla="*/ 99772 w 646704"/>
              <a:gd name="connsiteY81" fmla="*/ 586773 h 621444"/>
              <a:gd name="connsiteX82" fmla="*/ 113488 w 646704"/>
              <a:gd name="connsiteY82" fmla="*/ 594774 h 621444"/>
              <a:gd name="connsiteX83" fmla="*/ 116790 w 646704"/>
              <a:gd name="connsiteY83" fmla="*/ 596298 h 621444"/>
              <a:gd name="connsiteX84" fmla="*/ 153239 w 646704"/>
              <a:gd name="connsiteY84" fmla="*/ 610649 h 621444"/>
              <a:gd name="connsiteX85" fmla="*/ 161113 w 646704"/>
              <a:gd name="connsiteY85" fmla="*/ 613189 h 621444"/>
              <a:gd name="connsiteX86" fmla="*/ 169368 w 646704"/>
              <a:gd name="connsiteY86" fmla="*/ 615094 h 621444"/>
              <a:gd name="connsiteX87" fmla="*/ 173305 w 646704"/>
              <a:gd name="connsiteY87" fmla="*/ 615729 h 621444"/>
              <a:gd name="connsiteX88" fmla="*/ 213945 w 646704"/>
              <a:gd name="connsiteY88" fmla="*/ 620809 h 621444"/>
              <a:gd name="connsiteX89" fmla="*/ 231090 w 646704"/>
              <a:gd name="connsiteY89" fmla="*/ 620809 h 621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646704" h="621444">
                <a:moveTo>
                  <a:pt x="235789" y="621444"/>
                </a:moveTo>
                <a:cubicBezTo>
                  <a:pt x="241292" y="621444"/>
                  <a:pt x="246754" y="621190"/>
                  <a:pt x="252172" y="620682"/>
                </a:cubicBezTo>
                <a:cubicBezTo>
                  <a:pt x="266904" y="619285"/>
                  <a:pt x="281636" y="617126"/>
                  <a:pt x="296368" y="615221"/>
                </a:cubicBezTo>
                <a:lnTo>
                  <a:pt x="304877" y="613951"/>
                </a:lnTo>
                <a:cubicBezTo>
                  <a:pt x="316301" y="611984"/>
                  <a:pt x="327619" y="609441"/>
                  <a:pt x="338786" y="606331"/>
                </a:cubicBezTo>
                <a:cubicBezTo>
                  <a:pt x="362069" y="599175"/>
                  <a:pt x="384924" y="590694"/>
                  <a:pt x="407240" y="580931"/>
                </a:cubicBezTo>
                <a:cubicBezTo>
                  <a:pt x="419341" y="575916"/>
                  <a:pt x="431057" y="570015"/>
                  <a:pt x="442292" y="563278"/>
                </a:cubicBezTo>
                <a:cubicBezTo>
                  <a:pt x="446990" y="560484"/>
                  <a:pt x="451562" y="557436"/>
                  <a:pt x="456134" y="554388"/>
                </a:cubicBezTo>
                <a:cubicBezTo>
                  <a:pt x="460706" y="551340"/>
                  <a:pt x="467818" y="547657"/>
                  <a:pt x="473533" y="543974"/>
                </a:cubicBezTo>
                <a:cubicBezTo>
                  <a:pt x="479248" y="540291"/>
                  <a:pt x="485217" y="536481"/>
                  <a:pt x="490805" y="532417"/>
                </a:cubicBezTo>
                <a:cubicBezTo>
                  <a:pt x="505410" y="522130"/>
                  <a:pt x="520269" y="511716"/>
                  <a:pt x="534239" y="500540"/>
                </a:cubicBezTo>
                <a:cubicBezTo>
                  <a:pt x="544360" y="492448"/>
                  <a:pt x="553908" y="483664"/>
                  <a:pt x="562814" y="474251"/>
                </a:cubicBezTo>
                <a:lnTo>
                  <a:pt x="568910" y="467393"/>
                </a:lnTo>
                <a:cubicBezTo>
                  <a:pt x="573609" y="462059"/>
                  <a:pt x="578054" y="456471"/>
                  <a:pt x="582626" y="450883"/>
                </a:cubicBezTo>
                <a:cubicBezTo>
                  <a:pt x="587198" y="445295"/>
                  <a:pt x="592024" y="439707"/>
                  <a:pt x="596469" y="433992"/>
                </a:cubicBezTo>
                <a:cubicBezTo>
                  <a:pt x="600473" y="428622"/>
                  <a:pt x="604162" y="423025"/>
                  <a:pt x="607518" y="417228"/>
                </a:cubicBezTo>
                <a:cubicBezTo>
                  <a:pt x="609169" y="414307"/>
                  <a:pt x="610693" y="411259"/>
                  <a:pt x="612217" y="408338"/>
                </a:cubicBezTo>
                <a:cubicBezTo>
                  <a:pt x="618313" y="395638"/>
                  <a:pt x="624917" y="382938"/>
                  <a:pt x="629870" y="368968"/>
                </a:cubicBezTo>
                <a:cubicBezTo>
                  <a:pt x="632263" y="362912"/>
                  <a:pt x="634299" y="356721"/>
                  <a:pt x="635966" y="350426"/>
                </a:cubicBezTo>
                <a:cubicBezTo>
                  <a:pt x="637601" y="344154"/>
                  <a:pt x="638873" y="337794"/>
                  <a:pt x="639776" y="331376"/>
                </a:cubicBezTo>
                <a:cubicBezTo>
                  <a:pt x="641935" y="316771"/>
                  <a:pt x="644475" y="302293"/>
                  <a:pt x="645872" y="287688"/>
                </a:cubicBezTo>
                <a:cubicBezTo>
                  <a:pt x="645872" y="284386"/>
                  <a:pt x="645872" y="281084"/>
                  <a:pt x="646507" y="277782"/>
                </a:cubicBezTo>
                <a:cubicBezTo>
                  <a:pt x="647056" y="264590"/>
                  <a:pt x="646461" y="251375"/>
                  <a:pt x="644729" y="238285"/>
                </a:cubicBezTo>
                <a:lnTo>
                  <a:pt x="644729" y="236253"/>
                </a:lnTo>
                <a:cubicBezTo>
                  <a:pt x="645364" y="231046"/>
                  <a:pt x="645999" y="225966"/>
                  <a:pt x="646507" y="220759"/>
                </a:cubicBezTo>
                <a:cubicBezTo>
                  <a:pt x="646697" y="217799"/>
                  <a:pt x="646697" y="214829"/>
                  <a:pt x="646507" y="211869"/>
                </a:cubicBezTo>
                <a:cubicBezTo>
                  <a:pt x="646507" y="209075"/>
                  <a:pt x="646507" y="206408"/>
                  <a:pt x="646507" y="203614"/>
                </a:cubicBezTo>
                <a:cubicBezTo>
                  <a:pt x="646507" y="200820"/>
                  <a:pt x="646507" y="200947"/>
                  <a:pt x="646507" y="199550"/>
                </a:cubicBezTo>
                <a:cubicBezTo>
                  <a:pt x="644983" y="187739"/>
                  <a:pt x="643205" y="175674"/>
                  <a:pt x="641427" y="163863"/>
                </a:cubicBezTo>
                <a:lnTo>
                  <a:pt x="641427" y="161577"/>
                </a:lnTo>
                <a:cubicBezTo>
                  <a:pt x="640538" y="156398"/>
                  <a:pt x="639090" y="151331"/>
                  <a:pt x="637109" y="146464"/>
                </a:cubicBezTo>
                <a:cubicBezTo>
                  <a:pt x="632156" y="133764"/>
                  <a:pt x="626441" y="121064"/>
                  <a:pt x="620345" y="108364"/>
                </a:cubicBezTo>
                <a:cubicBezTo>
                  <a:pt x="619199" y="106052"/>
                  <a:pt x="617927" y="103805"/>
                  <a:pt x="616535" y="101633"/>
                </a:cubicBezTo>
                <a:cubicBezTo>
                  <a:pt x="615138" y="99601"/>
                  <a:pt x="613741" y="97569"/>
                  <a:pt x="612217" y="95664"/>
                </a:cubicBezTo>
                <a:cubicBezTo>
                  <a:pt x="603708" y="84996"/>
                  <a:pt x="595453" y="74074"/>
                  <a:pt x="585928" y="64041"/>
                </a:cubicBezTo>
                <a:cubicBezTo>
                  <a:pt x="584157" y="62209"/>
                  <a:pt x="582292" y="60471"/>
                  <a:pt x="580340" y="58834"/>
                </a:cubicBezTo>
                <a:cubicBezTo>
                  <a:pt x="570053" y="49944"/>
                  <a:pt x="557226" y="41562"/>
                  <a:pt x="546939" y="34323"/>
                </a:cubicBezTo>
                <a:cubicBezTo>
                  <a:pt x="542668" y="31240"/>
                  <a:pt x="538118" y="28561"/>
                  <a:pt x="533350" y="26322"/>
                </a:cubicBezTo>
                <a:lnTo>
                  <a:pt x="529921" y="24798"/>
                </a:lnTo>
                <a:cubicBezTo>
                  <a:pt x="517983" y="19845"/>
                  <a:pt x="505791" y="15019"/>
                  <a:pt x="493599" y="10447"/>
                </a:cubicBezTo>
                <a:lnTo>
                  <a:pt x="485725" y="7907"/>
                </a:lnTo>
                <a:cubicBezTo>
                  <a:pt x="482931" y="7145"/>
                  <a:pt x="480137" y="6510"/>
                  <a:pt x="477343" y="6002"/>
                </a:cubicBezTo>
                <a:lnTo>
                  <a:pt x="473406" y="5367"/>
                </a:lnTo>
                <a:cubicBezTo>
                  <a:pt x="459944" y="3462"/>
                  <a:pt x="446355" y="1811"/>
                  <a:pt x="432766" y="287"/>
                </a:cubicBezTo>
                <a:cubicBezTo>
                  <a:pt x="427058" y="-96"/>
                  <a:pt x="421330" y="-96"/>
                  <a:pt x="415621" y="287"/>
                </a:cubicBezTo>
                <a:lnTo>
                  <a:pt x="410287" y="287"/>
                </a:lnTo>
                <a:cubicBezTo>
                  <a:pt x="404826" y="287"/>
                  <a:pt x="399365" y="287"/>
                  <a:pt x="394031" y="1049"/>
                </a:cubicBezTo>
                <a:cubicBezTo>
                  <a:pt x="379172" y="2446"/>
                  <a:pt x="364440" y="4605"/>
                  <a:pt x="349708" y="6510"/>
                </a:cubicBezTo>
                <a:lnTo>
                  <a:pt x="341326" y="7780"/>
                </a:lnTo>
                <a:cubicBezTo>
                  <a:pt x="329902" y="9747"/>
                  <a:pt x="318584" y="12290"/>
                  <a:pt x="307417" y="15400"/>
                </a:cubicBezTo>
                <a:cubicBezTo>
                  <a:pt x="284120" y="22515"/>
                  <a:pt x="261263" y="30997"/>
                  <a:pt x="238964" y="40800"/>
                </a:cubicBezTo>
                <a:cubicBezTo>
                  <a:pt x="226797" y="45762"/>
                  <a:pt x="215035" y="51664"/>
                  <a:pt x="203785" y="58453"/>
                </a:cubicBezTo>
                <a:cubicBezTo>
                  <a:pt x="199086" y="61247"/>
                  <a:pt x="194514" y="64295"/>
                  <a:pt x="190069" y="67343"/>
                </a:cubicBezTo>
                <a:cubicBezTo>
                  <a:pt x="185624" y="70391"/>
                  <a:pt x="178385" y="74074"/>
                  <a:pt x="172670" y="77757"/>
                </a:cubicBezTo>
                <a:cubicBezTo>
                  <a:pt x="166955" y="81440"/>
                  <a:pt x="160986" y="85250"/>
                  <a:pt x="155398" y="89314"/>
                </a:cubicBezTo>
                <a:cubicBezTo>
                  <a:pt x="140793" y="99601"/>
                  <a:pt x="125807" y="110015"/>
                  <a:pt x="111964" y="121191"/>
                </a:cubicBezTo>
                <a:cubicBezTo>
                  <a:pt x="101802" y="129282"/>
                  <a:pt x="92212" y="138066"/>
                  <a:pt x="83262" y="147480"/>
                </a:cubicBezTo>
                <a:lnTo>
                  <a:pt x="77166" y="154338"/>
                </a:lnTo>
                <a:cubicBezTo>
                  <a:pt x="72467" y="159672"/>
                  <a:pt x="68022" y="165260"/>
                  <a:pt x="63577" y="170848"/>
                </a:cubicBezTo>
                <a:cubicBezTo>
                  <a:pt x="59132" y="176436"/>
                  <a:pt x="54052" y="182024"/>
                  <a:pt x="49607" y="187739"/>
                </a:cubicBezTo>
                <a:cubicBezTo>
                  <a:pt x="45575" y="193089"/>
                  <a:pt x="41884" y="198688"/>
                  <a:pt x="38558" y="204503"/>
                </a:cubicBezTo>
                <a:cubicBezTo>
                  <a:pt x="36907" y="207424"/>
                  <a:pt x="35383" y="210472"/>
                  <a:pt x="33986" y="213393"/>
                </a:cubicBezTo>
                <a:cubicBezTo>
                  <a:pt x="27763" y="226093"/>
                  <a:pt x="21286" y="239428"/>
                  <a:pt x="16333" y="252763"/>
                </a:cubicBezTo>
                <a:cubicBezTo>
                  <a:pt x="13940" y="258819"/>
                  <a:pt x="11905" y="265011"/>
                  <a:pt x="10237" y="271305"/>
                </a:cubicBezTo>
                <a:cubicBezTo>
                  <a:pt x="8586" y="277655"/>
                  <a:pt x="7316" y="284005"/>
                  <a:pt x="6300" y="290355"/>
                </a:cubicBezTo>
                <a:cubicBezTo>
                  <a:pt x="4141" y="304833"/>
                  <a:pt x="1601" y="319438"/>
                  <a:pt x="204" y="334043"/>
                </a:cubicBezTo>
                <a:cubicBezTo>
                  <a:pt x="204" y="337345"/>
                  <a:pt x="204" y="340647"/>
                  <a:pt x="204" y="343949"/>
                </a:cubicBezTo>
                <a:cubicBezTo>
                  <a:pt x="-370" y="357145"/>
                  <a:pt x="267" y="370366"/>
                  <a:pt x="2109" y="383446"/>
                </a:cubicBezTo>
                <a:lnTo>
                  <a:pt x="2109" y="385478"/>
                </a:lnTo>
                <a:cubicBezTo>
                  <a:pt x="1347" y="390685"/>
                  <a:pt x="712" y="395765"/>
                  <a:pt x="204" y="400972"/>
                </a:cubicBezTo>
                <a:cubicBezTo>
                  <a:pt x="204" y="403893"/>
                  <a:pt x="204" y="406941"/>
                  <a:pt x="204" y="409862"/>
                </a:cubicBezTo>
                <a:cubicBezTo>
                  <a:pt x="204" y="412783"/>
                  <a:pt x="204" y="415323"/>
                  <a:pt x="204" y="418117"/>
                </a:cubicBezTo>
                <a:lnTo>
                  <a:pt x="204" y="422181"/>
                </a:lnTo>
                <a:cubicBezTo>
                  <a:pt x="1728" y="433992"/>
                  <a:pt x="3506" y="446057"/>
                  <a:pt x="5411" y="457868"/>
                </a:cubicBezTo>
                <a:lnTo>
                  <a:pt x="5411" y="460154"/>
                </a:lnTo>
                <a:cubicBezTo>
                  <a:pt x="6317" y="465315"/>
                  <a:pt x="7720" y="470377"/>
                  <a:pt x="9602" y="475267"/>
                </a:cubicBezTo>
                <a:cubicBezTo>
                  <a:pt x="14555" y="487967"/>
                  <a:pt x="20270" y="500667"/>
                  <a:pt x="26493" y="512732"/>
                </a:cubicBezTo>
                <a:cubicBezTo>
                  <a:pt x="27639" y="515044"/>
                  <a:pt x="28911" y="517291"/>
                  <a:pt x="30303" y="519463"/>
                </a:cubicBezTo>
                <a:cubicBezTo>
                  <a:pt x="31585" y="521562"/>
                  <a:pt x="33028" y="523558"/>
                  <a:pt x="34621" y="525432"/>
                </a:cubicBezTo>
                <a:cubicBezTo>
                  <a:pt x="43003" y="536100"/>
                  <a:pt x="51385" y="547022"/>
                  <a:pt x="60783" y="556928"/>
                </a:cubicBezTo>
                <a:cubicBezTo>
                  <a:pt x="62551" y="558803"/>
                  <a:pt x="64416" y="560583"/>
                  <a:pt x="66371" y="562262"/>
                </a:cubicBezTo>
                <a:cubicBezTo>
                  <a:pt x="76658" y="571152"/>
                  <a:pt x="89485" y="579534"/>
                  <a:pt x="99772" y="586773"/>
                </a:cubicBezTo>
                <a:cubicBezTo>
                  <a:pt x="104105" y="589830"/>
                  <a:pt x="108694" y="592507"/>
                  <a:pt x="113488" y="594774"/>
                </a:cubicBezTo>
                <a:lnTo>
                  <a:pt x="116790" y="596298"/>
                </a:lnTo>
                <a:cubicBezTo>
                  <a:pt x="128855" y="601251"/>
                  <a:pt x="141047" y="606077"/>
                  <a:pt x="153239" y="610649"/>
                </a:cubicBezTo>
                <a:lnTo>
                  <a:pt x="161113" y="613189"/>
                </a:lnTo>
                <a:cubicBezTo>
                  <a:pt x="163780" y="613951"/>
                  <a:pt x="166574" y="614459"/>
                  <a:pt x="169368" y="615094"/>
                </a:cubicBezTo>
                <a:lnTo>
                  <a:pt x="173305" y="615729"/>
                </a:lnTo>
                <a:cubicBezTo>
                  <a:pt x="186767" y="617634"/>
                  <a:pt x="200356" y="619285"/>
                  <a:pt x="213945" y="620809"/>
                </a:cubicBezTo>
                <a:cubicBezTo>
                  <a:pt x="219654" y="621189"/>
                  <a:pt x="225382" y="621189"/>
                  <a:pt x="231090" y="620809"/>
                </a:cubicBezTo>
                <a:close/>
              </a:path>
            </a:pathLst>
          </a:custGeom>
          <a:solidFill>
            <a:srgbClr val="FFC571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38FC1A9E-95E1-4976-B058-85C9FC6804AF}"/>
              </a:ext>
            </a:extLst>
          </p:cNvPr>
          <p:cNvSpPr/>
          <p:nvPr/>
        </p:nvSpPr>
        <p:spPr>
          <a:xfrm>
            <a:off x="1179059" y="738277"/>
            <a:ext cx="753003" cy="553531"/>
          </a:xfrm>
          <a:custGeom>
            <a:avLst/>
            <a:gdLst>
              <a:gd name="connsiteX0" fmla="*/ 732800 w 753003"/>
              <a:gd name="connsiteY0" fmla="*/ 422181 h 553531"/>
              <a:gd name="connsiteX1" fmla="*/ 738007 w 753003"/>
              <a:gd name="connsiteY1" fmla="*/ 409481 h 553531"/>
              <a:gd name="connsiteX2" fmla="*/ 748040 w 753003"/>
              <a:gd name="connsiteY2" fmla="*/ 374937 h 553531"/>
              <a:gd name="connsiteX3" fmla="*/ 749691 w 753003"/>
              <a:gd name="connsiteY3" fmla="*/ 368333 h 553531"/>
              <a:gd name="connsiteX4" fmla="*/ 752993 w 753003"/>
              <a:gd name="connsiteY4" fmla="*/ 341028 h 553531"/>
              <a:gd name="connsiteX5" fmla="*/ 747786 w 753003"/>
              <a:gd name="connsiteY5" fmla="*/ 283370 h 553531"/>
              <a:gd name="connsiteX6" fmla="*/ 739150 w 753003"/>
              <a:gd name="connsiteY6" fmla="*/ 252509 h 553531"/>
              <a:gd name="connsiteX7" fmla="*/ 733181 w 753003"/>
              <a:gd name="connsiteY7" fmla="*/ 239809 h 553531"/>
              <a:gd name="connsiteX8" fmla="*/ 726831 w 753003"/>
              <a:gd name="connsiteY8" fmla="*/ 224061 h 553531"/>
              <a:gd name="connsiteX9" fmla="*/ 718957 w 753003"/>
              <a:gd name="connsiteY9" fmla="*/ 208186 h 553531"/>
              <a:gd name="connsiteX10" fmla="*/ 695462 w 753003"/>
              <a:gd name="connsiteY10" fmla="*/ 167419 h 553531"/>
              <a:gd name="connsiteX11" fmla="*/ 673364 w 753003"/>
              <a:gd name="connsiteY11" fmla="*/ 139225 h 553531"/>
              <a:gd name="connsiteX12" fmla="*/ 667141 w 753003"/>
              <a:gd name="connsiteY12" fmla="*/ 132875 h 553531"/>
              <a:gd name="connsiteX13" fmla="*/ 651774 w 753003"/>
              <a:gd name="connsiteY13" fmla="*/ 118397 h 553531"/>
              <a:gd name="connsiteX14" fmla="*/ 635645 w 753003"/>
              <a:gd name="connsiteY14" fmla="*/ 103665 h 553531"/>
              <a:gd name="connsiteX15" fmla="*/ 618881 w 753003"/>
              <a:gd name="connsiteY15" fmla="*/ 90965 h 553531"/>
              <a:gd name="connsiteX16" fmla="*/ 609610 w 753003"/>
              <a:gd name="connsiteY16" fmla="*/ 85250 h 553531"/>
              <a:gd name="connsiteX17" fmla="*/ 566938 w 753003"/>
              <a:gd name="connsiteY17" fmla="*/ 61882 h 553531"/>
              <a:gd name="connsiteX18" fmla="*/ 546110 w 753003"/>
              <a:gd name="connsiteY18" fmla="*/ 52484 h 553531"/>
              <a:gd name="connsiteX19" fmla="*/ 523631 w 753003"/>
              <a:gd name="connsiteY19" fmla="*/ 44737 h 553531"/>
              <a:gd name="connsiteX20" fmla="*/ 471307 w 753003"/>
              <a:gd name="connsiteY20" fmla="*/ 28862 h 553531"/>
              <a:gd name="connsiteX21" fmla="*/ 458607 w 753003"/>
              <a:gd name="connsiteY21" fmla="*/ 25814 h 553531"/>
              <a:gd name="connsiteX22" fmla="*/ 407807 w 753003"/>
              <a:gd name="connsiteY22" fmla="*/ 16924 h 553531"/>
              <a:gd name="connsiteX23" fmla="*/ 405267 w 753003"/>
              <a:gd name="connsiteY23" fmla="*/ 16924 h 553531"/>
              <a:gd name="connsiteX24" fmla="*/ 386471 w 753003"/>
              <a:gd name="connsiteY24" fmla="*/ 11463 h 553531"/>
              <a:gd name="connsiteX25" fmla="*/ 375549 w 753003"/>
              <a:gd name="connsiteY25" fmla="*/ 8923 h 553531"/>
              <a:gd name="connsiteX26" fmla="*/ 365135 w 753003"/>
              <a:gd name="connsiteY26" fmla="*/ 7018 h 553531"/>
              <a:gd name="connsiteX27" fmla="*/ 359928 w 753003"/>
              <a:gd name="connsiteY27" fmla="*/ 6256 h 553531"/>
              <a:gd name="connsiteX28" fmla="*/ 313192 w 753003"/>
              <a:gd name="connsiteY28" fmla="*/ 795 h 553531"/>
              <a:gd name="connsiteX29" fmla="*/ 310144 w 753003"/>
              <a:gd name="connsiteY29" fmla="*/ 795 h 553531"/>
              <a:gd name="connsiteX30" fmla="*/ 289697 w 753003"/>
              <a:gd name="connsiteY30" fmla="*/ 33 h 553531"/>
              <a:gd name="connsiteX31" fmla="*/ 236230 w 753003"/>
              <a:gd name="connsiteY31" fmla="*/ 2954 h 553531"/>
              <a:gd name="connsiteX32" fmla="*/ 226451 w 753003"/>
              <a:gd name="connsiteY32" fmla="*/ 4097 h 553531"/>
              <a:gd name="connsiteX33" fmla="*/ 217307 w 753003"/>
              <a:gd name="connsiteY33" fmla="*/ 5748 h 553531"/>
              <a:gd name="connsiteX34" fmla="*/ 167777 w 753003"/>
              <a:gd name="connsiteY34" fmla="*/ 17178 h 553531"/>
              <a:gd name="connsiteX35" fmla="*/ 159014 w 753003"/>
              <a:gd name="connsiteY35" fmla="*/ 19972 h 553531"/>
              <a:gd name="connsiteX36" fmla="*/ 115580 w 753003"/>
              <a:gd name="connsiteY36" fmla="*/ 38641 h 553531"/>
              <a:gd name="connsiteX37" fmla="*/ 100467 w 753003"/>
              <a:gd name="connsiteY37" fmla="*/ 46769 h 553531"/>
              <a:gd name="connsiteX38" fmla="*/ 97292 w 753003"/>
              <a:gd name="connsiteY38" fmla="*/ 48928 h 553531"/>
              <a:gd name="connsiteX39" fmla="*/ 65415 w 753003"/>
              <a:gd name="connsiteY39" fmla="*/ 72423 h 553531"/>
              <a:gd name="connsiteX40" fmla="*/ 59319 w 753003"/>
              <a:gd name="connsiteY40" fmla="*/ 77757 h 553531"/>
              <a:gd name="connsiteX41" fmla="*/ 53731 w 753003"/>
              <a:gd name="connsiteY41" fmla="*/ 83472 h 553531"/>
              <a:gd name="connsiteX42" fmla="*/ 51445 w 753003"/>
              <a:gd name="connsiteY42" fmla="*/ 86266 h 553531"/>
              <a:gd name="connsiteX43" fmla="*/ 29601 w 753003"/>
              <a:gd name="connsiteY43" fmla="*/ 115222 h 553531"/>
              <a:gd name="connsiteX44" fmla="*/ 22362 w 753003"/>
              <a:gd name="connsiteY44" fmla="*/ 127922 h 553531"/>
              <a:gd name="connsiteX45" fmla="*/ 20203 w 753003"/>
              <a:gd name="connsiteY45" fmla="*/ 131859 h 553531"/>
              <a:gd name="connsiteX46" fmla="*/ 14996 w 753003"/>
              <a:gd name="connsiteY46" fmla="*/ 144559 h 553531"/>
              <a:gd name="connsiteX47" fmla="*/ 4963 w 753003"/>
              <a:gd name="connsiteY47" fmla="*/ 179103 h 553531"/>
              <a:gd name="connsiteX48" fmla="*/ 3312 w 753003"/>
              <a:gd name="connsiteY48" fmla="*/ 185707 h 553531"/>
              <a:gd name="connsiteX49" fmla="*/ 10 w 753003"/>
              <a:gd name="connsiteY49" fmla="*/ 213139 h 553531"/>
              <a:gd name="connsiteX50" fmla="*/ 5217 w 753003"/>
              <a:gd name="connsiteY50" fmla="*/ 270670 h 553531"/>
              <a:gd name="connsiteX51" fmla="*/ 13853 w 753003"/>
              <a:gd name="connsiteY51" fmla="*/ 301531 h 553531"/>
              <a:gd name="connsiteX52" fmla="*/ 19822 w 753003"/>
              <a:gd name="connsiteY52" fmla="*/ 314231 h 553531"/>
              <a:gd name="connsiteX53" fmla="*/ 26172 w 753003"/>
              <a:gd name="connsiteY53" fmla="*/ 329979 h 553531"/>
              <a:gd name="connsiteX54" fmla="*/ 34046 w 753003"/>
              <a:gd name="connsiteY54" fmla="*/ 345854 h 553531"/>
              <a:gd name="connsiteX55" fmla="*/ 57541 w 753003"/>
              <a:gd name="connsiteY55" fmla="*/ 386621 h 553531"/>
              <a:gd name="connsiteX56" fmla="*/ 79639 w 753003"/>
              <a:gd name="connsiteY56" fmla="*/ 414815 h 553531"/>
              <a:gd name="connsiteX57" fmla="*/ 85862 w 753003"/>
              <a:gd name="connsiteY57" fmla="*/ 421165 h 553531"/>
              <a:gd name="connsiteX58" fmla="*/ 101356 w 753003"/>
              <a:gd name="connsiteY58" fmla="*/ 435643 h 553531"/>
              <a:gd name="connsiteX59" fmla="*/ 117358 w 753003"/>
              <a:gd name="connsiteY59" fmla="*/ 450502 h 553531"/>
              <a:gd name="connsiteX60" fmla="*/ 134122 w 753003"/>
              <a:gd name="connsiteY60" fmla="*/ 463202 h 553531"/>
              <a:gd name="connsiteX61" fmla="*/ 143520 w 753003"/>
              <a:gd name="connsiteY61" fmla="*/ 468917 h 553531"/>
              <a:gd name="connsiteX62" fmla="*/ 186065 w 753003"/>
              <a:gd name="connsiteY62" fmla="*/ 492285 h 553531"/>
              <a:gd name="connsiteX63" fmla="*/ 206893 w 753003"/>
              <a:gd name="connsiteY63" fmla="*/ 501683 h 553531"/>
              <a:gd name="connsiteX64" fmla="*/ 229372 w 753003"/>
              <a:gd name="connsiteY64" fmla="*/ 509557 h 553531"/>
              <a:gd name="connsiteX65" fmla="*/ 281696 w 753003"/>
              <a:gd name="connsiteY65" fmla="*/ 525305 h 553531"/>
              <a:gd name="connsiteX66" fmla="*/ 294396 w 753003"/>
              <a:gd name="connsiteY66" fmla="*/ 528353 h 553531"/>
              <a:gd name="connsiteX67" fmla="*/ 345196 w 753003"/>
              <a:gd name="connsiteY67" fmla="*/ 537243 h 553531"/>
              <a:gd name="connsiteX68" fmla="*/ 347736 w 753003"/>
              <a:gd name="connsiteY68" fmla="*/ 537243 h 553531"/>
              <a:gd name="connsiteX69" fmla="*/ 366532 w 753003"/>
              <a:gd name="connsiteY69" fmla="*/ 542704 h 553531"/>
              <a:gd name="connsiteX70" fmla="*/ 377454 w 753003"/>
              <a:gd name="connsiteY70" fmla="*/ 545371 h 553531"/>
              <a:gd name="connsiteX71" fmla="*/ 387868 w 753003"/>
              <a:gd name="connsiteY71" fmla="*/ 547276 h 553531"/>
              <a:gd name="connsiteX72" fmla="*/ 393075 w 753003"/>
              <a:gd name="connsiteY72" fmla="*/ 547276 h 553531"/>
              <a:gd name="connsiteX73" fmla="*/ 439811 w 753003"/>
              <a:gd name="connsiteY73" fmla="*/ 552737 h 553531"/>
              <a:gd name="connsiteX74" fmla="*/ 442859 w 753003"/>
              <a:gd name="connsiteY74" fmla="*/ 552737 h 553531"/>
              <a:gd name="connsiteX75" fmla="*/ 463433 w 753003"/>
              <a:gd name="connsiteY75" fmla="*/ 553499 h 553531"/>
              <a:gd name="connsiteX76" fmla="*/ 516773 w 753003"/>
              <a:gd name="connsiteY76" fmla="*/ 550578 h 553531"/>
              <a:gd name="connsiteX77" fmla="*/ 526552 w 753003"/>
              <a:gd name="connsiteY77" fmla="*/ 549435 h 553531"/>
              <a:gd name="connsiteX78" fmla="*/ 535823 w 753003"/>
              <a:gd name="connsiteY78" fmla="*/ 547784 h 553531"/>
              <a:gd name="connsiteX79" fmla="*/ 585226 w 753003"/>
              <a:gd name="connsiteY79" fmla="*/ 536354 h 553531"/>
              <a:gd name="connsiteX80" fmla="*/ 593989 w 753003"/>
              <a:gd name="connsiteY80" fmla="*/ 533560 h 553531"/>
              <a:gd name="connsiteX81" fmla="*/ 637423 w 753003"/>
              <a:gd name="connsiteY81" fmla="*/ 514891 h 553531"/>
              <a:gd name="connsiteX82" fmla="*/ 652536 w 753003"/>
              <a:gd name="connsiteY82" fmla="*/ 506763 h 553531"/>
              <a:gd name="connsiteX83" fmla="*/ 655711 w 753003"/>
              <a:gd name="connsiteY83" fmla="*/ 504604 h 553531"/>
              <a:gd name="connsiteX84" fmla="*/ 687588 w 753003"/>
              <a:gd name="connsiteY84" fmla="*/ 481109 h 553531"/>
              <a:gd name="connsiteX85" fmla="*/ 693811 w 753003"/>
              <a:gd name="connsiteY85" fmla="*/ 475902 h 553531"/>
              <a:gd name="connsiteX86" fmla="*/ 699272 w 753003"/>
              <a:gd name="connsiteY86" fmla="*/ 470059 h 553531"/>
              <a:gd name="connsiteX87" fmla="*/ 701558 w 753003"/>
              <a:gd name="connsiteY87" fmla="*/ 467392 h 553531"/>
              <a:gd name="connsiteX88" fmla="*/ 723529 w 753003"/>
              <a:gd name="connsiteY88" fmla="*/ 438310 h 553531"/>
              <a:gd name="connsiteX89" fmla="*/ 730768 w 753003"/>
              <a:gd name="connsiteY89" fmla="*/ 425610 h 553531"/>
              <a:gd name="connsiteX90" fmla="*/ 732800 w 753003"/>
              <a:gd name="connsiteY90" fmla="*/ 422181 h 553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753003" h="553531">
                <a:moveTo>
                  <a:pt x="732800" y="422181"/>
                </a:moveTo>
                <a:cubicBezTo>
                  <a:pt x="734893" y="418103"/>
                  <a:pt x="736635" y="413854"/>
                  <a:pt x="738007" y="409481"/>
                </a:cubicBezTo>
                <a:cubicBezTo>
                  <a:pt x="741944" y="398051"/>
                  <a:pt x="744865" y="386494"/>
                  <a:pt x="748040" y="374937"/>
                </a:cubicBezTo>
                <a:cubicBezTo>
                  <a:pt x="748675" y="372778"/>
                  <a:pt x="749183" y="370619"/>
                  <a:pt x="749691" y="368333"/>
                </a:cubicBezTo>
                <a:cubicBezTo>
                  <a:pt x="751549" y="359339"/>
                  <a:pt x="752654" y="350205"/>
                  <a:pt x="752993" y="341028"/>
                </a:cubicBezTo>
                <a:cubicBezTo>
                  <a:pt x="753157" y="321684"/>
                  <a:pt x="751413" y="302371"/>
                  <a:pt x="747786" y="283370"/>
                </a:cubicBezTo>
                <a:cubicBezTo>
                  <a:pt x="746188" y="272766"/>
                  <a:pt x="743288" y="262401"/>
                  <a:pt x="739150" y="252509"/>
                </a:cubicBezTo>
                <a:cubicBezTo>
                  <a:pt x="737372" y="248318"/>
                  <a:pt x="735340" y="244000"/>
                  <a:pt x="733181" y="239809"/>
                </a:cubicBezTo>
                <a:cubicBezTo>
                  <a:pt x="731022" y="235618"/>
                  <a:pt x="729244" y="229268"/>
                  <a:pt x="726831" y="224061"/>
                </a:cubicBezTo>
                <a:cubicBezTo>
                  <a:pt x="724418" y="218854"/>
                  <a:pt x="721878" y="213393"/>
                  <a:pt x="718957" y="208186"/>
                </a:cubicBezTo>
                <a:cubicBezTo>
                  <a:pt x="711464" y="194597"/>
                  <a:pt x="704225" y="180754"/>
                  <a:pt x="695462" y="167419"/>
                </a:cubicBezTo>
                <a:cubicBezTo>
                  <a:pt x="688933" y="157393"/>
                  <a:pt x="681539" y="147959"/>
                  <a:pt x="673364" y="139225"/>
                </a:cubicBezTo>
                <a:lnTo>
                  <a:pt x="667141" y="132875"/>
                </a:lnTo>
                <a:cubicBezTo>
                  <a:pt x="662188" y="128049"/>
                  <a:pt x="656854" y="123223"/>
                  <a:pt x="651774" y="118397"/>
                </a:cubicBezTo>
                <a:cubicBezTo>
                  <a:pt x="646694" y="113571"/>
                  <a:pt x="641233" y="108491"/>
                  <a:pt x="635645" y="103665"/>
                </a:cubicBezTo>
                <a:cubicBezTo>
                  <a:pt x="630340" y="99070"/>
                  <a:pt x="624740" y="94828"/>
                  <a:pt x="618881" y="90965"/>
                </a:cubicBezTo>
                <a:lnTo>
                  <a:pt x="609610" y="85250"/>
                </a:lnTo>
                <a:cubicBezTo>
                  <a:pt x="595640" y="77249"/>
                  <a:pt x="581543" y="69375"/>
                  <a:pt x="566938" y="61882"/>
                </a:cubicBezTo>
                <a:cubicBezTo>
                  <a:pt x="560207" y="58453"/>
                  <a:pt x="553349" y="55405"/>
                  <a:pt x="546110" y="52484"/>
                </a:cubicBezTo>
                <a:cubicBezTo>
                  <a:pt x="538871" y="49563"/>
                  <a:pt x="531251" y="47023"/>
                  <a:pt x="523631" y="44737"/>
                </a:cubicBezTo>
                <a:cubicBezTo>
                  <a:pt x="506232" y="39276"/>
                  <a:pt x="489087" y="33688"/>
                  <a:pt x="471307" y="28862"/>
                </a:cubicBezTo>
                <a:lnTo>
                  <a:pt x="458607" y="25814"/>
                </a:lnTo>
                <a:cubicBezTo>
                  <a:pt x="441839" y="21970"/>
                  <a:pt x="424883" y="19003"/>
                  <a:pt x="407807" y="16924"/>
                </a:cubicBezTo>
                <a:lnTo>
                  <a:pt x="405267" y="16924"/>
                </a:lnTo>
                <a:lnTo>
                  <a:pt x="386471" y="11463"/>
                </a:lnTo>
                <a:lnTo>
                  <a:pt x="375549" y="8923"/>
                </a:lnTo>
                <a:cubicBezTo>
                  <a:pt x="372120" y="8161"/>
                  <a:pt x="368691" y="7526"/>
                  <a:pt x="365135" y="7018"/>
                </a:cubicBezTo>
                <a:lnTo>
                  <a:pt x="359928" y="6256"/>
                </a:lnTo>
                <a:lnTo>
                  <a:pt x="313192" y="795"/>
                </a:lnTo>
                <a:lnTo>
                  <a:pt x="310144" y="795"/>
                </a:lnTo>
                <a:cubicBezTo>
                  <a:pt x="303348" y="158"/>
                  <a:pt x="296522" y="-97"/>
                  <a:pt x="289697" y="33"/>
                </a:cubicBezTo>
                <a:cubicBezTo>
                  <a:pt x="271790" y="33"/>
                  <a:pt x="254010" y="1557"/>
                  <a:pt x="236230" y="2954"/>
                </a:cubicBezTo>
                <a:cubicBezTo>
                  <a:pt x="232928" y="2954"/>
                  <a:pt x="229753" y="2954"/>
                  <a:pt x="226451" y="4097"/>
                </a:cubicBezTo>
                <a:lnTo>
                  <a:pt x="217307" y="5748"/>
                </a:lnTo>
                <a:cubicBezTo>
                  <a:pt x="200670" y="9304"/>
                  <a:pt x="183779" y="12733"/>
                  <a:pt x="167777" y="17178"/>
                </a:cubicBezTo>
                <a:lnTo>
                  <a:pt x="159014" y="19972"/>
                </a:lnTo>
                <a:cubicBezTo>
                  <a:pt x="144028" y="25433"/>
                  <a:pt x="128661" y="32672"/>
                  <a:pt x="115580" y="38641"/>
                </a:cubicBezTo>
                <a:cubicBezTo>
                  <a:pt x="110344" y="40964"/>
                  <a:pt x="105292" y="43681"/>
                  <a:pt x="100467" y="46769"/>
                </a:cubicBezTo>
                <a:lnTo>
                  <a:pt x="97292" y="48928"/>
                </a:lnTo>
                <a:cubicBezTo>
                  <a:pt x="86497" y="56675"/>
                  <a:pt x="75702" y="64549"/>
                  <a:pt x="65415" y="72423"/>
                </a:cubicBezTo>
                <a:cubicBezTo>
                  <a:pt x="63256" y="74201"/>
                  <a:pt x="61224" y="75852"/>
                  <a:pt x="59319" y="77757"/>
                </a:cubicBezTo>
                <a:cubicBezTo>
                  <a:pt x="57299" y="79501"/>
                  <a:pt x="55429" y="81413"/>
                  <a:pt x="53731" y="83472"/>
                </a:cubicBezTo>
                <a:lnTo>
                  <a:pt x="51445" y="86266"/>
                </a:lnTo>
                <a:cubicBezTo>
                  <a:pt x="43825" y="95791"/>
                  <a:pt x="36586" y="105570"/>
                  <a:pt x="29601" y="115222"/>
                </a:cubicBezTo>
                <a:cubicBezTo>
                  <a:pt x="26736" y="119181"/>
                  <a:pt x="24309" y="123439"/>
                  <a:pt x="22362" y="127922"/>
                </a:cubicBezTo>
                <a:lnTo>
                  <a:pt x="20203" y="131859"/>
                </a:lnTo>
                <a:cubicBezTo>
                  <a:pt x="18110" y="135936"/>
                  <a:pt x="16369" y="140185"/>
                  <a:pt x="14996" y="144559"/>
                </a:cubicBezTo>
                <a:cubicBezTo>
                  <a:pt x="11059" y="155989"/>
                  <a:pt x="8138" y="167546"/>
                  <a:pt x="4963" y="179103"/>
                </a:cubicBezTo>
                <a:cubicBezTo>
                  <a:pt x="4328" y="181262"/>
                  <a:pt x="3820" y="183548"/>
                  <a:pt x="3312" y="185707"/>
                </a:cubicBezTo>
                <a:cubicBezTo>
                  <a:pt x="1462" y="194745"/>
                  <a:pt x="357" y="203920"/>
                  <a:pt x="10" y="213139"/>
                </a:cubicBezTo>
                <a:cubicBezTo>
                  <a:pt x="-148" y="232440"/>
                  <a:pt x="1596" y="251710"/>
                  <a:pt x="5217" y="270670"/>
                </a:cubicBezTo>
                <a:cubicBezTo>
                  <a:pt x="6798" y="281276"/>
                  <a:pt x="9699" y="291644"/>
                  <a:pt x="13853" y="301531"/>
                </a:cubicBezTo>
                <a:cubicBezTo>
                  <a:pt x="15631" y="305849"/>
                  <a:pt x="17663" y="310040"/>
                  <a:pt x="19822" y="314231"/>
                </a:cubicBezTo>
                <a:cubicBezTo>
                  <a:pt x="21981" y="318422"/>
                  <a:pt x="23886" y="324772"/>
                  <a:pt x="26172" y="329979"/>
                </a:cubicBezTo>
                <a:cubicBezTo>
                  <a:pt x="28458" y="335186"/>
                  <a:pt x="31125" y="340647"/>
                  <a:pt x="34046" y="345854"/>
                </a:cubicBezTo>
                <a:cubicBezTo>
                  <a:pt x="41539" y="359443"/>
                  <a:pt x="48778" y="373286"/>
                  <a:pt x="57541" y="386621"/>
                </a:cubicBezTo>
                <a:cubicBezTo>
                  <a:pt x="64111" y="396616"/>
                  <a:pt x="71502" y="406047"/>
                  <a:pt x="79639" y="414815"/>
                </a:cubicBezTo>
                <a:cubicBezTo>
                  <a:pt x="81671" y="416974"/>
                  <a:pt x="83703" y="419133"/>
                  <a:pt x="85862" y="421165"/>
                </a:cubicBezTo>
                <a:cubicBezTo>
                  <a:pt x="90815" y="426118"/>
                  <a:pt x="96149" y="430817"/>
                  <a:pt x="101356" y="435643"/>
                </a:cubicBezTo>
                <a:cubicBezTo>
                  <a:pt x="106563" y="440469"/>
                  <a:pt x="111770" y="445676"/>
                  <a:pt x="117358" y="450502"/>
                </a:cubicBezTo>
                <a:cubicBezTo>
                  <a:pt x="122662" y="455098"/>
                  <a:pt x="128262" y="459340"/>
                  <a:pt x="134122" y="463202"/>
                </a:cubicBezTo>
                <a:lnTo>
                  <a:pt x="143520" y="468917"/>
                </a:lnTo>
                <a:cubicBezTo>
                  <a:pt x="157363" y="476918"/>
                  <a:pt x="171460" y="484792"/>
                  <a:pt x="186065" y="492285"/>
                </a:cubicBezTo>
                <a:cubicBezTo>
                  <a:pt x="192796" y="495714"/>
                  <a:pt x="199781" y="498762"/>
                  <a:pt x="206893" y="501683"/>
                </a:cubicBezTo>
                <a:cubicBezTo>
                  <a:pt x="214005" y="504604"/>
                  <a:pt x="221752" y="507144"/>
                  <a:pt x="229372" y="509557"/>
                </a:cubicBezTo>
                <a:cubicBezTo>
                  <a:pt x="246771" y="514891"/>
                  <a:pt x="263916" y="520479"/>
                  <a:pt x="281696" y="525305"/>
                </a:cubicBezTo>
                <a:cubicBezTo>
                  <a:pt x="285760" y="526405"/>
                  <a:pt x="289993" y="527421"/>
                  <a:pt x="294396" y="528353"/>
                </a:cubicBezTo>
                <a:cubicBezTo>
                  <a:pt x="311153" y="532249"/>
                  <a:pt x="328112" y="535216"/>
                  <a:pt x="345196" y="537243"/>
                </a:cubicBezTo>
                <a:lnTo>
                  <a:pt x="347736" y="537243"/>
                </a:lnTo>
                <a:lnTo>
                  <a:pt x="366532" y="542704"/>
                </a:lnTo>
                <a:cubicBezTo>
                  <a:pt x="370088" y="543720"/>
                  <a:pt x="373771" y="544482"/>
                  <a:pt x="377454" y="545371"/>
                </a:cubicBezTo>
                <a:lnTo>
                  <a:pt x="387868" y="547276"/>
                </a:lnTo>
                <a:lnTo>
                  <a:pt x="393075" y="547276"/>
                </a:lnTo>
                <a:lnTo>
                  <a:pt x="439811" y="552737"/>
                </a:lnTo>
                <a:lnTo>
                  <a:pt x="442859" y="552737"/>
                </a:lnTo>
                <a:cubicBezTo>
                  <a:pt x="449697" y="553373"/>
                  <a:pt x="456566" y="553628"/>
                  <a:pt x="463433" y="553499"/>
                </a:cubicBezTo>
                <a:cubicBezTo>
                  <a:pt x="481213" y="553499"/>
                  <a:pt x="499120" y="552102"/>
                  <a:pt x="516773" y="550578"/>
                </a:cubicBezTo>
                <a:cubicBezTo>
                  <a:pt x="520075" y="550578"/>
                  <a:pt x="523377" y="550578"/>
                  <a:pt x="526552" y="549435"/>
                </a:cubicBezTo>
                <a:cubicBezTo>
                  <a:pt x="529727" y="548292"/>
                  <a:pt x="532775" y="548419"/>
                  <a:pt x="535823" y="547784"/>
                </a:cubicBezTo>
                <a:cubicBezTo>
                  <a:pt x="552333" y="544228"/>
                  <a:pt x="569224" y="540926"/>
                  <a:pt x="585226" y="536354"/>
                </a:cubicBezTo>
                <a:lnTo>
                  <a:pt x="593989" y="533560"/>
                </a:lnTo>
                <a:cubicBezTo>
                  <a:pt x="608975" y="528099"/>
                  <a:pt x="624342" y="520860"/>
                  <a:pt x="637423" y="514891"/>
                </a:cubicBezTo>
                <a:cubicBezTo>
                  <a:pt x="642684" y="512619"/>
                  <a:pt x="647740" y="509899"/>
                  <a:pt x="652536" y="506763"/>
                </a:cubicBezTo>
                <a:lnTo>
                  <a:pt x="655711" y="504604"/>
                </a:lnTo>
                <a:cubicBezTo>
                  <a:pt x="666506" y="496857"/>
                  <a:pt x="677301" y="489110"/>
                  <a:pt x="687588" y="481109"/>
                </a:cubicBezTo>
                <a:cubicBezTo>
                  <a:pt x="689747" y="479458"/>
                  <a:pt x="691779" y="477680"/>
                  <a:pt x="693811" y="475902"/>
                </a:cubicBezTo>
                <a:cubicBezTo>
                  <a:pt x="695729" y="474048"/>
                  <a:pt x="697552" y="472098"/>
                  <a:pt x="699272" y="470059"/>
                </a:cubicBezTo>
                <a:cubicBezTo>
                  <a:pt x="700106" y="469235"/>
                  <a:pt x="700871" y="468343"/>
                  <a:pt x="701558" y="467392"/>
                </a:cubicBezTo>
                <a:cubicBezTo>
                  <a:pt x="709178" y="457741"/>
                  <a:pt x="716417" y="448089"/>
                  <a:pt x="723529" y="438310"/>
                </a:cubicBezTo>
                <a:cubicBezTo>
                  <a:pt x="726373" y="434337"/>
                  <a:pt x="728799" y="430081"/>
                  <a:pt x="730768" y="425610"/>
                </a:cubicBezTo>
                <a:cubicBezTo>
                  <a:pt x="731530" y="424848"/>
                  <a:pt x="732165" y="423451"/>
                  <a:pt x="732800" y="422181"/>
                </a:cubicBezTo>
                <a:close/>
              </a:path>
            </a:pathLst>
          </a:custGeom>
          <a:solidFill>
            <a:srgbClr val="FFA6A6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CB34170E-98DC-4C6F-AFC8-4608F8CA73B9}"/>
              </a:ext>
            </a:extLst>
          </p:cNvPr>
          <p:cNvSpPr/>
          <p:nvPr/>
        </p:nvSpPr>
        <p:spPr>
          <a:xfrm>
            <a:off x="1375105" y="577642"/>
            <a:ext cx="685997" cy="689368"/>
          </a:xfrm>
          <a:custGeom>
            <a:avLst/>
            <a:gdLst>
              <a:gd name="connsiteX0" fmla="*/ 476810 w 685997"/>
              <a:gd name="connsiteY0" fmla="*/ 185814 h 689368"/>
              <a:gd name="connsiteX1" fmla="*/ 363399 w 685997"/>
              <a:gd name="connsiteY1" fmla="*/ 339357 h 689368"/>
              <a:gd name="connsiteX2" fmla="*/ 487732 w 685997"/>
              <a:gd name="connsiteY2" fmla="*/ 244869 h 689368"/>
              <a:gd name="connsiteX3" fmla="*/ 508179 w 685997"/>
              <a:gd name="connsiteY3" fmla="*/ 196736 h 689368"/>
              <a:gd name="connsiteX4" fmla="*/ 494082 w 685997"/>
              <a:gd name="connsiteY4" fmla="*/ 249060 h 689368"/>
              <a:gd name="connsiteX5" fmla="*/ 365050 w 685997"/>
              <a:gd name="connsiteY5" fmla="*/ 346977 h 689368"/>
              <a:gd name="connsiteX6" fmla="*/ 561900 w 685997"/>
              <a:gd name="connsiteY6" fmla="*/ 259855 h 689368"/>
              <a:gd name="connsiteX7" fmla="*/ 568307 w 685997"/>
              <a:gd name="connsiteY7" fmla="*/ 218864 h 689368"/>
              <a:gd name="connsiteX8" fmla="*/ 584506 w 685997"/>
              <a:gd name="connsiteY8" fmla="*/ 213246 h 689368"/>
              <a:gd name="connsiteX9" fmla="*/ 567742 w 685997"/>
              <a:gd name="connsiteY9" fmla="*/ 265189 h 689368"/>
              <a:gd name="connsiteX10" fmla="*/ 359716 w 685997"/>
              <a:gd name="connsiteY10" fmla="*/ 355613 h 689368"/>
              <a:gd name="connsiteX11" fmla="*/ 580442 w 685997"/>
              <a:gd name="connsiteY11" fmla="*/ 345199 h 689368"/>
              <a:gd name="connsiteX12" fmla="*/ 631242 w 685997"/>
              <a:gd name="connsiteY12" fmla="*/ 337198 h 689368"/>
              <a:gd name="connsiteX13" fmla="*/ 607656 w 685997"/>
              <a:gd name="connsiteY13" fmla="*/ 364290 h 689368"/>
              <a:gd name="connsiteX14" fmla="*/ 584379 w 685997"/>
              <a:gd name="connsiteY14" fmla="*/ 352438 h 689368"/>
              <a:gd name="connsiteX15" fmla="*/ 344603 w 685997"/>
              <a:gd name="connsiteY15" fmla="*/ 358915 h 689368"/>
              <a:gd name="connsiteX16" fmla="*/ 281992 w 685997"/>
              <a:gd name="connsiteY16" fmla="*/ 547383 h 689368"/>
              <a:gd name="connsiteX17" fmla="*/ 360097 w 685997"/>
              <a:gd name="connsiteY17" fmla="*/ 680733 h 689368"/>
              <a:gd name="connsiteX18" fmla="*/ 643688 w 685997"/>
              <a:gd name="connsiteY18" fmla="*/ 468262 h 689368"/>
              <a:gd name="connsiteX19" fmla="*/ 676835 w 685997"/>
              <a:gd name="connsiteY19" fmla="*/ 265062 h 689368"/>
              <a:gd name="connsiteX20" fmla="*/ 594031 w 685997"/>
              <a:gd name="connsiteY20" fmla="*/ 79515 h 689368"/>
              <a:gd name="connsiteX21" fmla="*/ 206173 w 685997"/>
              <a:gd name="connsiteY21" fmla="*/ 55512 h 689368"/>
              <a:gd name="connsiteX22" fmla="*/ 7926 w 685997"/>
              <a:gd name="connsiteY22" fmla="*/ 347612 h 689368"/>
              <a:gd name="connsiteX23" fmla="*/ 216841 w 685997"/>
              <a:gd name="connsiteY23" fmla="*/ 638823 h 689368"/>
              <a:gd name="connsiteX24" fmla="*/ 214301 w 685997"/>
              <a:gd name="connsiteY24" fmla="*/ 644919 h 689368"/>
              <a:gd name="connsiteX25" fmla="*/ 13006 w 685997"/>
              <a:gd name="connsiteY25" fmla="*/ 401587 h 689368"/>
              <a:gd name="connsiteX26" fmla="*/ 84888 w 685997"/>
              <a:gd name="connsiteY26" fmla="*/ 130950 h 689368"/>
              <a:gd name="connsiteX27" fmla="*/ 600254 w 685997"/>
              <a:gd name="connsiteY27" fmla="*/ 73165 h 689368"/>
              <a:gd name="connsiteX28" fmla="*/ 684455 w 685997"/>
              <a:gd name="connsiteY28" fmla="*/ 262014 h 689368"/>
              <a:gd name="connsiteX29" fmla="*/ 652197 w 685997"/>
              <a:gd name="connsiteY29" fmla="*/ 469024 h 689368"/>
              <a:gd name="connsiteX30" fmla="*/ 367590 w 685997"/>
              <a:gd name="connsiteY30" fmla="*/ 688861 h 689368"/>
              <a:gd name="connsiteX31" fmla="*/ 273610 w 685997"/>
              <a:gd name="connsiteY31" fmla="*/ 556273 h 689368"/>
              <a:gd name="connsiteX32" fmla="*/ 337110 w 685997"/>
              <a:gd name="connsiteY32" fmla="*/ 357899 h 689368"/>
              <a:gd name="connsiteX33" fmla="*/ 159310 w 685997"/>
              <a:gd name="connsiteY33" fmla="*/ 305067 h 689368"/>
              <a:gd name="connsiteX34" fmla="*/ 143816 w 685997"/>
              <a:gd name="connsiteY34" fmla="*/ 258839 h 689368"/>
              <a:gd name="connsiteX35" fmla="*/ 171054 w 685997"/>
              <a:gd name="connsiteY35" fmla="*/ 282257 h 689368"/>
              <a:gd name="connsiteX36" fmla="*/ 164517 w 685997"/>
              <a:gd name="connsiteY36" fmla="*/ 301257 h 689368"/>
              <a:gd name="connsiteX37" fmla="*/ 327077 w 685997"/>
              <a:gd name="connsiteY37" fmla="*/ 351295 h 689368"/>
              <a:gd name="connsiteX38" fmla="*/ 160961 w 685997"/>
              <a:gd name="connsiteY38" fmla="*/ 219596 h 689368"/>
              <a:gd name="connsiteX39" fmla="*/ 134037 w 685997"/>
              <a:gd name="connsiteY39" fmla="*/ 195720 h 689368"/>
              <a:gd name="connsiteX40" fmla="*/ 157913 w 685997"/>
              <a:gd name="connsiteY40" fmla="*/ 168796 h 689368"/>
              <a:gd name="connsiteX41" fmla="*/ 185822 w 685997"/>
              <a:gd name="connsiteY41" fmla="*/ 191410 h 689368"/>
              <a:gd name="connsiteX42" fmla="*/ 168835 w 685997"/>
              <a:gd name="connsiteY42" fmla="*/ 218072 h 689368"/>
              <a:gd name="connsiteX43" fmla="*/ 318187 w 685997"/>
              <a:gd name="connsiteY43" fmla="*/ 337960 h 689368"/>
              <a:gd name="connsiteX44" fmla="*/ 224080 w 685997"/>
              <a:gd name="connsiteY44" fmla="*/ 185560 h 689368"/>
              <a:gd name="connsiteX45" fmla="*/ 224080 w 685997"/>
              <a:gd name="connsiteY45" fmla="*/ 133236 h 689368"/>
              <a:gd name="connsiteX46" fmla="*/ 231827 w 685997"/>
              <a:gd name="connsiteY46" fmla="*/ 184036 h 689368"/>
              <a:gd name="connsiteX47" fmla="*/ 327585 w 685997"/>
              <a:gd name="connsiteY47" fmla="*/ 336436 h 689368"/>
              <a:gd name="connsiteX48" fmla="*/ 302185 w 685997"/>
              <a:gd name="connsiteY48" fmla="*/ 204737 h 689368"/>
              <a:gd name="connsiteX49" fmla="*/ 308789 w 685997"/>
              <a:gd name="connsiteY49" fmla="*/ 152286 h 689368"/>
              <a:gd name="connsiteX50" fmla="*/ 310313 w 685997"/>
              <a:gd name="connsiteY50" fmla="*/ 204483 h 689368"/>
              <a:gd name="connsiteX51" fmla="*/ 339142 w 685997"/>
              <a:gd name="connsiteY51" fmla="*/ 339357 h 689368"/>
              <a:gd name="connsiteX52" fmla="*/ 364542 w 685997"/>
              <a:gd name="connsiteY52" fmla="*/ 147587 h 689368"/>
              <a:gd name="connsiteX53" fmla="*/ 378639 w 685997"/>
              <a:gd name="connsiteY53" fmla="*/ 96787 h 689368"/>
              <a:gd name="connsiteX54" fmla="*/ 372162 w 685997"/>
              <a:gd name="connsiteY54" fmla="*/ 149365 h 689368"/>
              <a:gd name="connsiteX55" fmla="*/ 346762 w 685997"/>
              <a:gd name="connsiteY55" fmla="*/ 336182 h 689368"/>
              <a:gd name="connsiteX56" fmla="*/ 405944 w 685997"/>
              <a:gd name="connsiteY56" fmla="*/ 191402 h 689368"/>
              <a:gd name="connsiteX57" fmla="*/ 421311 w 685997"/>
              <a:gd name="connsiteY57" fmla="*/ 140602 h 689368"/>
              <a:gd name="connsiteX58" fmla="*/ 413310 w 685997"/>
              <a:gd name="connsiteY58" fmla="*/ 193307 h 689368"/>
              <a:gd name="connsiteX59" fmla="*/ 354255 w 685997"/>
              <a:gd name="connsiteY59" fmla="*/ 337706 h 689368"/>
              <a:gd name="connsiteX60" fmla="*/ 469317 w 685997"/>
              <a:gd name="connsiteY60" fmla="*/ 183274 h 689368"/>
              <a:gd name="connsiteX61" fmla="*/ 486335 w 685997"/>
              <a:gd name="connsiteY61" fmla="*/ 132474 h 689368"/>
              <a:gd name="connsiteX62" fmla="*/ 476810 w 685997"/>
              <a:gd name="connsiteY62" fmla="*/ 185814 h 689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685997" h="689368">
                <a:moveTo>
                  <a:pt x="476810" y="185814"/>
                </a:moveTo>
                <a:cubicBezTo>
                  <a:pt x="446607" y="242195"/>
                  <a:pt x="408408" y="293912"/>
                  <a:pt x="363399" y="339357"/>
                </a:cubicBezTo>
                <a:cubicBezTo>
                  <a:pt x="407341" y="315989"/>
                  <a:pt x="454331" y="286779"/>
                  <a:pt x="487732" y="244869"/>
                </a:cubicBezTo>
                <a:cubicBezTo>
                  <a:pt x="470841" y="230772"/>
                  <a:pt x="484176" y="197752"/>
                  <a:pt x="508179" y="196736"/>
                </a:cubicBezTo>
                <a:cubicBezTo>
                  <a:pt x="552629" y="196101"/>
                  <a:pt x="533579" y="264554"/>
                  <a:pt x="494082" y="249060"/>
                </a:cubicBezTo>
                <a:cubicBezTo>
                  <a:pt x="459538" y="292494"/>
                  <a:pt x="410516" y="322974"/>
                  <a:pt x="365050" y="346977"/>
                </a:cubicBezTo>
                <a:cubicBezTo>
                  <a:pt x="439472" y="333388"/>
                  <a:pt x="509195" y="310147"/>
                  <a:pt x="561900" y="259855"/>
                </a:cubicBezTo>
                <a:cubicBezTo>
                  <a:pt x="552350" y="246766"/>
                  <a:pt x="555218" y="228414"/>
                  <a:pt x="568307" y="218864"/>
                </a:cubicBezTo>
                <a:cubicBezTo>
                  <a:pt x="573027" y="215420"/>
                  <a:pt x="578668" y="213464"/>
                  <a:pt x="584506" y="213246"/>
                </a:cubicBezTo>
                <a:cubicBezTo>
                  <a:pt x="630099" y="217056"/>
                  <a:pt x="606350" y="288176"/>
                  <a:pt x="567742" y="265189"/>
                </a:cubicBezTo>
                <a:cubicBezTo>
                  <a:pt x="511735" y="318402"/>
                  <a:pt x="438583" y="342278"/>
                  <a:pt x="359716" y="355613"/>
                </a:cubicBezTo>
                <a:cubicBezTo>
                  <a:pt x="419025" y="373012"/>
                  <a:pt x="520498" y="369964"/>
                  <a:pt x="580442" y="345199"/>
                </a:cubicBezTo>
                <a:cubicBezTo>
                  <a:pt x="566599" y="301384"/>
                  <a:pt x="632258" y="289192"/>
                  <a:pt x="631242" y="337198"/>
                </a:cubicBezTo>
                <a:cubicBezTo>
                  <a:pt x="632210" y="351192"/>
                  <a:pt x="621651" y="363322"/>
                  <a:pt x="607656" y="364290"/>
                </a:cubicBezTo>
                <a:cubicBezTo>
                  <a:pt x="598304" y="364938"/>
                  <a:pt x="589357" y="360381"/>
                  <a:pt x="584379" y="352438"/>
                </a:cubicBezTo>
                <a:cubicBezTo>
                  <a:pt x="518974" y="379489"/>
                  <a:pt x="405944" y="382410"/>
                  <a:pt x="344603" y="358915"/>
                </a:cubicBezTo>
                <a:cubicBezTo>
                  <a:pt x="324537" y="398920"/>
                  <a:pt x="291009" y="479565"/>
                  <a:pt x="281992" y="547383"/>
                </a:cubicBezTo>
                <a:cubicBezTo>
                  <a:pt x="272975" y="615201"/>
                  <a:pt x="287834" y="671843"/>
                  <a:pt x="360097" y="680733"/>
                </a:cubicBezTo>
                <a:cubicBezTo>
                  <a:pt x="488621" y="692290"/>
                  <a:pt x="590094" y="589547"/>
                  <a:pt x="643688" y="468262"/>
                </a:cubicBezTo>
                <a:cubicBezTo>
                  <a:pt x="671014" y="404208"/>
                  <a:pt x="682388" y="334479"/>
                  <a:pt x="676835" y="265062"/>
                </a:cubicBezTo>
                <a:cubicBezTo>
                  <a:pt x="670612" y="195085"/>
                  <a:pt x="645085" y="125362"/>
                  <a:pt x="594031" y="79515"/>
                </a:cubicBezTo>
                <a:cubicBezTo>
                  <a:pt x="495606" y="-21323"/>
                  <a:pt x="331903" y="-6464"/>
                  <a:pt x="206173" y="55512"/>
                </a:cubicBezTo>
                <a:cubicBezTo>
                  <a:pt x="80443" y="117488"/>
                  <a:pt x="-9727" y="228867"/>
                  <a:pt x="7926" y="347612"/>
                </a:cubicBezTo>
                <a:cubicBezTo>
                  <a:pt x="20626" y="465976"/>
                  <a:pt x="105081" y="583197"/>
                  <a:pt x="216841" y="638823"/>
                </a:cubicBezTo>
                <a:cubicBezTo>
                  <a:pt x="221286" y="640855"/>
                  <a:pt x="218492" y="647332"/>
                  <a:pt x="214301" y="644919"/>
                </a:cubicBezTo>
                <a:cubicBezTo>
                  <a:pt x="114479" y="601358"/>
                  <a:pt x="41835" y="498488"/>
                  <a:pt x="13006" y="401587"/>
                </a:cubicBezTo>
                <a:cubicBezTo>
                  <a:pt x="-15442" y="302400"/>
                  <a:pt x="306" y="209309"/>
                  <a:pt x="84888" y="130950"/>
                </a:cubicBezTo>
                <a:cubicBezTo>
                  <a:pt x="204776" y="-7734"/>
                  <a:pt x="480366" y="-50787"/>
                  <a:pt x="600254" y="73165"/>
                </a:cubicBezTo>
                <a:cubicBezTo>
                  <a:pt x="651816" y="119012"/>
                  <a:pt x="677851" y="190767"/>
                  <a:pt x="684455" y="262014"/>
                </a:cubicBezTo>
                <a:cubicBezTo>
                  <a:pt x="690350" y="332602"/>
                  <a:pt x="679291" y="403576"/>
                  <a:pt x="652197" y="469024"/>
                </a:cubicBezTo>
                <a:cubicBezTo>
                  <a:pt x="598730" y="591579"/>
                  <a:pt x="496876" y="697624"/>
                  <a:pt x="367590" y="688861"/>
                </a:cubicBezTo>
                <a:cubicBezTo>
                  <a:pt x="286945" y="681749"/>
                  <a:pt x="266752" y="626123"/>
                  <a:pt x="273610" y="556273"/>
                </a:cubicBezTo>
                <a:cubicBezTo>
                  <a:pt x="280468" y="486423"/>
                  <a:pt x="313996" y="403873"/>
                  <a:pt x="337110" y="357899"/>
                </a:cubicBezTo>
                <a:cubicBezTo>
                  <a:pt x="284024" y="359550"/>
                  <a:pt x="203252" y="344310"/>
                  <a:pt x="159310" y="305067"/>
                </a:cubicBezTo>
                <a:cubicBezTo>
                  <a:pt x="120321" y="324244"/>
                  <a:pt x="98731" y="262903"/>
                  <a:pt x="143816" y="258839"/>
                </a:cubicBezTo>
                <a:cubicBezTo>
                  <a:pt x="157805" y="257784"/>
                  <a:pt x="170000" y="268269"/>
                  <a:pt x="171054" y="282257"/>
                </a:cubicBezTo>
                <a:cubicBezTo>
                  <a:pt x="171580" y="289220"/>
                  <a:pt x="169215" y="296091"/>
                  <a:pt x="164517" y="301257"/>
                </a:cubicBezTo>
                <a:cubicBezTo>
                  <a:pt x="205538" y="336563"/>
                  <a:pt x="276658" y="350914"/>
                  <a:pt x="327077" y="351295"/>
                </a:cubicBezTo>
                <a:cubicBezTo>
                  <a:pt x="275134" y="324752"/>
                  <a:pt x="186361" y="278905"/>
                  <a:pt x="160961" y="219596"/>
                </a:cubicBezTo>
                <a:cubicBezTo>
                  <a:pt x="146933" y="220438"/>
                  <a:pt x="134879" y="209748"/>
                  <a:pt x="134037" y="195720"/>
                </a:cubicBezTo>
                <a:cubicBezTo>
                  <a:pt x="133196" y="181692"/>
                  <a:pt x="143885" y="169638"/>
                  <a:pt x="157913" y="168796"/>
                </a:cubicBezTo>
                <a:cubicBezTo>
                  <a:pt x="171865" y="167334"/>
                  <a:pt x="184360" y="177459"/>
                  <a:pt x="185822" y="191410"/>
                </a:cubicBezTo>
                <a:cubicBezTo>
                  <a:pt x="187054" y="203168"/>
                  <a:pt x="180012" y="214221"/>
                  <a:pt x="168835" y="218072"/>
                </a:cubicBezTo>
                <a:cubicBezTo>
                  <a:pt x="192584" y="271031"/>
                  <a:pt x="269038" y="312433"/>
                  <a:pt x="318187" y="337960"/>
                </a:cubicBezTo>
                <a:cubicBezTo>
                  <a:pt x="278690" y="298971"/>
                  <a:pt x="236272" y="242329"/>
                  <a:pt x="224080" y="185560"/>
                </a:cubicBezTo>
                <a:cubicBezTo>
                  <a:pt x="189409" y="187338"/>
                  <a:pt x="188901" y="137554"/>
                  <a:pt x="224080" y="133236"/>
                </a:cubicBezTo>
                <a:cubicBezTo>
                  <a:pt x="256846" y="128918"/>
                  <a:pt x="262180" y="173622"/>
                  <a:pt x="231827" y="184036"/>
                </a:cubicBezTo>
                <a:cubicBezTo>
                  <a:pt x="244527" y="241313"/>
                  <a:pt x="287961" y="298336"/>
                  <a:pt x="327585" y="336436"/>
                </a:cubicBezTo>
                <a:cubicBezTo>
                  <a:pt x="310918" y="294522"/>
                  <a:pt x="302301" y="249843"/>
                  <a:pt x="302185" y="204737"/>
                </a:cubicBezTo>
                <a:cubicBezTo>
                  <a:pt x="271832" y="201689"/>
                  <a:pt x="276785" y="156477"/>
                  <a:pt x="308789" y="152286"/>
                </a:cubicBezTo>
                <a:cubicBezTo>
                  <a:pt x="344349" y="147460"/>
                  <a:pt x="345111" y="198387"/>
                  <a:pt x="310313" y="204483"/>
                </a:cubicBezTo>
                <a:cubicBezTo>
                  <a:pt x="310657" y="250933"/>
                  <a:pt x="320467" y="296825"/>
                  <a:pt x="339142" y="339357"/>
                </a:cubicBezTo>
                <a:cubicBezTo>
                  <a:pt x="337359" y="274490"/>
                  <a:pt x="345933" y="209753"/>
                  <a:pt x="364542" y="147587"/>
                </a:cubicBezTo>
                <a:cubicBezTo>
                  <a:pt x="340285" y="139205"/>
                  <a:pt x="350191" y="99708"/>
                  <a:pt x="378639" y="96787"/>
                </a:cubicBezTo>
                <a:cubicBezTo>
                  <a:pt x="419406" y="92469"/>
                  <a:pt x="411659" y="150889"/>
                  <a:pt x="372162" y="149365"/>
                </a:cubicBezTo>
                <a:cubicBezTo>
                  <a:pt x="353973" y="209925"/>
                  <a:pt x="345402" y="272964"/>
                  <a:pt x="346762" y="336182"/>
                </a:cubicBezTo>
                <a:cubicBezTo>
                  <a:pt x="367717" y="287414"/>
                  <a:pt x="384862" y="241440"/>
                  <a:pt x="405944" y="191402"/>
                </a:cubicBezTo>
                <a:cubicBezTo>
                  <a:pt x="383084" y="181750"/>
                  <a:pt x="393879" y="143396"/>
                  <a:pt x="421311" y="140602"/>
                </a:cubicBezTo>
                <a:cubicBezTo>
                  <a:pt x="462459" y="136792"/>
                  <a:pt x="452553" y="197117"/>
                  <a:pt x="413310" y="193307"/>
                </a:cubicBezTo>
                <a:cubicBezTo>
                  <a:pt x="391847" y="243345"/>
                  <a:pt x="375210" y="288938"/>
                  <a:pt x="354255" y="337706"/>
                </a:cubicBezTo>
                <a:cubicBezTo>
                  <a:pt x="399997" y="292169"/>
                  <a:pt x="438768" y="240131"/>
                  <a:pt x="469317" y="183274"/>
                </a:cubicBezTo>
                <a:cubicBezTo>
                  <a:pt x="447600" y="172352"/>
                  <a:pt x="459411" y="134887"/>
                  <a:pt x="486335" y="132474"/>
                </a:cubicBezTo>
                <a:cubicBezTo>
                  <a:pt x="528499" y="130315"/>
                  <a:pt x="516307" y="192545"/>
                  <a:pt x="476810" y="185814"/>
                </a:cubicBezTo>
                <a:close/>
              </a:path>
            </a:pathLst>
          </a:custGeom>
          <a:solidFill>
            <a:srgbClr val="FFFFF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202EAD9-6705-448D-92B3-2D36EC250F47}"/>
              </a:ext>
            </a:extLst>
          </p:cNvPr>
          <p:cNvSpPr txBox="1"/>
          <p:nvPr/>
        </p:nvSpPr>
        <p:spPr>
          <a:xfrm>
            <a:off x="1421917" y="1659366"/>
            <a:ext cx="540212" cy="22570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800" b="0" i="0" u="none" strike="noStrike" cap="none" spc="0" normalizeH="0" baseline="0" dirty="0">
                <a:ln>
                  <a:noFill/>
                </a:ln>
                <a:solidFill>
                  <a:srgbClr val="FFA6A6"/>
                </a:solidFill>
                <a:effectLst/>
                <a:uFillTx/>
                <a:latin typeface="Gotham-Light"/>
                <a:ea typeface="+mn-ea"/>
                <a:cs typeface="+mn-cs"/>
                <a:sym typeface="Gotham-Light"/>
                <a:rtl val="0"/>
              </a:rPr>
              <a:t>FLORAL</a:t>
            </a:r>
          </a:p>
        </p:txBody>
      </p:sp>
      <p:sp>
        <p:nvSpPr>
          <p:cNvPr id="1169" name="TextBox 1168">
            <a:extLst>
              <a:ext uri="{FF2B5EF4-FFF2-40B4-BE49-F238E27FC236}">
                <a16:creationId xmlns:a16="http://schemas.microsoft.com/office/drawing/2014/main" id="{79F4F5AD-6572-4EE2-BE02-1FB7B96D6F81}"/>
              </a:ext>
            </a:extLst>
          </p:cNvPr>
          <p:cNvSpPr txBox="1"/>
          <p:nvPr/>
        </p:nvSpPr>
        <p:spPr>
          <a:xfrm>
            <a:off x="3453273" y="8746750"/>
            <a:ext cx="1323054" cy="24109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900" b="0" i="0" u="none" strike="noStrike" cap="none" spc="18" normalizeH="0" baseline="0" dirty="0">
                <a:ln>
                  <a:noFill/>
                </a:ln>
                <a:solidFill>
                  <a:srgbClr val="FFA6A6"/>
                </a:solidFill>
                <a:effectLst/>
                <a:uFillTx/>
                <a:latin typeface="Playfair Display"/>
                <a:ea typeface="+mn-ea"/>
                <a:cs typeface="+mn-cs"/>
                <a:sym typeface="Playfair Display"/>
                <a:rtl val="0"/>
              </a:rPr>
              <a:t>www.yourwebsite.com</a:t>
            </a:r>
          </a:p>
        </p:txBody>
      </p:sp>
      <p:sp>
        <p:nvSpPr>
          <p:cNvPr id="1190" name="Freeform: Shape 1189">
            <a:extLst>
              <a:ext uri="{FF2B5EF4-FFF2-40B4-BE49-F238E27FC236}">
                <a16:creationId xmlns:a16="http://schemas.microsoft.com/office/drawing/2014/main" id="{B7A75604-F098-4381-8B53-F7967355013A}"/>
              </a:ext>
            </a:extLst>
          </p:cNvPr>
          <p:cNvSpPr/>
          <p:nvPr/>
        </p:nvSpPr>
        <p:spPr>
          <a:xfrm>
            <a:off x="6362701" y="6619461"/>
            <a:ext cx="1866900" cy="3896140"/>
          </a:xfrm>
          <a:custGeom>
            <a:avLst/>
            <a:gdLst>
              <a:gd name="connsiteX0" fmla="*/ 1234488 w 1234487"/>
              <a:gd name="connsiteY0" fmla="*/ 1006602 h 2576321"/>
              <a:gd name="connsiteX1" fmla="*/ 1180386 w 1234487"/>
              <a:gd name="connsiteY1" fmla="*/ 1206627 h 2576321"/>
              <a:gd name="connsiteX2" fmla="*/ 1179814 w 1234487"/>
              <a:gd name="connsiteY2" fmla="*/ 1193196 h 2576321"/>
              <a:gd name="connsiteX3" fmla="*/ 895874 w 1234487"/>
              <a:gd name="connsiteY3" fmla="*/ 550450 h 2576321"/>
              <a:gd name="connsiteX4" fmla="*/ 892921 w 1234487"/>
              <a:gd name="connsiteY4" fmla="*/ 546449 h 2576321"/>
              <a:gd name="connsiteX5" fmla="*/ 892921 w 1234487"/>
              <a:gd name="connsiteY5" fmla="*/ 546449 h 2576321"/>
              <a:gd name="connsiteX6" fmla="*/ 359521 w 1234487"/>
              <a:gd name="connsiteY6" fmla="*/ 40767 h 2576321"/>
              <a:gd name="connsiteX7" fmla="*/ 308944 w 1234487"/>
              <a:gd name="connsiteY7" fmla="*/ 0 h 2576321"/>
              <a:gd name="connsiteX8" fmla="*/ 261319 w 1234487"/>
              <a:gd name="connsiteY8" fmla="*/ 44482 h 2576321"/>
              <a:gd name="connsiteX9" fmla="*/ 133588 w 1234487"/>
              <a:gd name="connsiteY9" fmla="*/ 1287589 h 2576321"/>
              <a:gd name="connsiteX10" fmla="*/ 281130 w 1234487"/>
              <a:gd name="connsiteY10" fmla="*/ 2139982 h 2576321"/>
              <a:gd name="connsiteX11" fmla="*/ 113680 w 1234487"/>
              <a:gd name="connsiteY11" fmla="*/ 2576322 h 2576321"/>
              <a:gd name="connsiteX12" fmla="*/ 444484 w 1234487"/>
              <a:gd name="connsiteY12" fmla="*/ 2576322 h 2576321"/>
              <a:gd name="connsiteX13" fmla="*/ 592598 w 1234487"/>
              <a:gd name="connsiteY13" fmla="*/ 2441734 h 2576321"/>
              <a:gd name="connsiteX14" fmla="*/ 593931 w 1234487"/>
              <a:gd name="connsiteY14" fmla="*/ 2442972 h 2576321"/>
              <a:gd name="connsiteX15" fmla="*/ 612981 w 1234487"/>
              <a:gd name="connsiteY15" fmla="*/ 2421827 h 2576321"/>
              <a:gd name="connsiteX16" fmla="*/ 1234488 w 1234487"/>
              <a:gd name="connsiteY16" fmla="*/ 1494568 h 2576321"/>
              <a:gd name="connsiteX17" fmla="*/ 529638 w 1234487"/>
              <a:gd name="connsiteY17" fmla="*/ 383571 h 2576321"/>
              <a:gd name="connsiteX18" fmla="*/ 803195 w 1234487"/>
              <a:gd name="connsiteY18" fmla="*/ 967073 h 2576321"/>
              <a:gd name="connsiteX19" fmla="*/ 803195 w 1234487"/>
              <a:gd name="connsiteY19" fmla="*/ 974407 h 2576321"/>
              <a:gd name="connsiteX20" fmla="*/ 698420 w 1234487"/>
              <a:gd name="connsiteY20" fmla="*/ 1411033 h 2576321"/>
              <a:gd name="connsiteX21" fmla="*/ 688134 w 1234487"/>
              <a:gd name="connsiteY21" fmla="*/ 1224629 h 2576321"/>
              <a:gd name="connsiteX22" fmla="*/ 678609 w 1234487"/>
              <a:gd name="connsiteY22" fmla="*/ 1140523 h 2576321"/>
              <a:gd name="connsiteX23" fmla="*/ 480965 w 1234487"/>
              <a:gd name="connsiteY23" fmla="*/ 339280 h 2576321"/>
              <a:gd name="connsiteX24" fmla="*/ 529638 w 1234487"/>
              <a:gd name="connsiteY24" fmla="*/ 383571 h 2576321"/>
              <a:gd name="connsiteX25" fmla="*/ 282845 w 1234487"/>
              <a:gd name="connsiteY25" fmla="*/ 240696 h 2576321"/>
              <a:gd name="connsiteX26" fmla="*/ 285321 w 1234487"/>
              <a:gd name="connsiteY26" fmla="*/ 237554 h 2576321"/>
              <a:gd name="connsiteX27" fmla="*/ 470868 w 1234487"/>
              <a:gd name="connsiteY27" fmla="*/ 844677 h 2576321"/>
              <a:gd name="connsiteX28" fmla="*/ 409718 w 1234487"/>
              <a:gd name="connsiteY28" fmla="*/ 789813 h 2576321"/>
              <a:gd name="connsiteX29" fmla="*/ 340852 w 1234487"/>
              <a:gd name="connsiteY29" fmla="*/ 731329 h 2576321"/>
              <a:gd name="connsiteX30" fmla="*/ 283226 w 1234487"/>
              <a:gd name="connsiteY30" fmla="*/ 241078 h 2576321"/>
              <a:gd name="connsiteX31" fmla="*/ 431435 w 1234487"/>
              <a:gd name="connsiteY31" fmla="*/ 2001583 h 2576321"/>
              <a:gd name="connsiteX32" fmla="*/ 275892 w 1234487"/>
              <a:gd name="connsiteY32" fmla="*/ 1244441 h 2576321"/>
              <a:gd name="connsiteX33" fmla="*/ 158543 w 1234487"/>
              <a:gd name="connsiteY33" fmla="*/ 772573 h 2576321"/>
              <a:gd name="connsiteX34" fmla="*/ 313039 w 1234487"/>
              <a:gd name="connsiteY34" fmla="*/ 903637 h 2576321"/>
              <a:gd name="connsiteX35" fmla="*/ 317611 w 1234487"/>
              <a:gd name="connsiteY35" fmla="*/ 907637 h 2576321"/>
              <a:gd name="connsiteX36" fmla="*/ 549354 w 1234487"/>
              <a:gd name="connsiteY36" fmla="*/ 1416272 h 2576321"/>
              <a:gd name="connsiteX37" fmla="*/ 529733 w 1234487"/>
              <a:gd name="connsiteY37" fmla="*/ 1641729 h 2576321"/>
              <a:gd name="connsiteX38" fmla="*/ 431816 w 1234487"/>
              <a:gd name="connsiteY38" fmla="*/ 2001964 h 2576321"/>
              <a:gd name="connsiteX39" fmla="*/ 477441 w 1234487"/>
              <a:gd name="connsiteY39" fmla="*/ 2347913 h 2576321"/>
              <a:gd name="connsiteX40" fmla="*/ 460391 w 1234487"/>
              <a:gd name="connsiteY40" fmla="*/ 2337625 h 2576321"/>
              <a:gd name="connsiteX41" fmla="*/ 544306 w 1234487"/>
              <a:gd name="connsiteY41" fmla="*/ 2131219 h 2576321"/>
              <a:gd name="connsiteX42" fmla="*/ 718233 w 1234487"/>
              <a:gd name="connsiteY42" fmla="*/ 1726692 h 2576321"/>
              <a:gd name="connsiteX43" fmla="*/ 952738 w 1234487"/>
              <a:gd name="connsiteY43" fmla="*/ 968216 h 2576321"/>
              <a:gd name="connsiteX44" fmla="*/ 950167 w 1234487"/>
              <a:gd name="connsiteY44" fmla="*/ 910304 h 2576321"/>
              <a:gd name="connsiteX45" fmla="*/ 1030843 w 1234487"/>
              <a:gd name="connsiteY45" fmla="*/ 1204722 h 2576321"/>
              <a:gd name="connsiteX46" fmla="*/ 477822 w 1234487"/>
              <a:gd name="connsiteY46" fmla="*/ 2348293 h 25763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1234487" h="2576321">
                <a:moveTo>
                  <a:pt x="1234488" y="1006602"/>
                </a:moveTo>
                <a:cubicBezTo>
                  <a:pt x="1218994" y="1073848"/>
                  <a:pt x="1200960" y="1140523"/>
                  <a:pt x="1180386" y="1206627"/>
                </a:cubicBezTo>
                <a:cubicBezTo>
                  <a:pt x="1180386" y="1202150"/>
                  <a:pt x="1180386" y="1197102"/>
                  <a:pt x="1179814" y="1193196"/>
                </a:cubicBezTo>
                <a:cubicBezTo>
                  <a:pt x="1160764" y="958024"/>
                  <a:pt x="1058942" y="750761"/>
                  <a:pt x="895874" y="550450"/>
                </a:cubicBezTo>
                <a:lnTo>
                  <a:pt x="892921" y="546449"/>
                </a:lnTo>
                <a:lnTo>
                  <a:pt x="892921" y="546449"/>
                </a:lnTo>
                <a:cubicBezTo>
                  <a:pt x="754427" y="377190"/>
                  <a:pt x="572500" y="213074"/>
                  <a:pt x="359521" y="40767"/>
                </a:cubicBezTo>
                <a:lnTo>
                  <a:pt x="308944" y="0"/>
                </a:lnTo>
                <a:lnTo>
                  <a:pt x="261319" y="44482"/>
                </a:lnTo>
                <a:cubicBezTo>
                  <a:pt x="-129778" y="411003"/>
                  <a:pt x="-1857" y="836771"/>
                  <a:pt x="133588" y="1287589"/>
                </a:cubicBezTo>
                <a:cubicBezTo>
                  <a:pt x="216646" y="1563814"/>
                  <a:pt x="301228" y="1846230"/>
                  <a:pt x="281130" y="2139982"/>
                </a:cubicBezTo>
                <a:cubicBezTo>
                  <a:pt x="270203" y="2298901"/>
                  <a:pt x="211875" y="2450892"/>
                  <a:pt x="113680" y="2576322"/>
                </a:cubicBezTo>
                <a:lnTo>
                  <a:pt x="444484" y="2576322"/>
                </a:lnTo>
                <a:cubicBezTo>
                  <a:pt x="495633" y="2532793"/>
                  <a:pt x="545163" y="2488025"/>
                  <a:pt x="592598" y="2441734"/>
                </a:cubicBezTo>
                <a:lnTo>
                  <a:pt x="593931" y="2442972"/>
                </a:lnTo>
                <a:cubicBezTo>
                  <a:pt x="600408" y="2435828"/>
                  <a:pt x="606218" y="2428875"/>
                  <a:pt x="612981" y="2421827"/>
                </a:cubicBezTo>
                <a:cubicBezTo>
                  <a:pt x="879590" y="2157013"/>
                  <a:pt x="1090859" y="1841810"/>
                  <a:pt x="1234488" y="1494568"/>
                </a:cubicBezTo>
                <a:close/>
                <a:moveTo>
                  <a:pt x="529638" y="383571"/>
                </a:moveTo>
                <a:cubicBezTo>
                  <a:pt x="694808" y="533942"/>
                  <a:pt x="793254" y="743928"/>
                  <a:pt x="803195" y="967073"/>
                </a:cubicBezTo>
                <a:lnTo>
                  <a:pt x="803195" y="974407"/>
                </a:lnTo>
                <a:cubicBezTo>
                  <a:pt x="808053" y="1098232"/>
                  <a:pt x="759000" y="1260157"/>
                  <a:pt x="698420" y="1411033"/>
                </a:cubicBezTo>
                <a:cubicBezTo>
                  <a:pt x="698420" y="1350073"/>
                  <a:pt x="694420" y="1287685"/>
                  <a:pt x="688134" y="1224629"/>
                </a:cubicBezTo>
                <a:cubicBezTo>
                  <a:pt x="690222" y="1196246"/>
                  <a:pt x="686991" y="1167722"/>
                  <a:pt x="678609" y="1140523"/>
                </a:cubicBezTo>
                <a:cubicBezTo>
                  <a:pt x="639651" y="845248"/>
                  <a:pt x="551450" y="546259"/>
                  <a:pt x="480965" y="339280"/>
                </a:cubicBezTo>
                <a:cubicBezTo>
                  <a:pt x="497634" y="354044"/>
                  <a:pt x="513921" y="368808"/>
                  <a:pt x="529638" y="383571"/>
                </a:cubicBezTo>
                <a:close/>
                <a:moveTo>
                  <a:pt x="282845" y="240696"/>
                </a:moveTo>
                <a:lnTo>
                  <a:pt x="285321" y="237554"/>
                </a:lnTo>
                <a:cubicBezTo>
                  <a:pt x="359343" y="436006"/>
                  <a:pt x="421305" y="638750"/>
                  <a:pt x="470868" y="844677"/>
                </a:cubicBezTo>
                <a:cubicBezTo>
                  <a:pt x="451819" y="826865"/>
                  <a:pt x="432006" y="808672"/>
                  <a:pt x="409718" y="789813"/>
                </a:cubicBezTo>
                <a:lnTo>
                  <a:pt x="340852" y="731329"/>
                </a:lnTo>
                <a:cubicBezTo>
                  <a:pt x="196263" y="608647"/>
                  <a:pt x="165497" y="390430"/>
                  <a:pt x="283226" y="241078"/>
                </a:cubicBezTo>
                <a:close/>
                <a:moveTo>
                  <a:pt x="431435" y="2001583"/>
                </a:moveTo>
                <a:cubicBezTo>
                  <a:pt x="422577" y="1734312"/>
                  <a:pt x="346948" y="1480756"/>
                  <a:pt x="275892" y="1244441"/>
                </a:cubicBezTo>
                <a:cubicBezTo>
                  <a:pt x="224742" y="1074134"/>
                  <a:pt x="178260" y="917924"/>
                  <a:pt x="158543" y="772573"/>
                </a:cubicBezTo>
                <a:lnTo>
                  <a:pt x="313039" y="903637"/>
                </a:lnTo>
                <a:lnTo>
                  <a:pt x="317611" y="907637"/>
                </a:lnTo>
                <a:cubicBezTo>
                  <a:pt x="465123" y="1035435"/>
                  <a:pt x="549716" y="1221101"/>
                  <a:pt x="549354" y="1416272"/>
                </a:cubicBezTo>
                <a:cubicBezTo>
                  <a:pt x="550367" y="1491892"/>
                  <a:pt x="543794" y="1567422"/>
                  <a:pt x="529733" y="1641729"/>
                </a:cubicBezTo>
                <a:cubicBezTo>
                  <a:pt x="504915" y="1763798"/>
                  <a:pt x="472207" y="1884129"/>
                  <a:pt x="431816" y="2001964"/>
                </a:cubicBezTo>
                <a:close/>
                <a:moveTo>
                  <a:pt x="477441" y="2347913"/>
                </a:moveTo>
                <a:cubicBezTo>
                  <a:pt x="449437" y="2330958"/>
                  <a:pt x="488394" y="2354675"/>
                  <a:pt x="460391" y="2337625"/>
                </a:cubicBezTo>
                <a:cubicBezTo>
                  <a:pt x="488299" y="2275046"/>
                  <a:pt x="516779" y="2205895"/>
                  <a:pt x="544306" y="2131219"/>
                </a:cubicBezTo>
                <a:cubicBezTo>
                  <a:pt x="594495" y="1993160"/>
                  <a:pt x="652566" y="1858096"/>
                  <a:pt x="718233" y="1726692"/>
                </a:cubicBezTo>
                <a:cubicBezTo>
                  <a:pt x="821865" y="1521714"/>
                  <a:pt x="961787" y="1199388"/>
                  <a:pt x="952738" y="968216"/>
                </a:cubicBezTo>
                <a:cubicBezTo>
                  <a:pt x="951976" y="947833"/>
                  <a:pt x="951119" y="928688"/>
                  <a:pt x="950167" y="910304"/>
                </a:cubicBezTo>
                <a:cubicBezTo>
                  <a:pt x="994592" y="1002776"/>
                  <a:pt x="1021924" y="1102521"/>
                  <a:pt x="1030843" y="1204722"/>
                </a:cubicBezTo>
                <a:cubicBezTo>
                  <a:pt x="1057132" y="1533811"/>
                  <a:pt x="875776" y="1907857"/>
                  <a:pt x="477822" y="2348293"/>
                </a:cubicBezTo>
                <a:close/>
              </a:path>
            </a:pathLst>
          </a:custGeom>
          <a:solidFill>
            <a:srgbClr val="FFA6A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91" name="Freeform: Shape 1190">
            <a:extLst>
              <a:ext uri="{FF2B5EF4-FFF2-40B4-BE49-F238E27FC236}">
                <a16:creationId xmlns:a16="http://schemas.microsoft.com/office/drawing/2014/main" id="{653FC562-B1CF-4F8F-B806-FAFA9102E139}"/>
              </a:ext>
            </a:extLst>
          </p:cNvPr>
          <p:cNvSpPr/>
          <p:nvPr/>
        </p:nvSpPr>
        <p:spPr>
          <a:xfrm>
            <a:off x="0" y="9563101"/>
            <a:ext cx="3340183" cy="952500"/>
          </a:xfrm>
          <a:custGeom>
            <a:avLst/>
            <a:gdLst>
              <a:gd name="connsiteX0" fmla="*/ 2244185 w 2244375"/>
              <a:gd name="connsiteY0" fmla="*/ 639444 h 640015"/>
              <a:gd name="connsiteX1" fmla="*/ 2196560 w 2244375"/>
              <a:gd name="connsiteY1" fmla="*/ 546194 h 640015"/>
              <a:gd name="connsiteX2" fmla="*/ 2169319 w 2244375"/>
              <a:gd name="connsiteY2" fmla="*/ 509713 h 640015"/>
              <a:gd name="connsiteX3" fmla="*/ 2138934 w 2244375"/>
              <a:gd name="connsiteY3" fmla="*/ 463517 h 640015"/>
              <a:gd name="connsiteX4" fmla="*/ 2103311 w 2244375"/>
              <a:gd name="connsiteY4" fmla="*/ 417702 h 640015"/>
              <a:gd name="connsiteX5" fmla="*/ 2001584 w 2244375"/>
              <a:gd name="connsiteY5" fmla="*/ 302449 h 640015"/>
              <a:gd name="connsiteX6" fmla="*/ 1912525 w 2244375"/>
              <a:gd name="connsiteY6" fmla="*/ 226249 h 640015"/>
              <a:gd name="connsiteX7" fmla="*/ 1888617 w 2244375"/>
              <a:gd name="connsiteY7" fmla="*/ 209961 h 640015"/>
              <a:gd name="connsiteX8" fmla="*/ 1829562 w 2244375"/>
              <a:gd name="connsiteY8" fmla="*/ 173576 h 640015"/>
              <a:gd name="connsiteX9" fmla="*/ 1768602 w 2244375"/>
              <a:gd name="connsiteY9" fmla="*/ 136619 h 640015"/>
              <a:gd name="connsiteX10" fmla="*/ 1706690 w 2244375"/>
              <a:gd name="connsiteY10" fmla="*/ 107092 h 640015"/>
              <a:gd name="connsiteX11" fmla="*/ 1672971 w 2244375"/>
              <a:gd name="connsiteY11" fmla="*/ 94804 h 640015"/>
              <a:gd name="connsiteX12" fmla="*/ 1521143 w 2244375"/>
              <a:gd name="connsiteY12" fmla="*/ 47179 h 640015"/>
              <a:gd name="connsiteX13" fmla="*/ 1448276 w 2244375"/>
              <a:gd name="connsiteY13" fmla="*/ 30701 h 640015"/>
              <a:gd name="connsiteX14" fmla="*/ 1371219 w 2244375"/>
              <a:gd name="connsiteY14" fmla="*/ 20128 h 640015"/>
              <a:gd name="connsiteX15" fmla="*/ 1193387 w 2244375"/>
              <a:gd name="connsiteY15" fmla="*/ 3555 h 640015"/>
              <a:gd name="connsiteX16" fmla="*/ 1152335 w 2244375"/>
              <a:gd name="connsiteY16" fmla="*/ 1554 h 640015"/>
              <a:gd name="connsiteX17" fmla="*/ 985457 w 2244375"/>
              <a:gd name="connsiteY17" fmla="*/ 5841 h 640015"/>
              <a:gd name="connsiteX18" fmla="*/ 977075 w 2244375"/>
              <a:gd name="connsiteY18" fmla="*/ 6507 h 640015"/>
              <a:gd name="connsiteX19" fmla="*/ 913543 w 2244375"/>
              <a:gd name="connsiteY19" fmla="*/ 1459 h 640015"/>
              <a:gd name="connsiteX20" fmla="*/ 876872 w 2244375"/>
              <a:gd name="connsiteY20" fmla="*/ 31 h 640015"/>
              <a:gd name="connsiteX21" fmla="*/ 842010 w 2244375"/>
              <a:gd name="connsiteY21" fmla="*/ 793 h 640015"/>
              <a:gd name="connsiteX22" fmla="*/ 824865 w 2244375"/>
              <a:gd name="connsiteY22" fmla="*/ 1840 h 640015"/>
              <a:gd name="connsiteX23" fmla="*/ 671798 w 2244375"/>
              <a:gd name="connsiteY23" fmla="*/ 14889 h 640015"/>
              <a:gd name="connsiteX24" fmla="*/ 662273 w 2244375"/>
              <a:gd name="connsiteY24" fmla="*/ 15842 h 640015"/>
              <a:gd name="connsiteX25" fmla="*/ 595598 w 2244375"/>
              <a:gd name="connsiteY25" fmla="*/ 26796 h 640015"/>
              <a:gd name="connsiteX26" fmla="*/ 426434 w 2244375"/>
              <a:gd name="connsiteY26" fmla="*/ 70801 h 640015"/>
              <a:gd name="connsiteX27" fmla="*/ 395764 w 2244375"/>
              <a:gd name="connsiteY27" fmla="*/ 80802 h 640015"/>
              <a:gd name="connsiteX28" fmla="*/ 367189 w 2244375"/>
              <a:gd name="connsiteY28" fmla="*/ 92042 h 640015"/>
              <a:gd name="connsiteX29" fmla="*/ 216027 w 2244375"/>
              <a:gd name="connsiteY29" fmla="*/ 160908 h 640015"/>
              <a:gd name="connsiteX30" fmla="*/ 189833 w 2244375"/>
              <a:gd name="connsiteY30" fmla="*/ 175576 h 640015"/>
              <a:gd name="connsiteX31" fmla="*/ 62770 w 2244375"/>
              <a:gd name="connsiteY31" fmla="*/ 263587 h 640015"/>
              <a:gd name="connsiteX32" fmla="*/ 19526 w 2244375"/>
              <a:gd name="connsiteY32" fmla="*/ 299497 h 640015"/>
              <a:gd name="connsiteX33" fmla="*/ 10859 w 2244375"/>
              <a:gd name="connsiteY33" fmla="*/ 308450 h 640015"/>
              <a:gd name="connsiteX34" fmla="*/ 0 w 2244375"/>
              <a:gd name="connsiteY34" fmla="*/ 320166 h 640015"/>
              <a:gd name="connsiteX35" fmla="*/ 0 w 2244375"/>
              <a:gd name="connsiteY35" fmla="*/ 640015 h 640015"/>
              <a:gd name="connsiteX36" fmla="*/ 2244376 w 2244375"/>
              <a:gd name="connsiteY36" fmla="*/ 640015 h 640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244375" h="640015">
                <a:moveTo>
                  <a:pt x="2244185" y="639444"/>
                </a:moveTo>
                <a:cubicBezTo>
                  <a:pt x="2232104" y="606564"/>
                  <a:pt x="2216114" y="575256"/>
                  <a:pt x="2196560" y="546194"/>
                </a:cubicBezTo>
                <a:cubicBezTo>
                  <a:pt x="2188178" y="533717"/>
                  <a:pt x="2179034" y="521620"/>
                  <a:pt x="2169319" y="509713"/>
                </a:cubicBezTo>
                <a:cubicBezTo>
                  <a:pt x="2159921" y="494092"/>
                  <a:pt x="2149793" y="478694"/>
                  <a:pt x="2138934" y="463517"/>
                </a:cubicBezTo>
                <a:cubicBezTo>
                  <a:pt x="2128076" y="448340"/>
                  <a:pt x="2116201" y="433069"/>
                  <a:pt x="2103311" y="417702"/>
                </a:cubicBezTo>
                <a:cubicBezTo>
                  <a:pt x="2070640" y="378935"/>
                  <a:pt x="2038255" y="339502"/>
                  <a:pt x="2001584" y="302449"/>
                </a:cubicBezTo>
                <a:cubicBezTo>
                  <a:pt x="1974110" y="274571"/>
                  <a:pt x="1944317" y="249079"/>
                  <a:pt x="1912525" y="226249"/>
                </a:cubicBezTo>
                <a:cubicBezTo>
                  <a:pt x="1904714" y="220725"/>
                  <a:pt x="1896713" y="215295"/>
                  <a:pt x="1888617" y="209961"/>
                </a:cubicBezTo>
                <a:cubicBezTo>
                  <a:pt x="1869567" y="197484"/>
                  <a:pt x="1849184" y="185577"/>
                  <a:pt x="1829562" y="173576"/>
                </a:cubicBezTo>
                <a:cubicBezTo>
                  <a:pt x="1809940" y="161575"/>
                  <a:pt x="1789652" y="148335"/>
                  <a:pt x="1768602" y="136619"/>
                </a:cubicBezTo>
                <a:cubicBezTo>
                  <a:pt x="1748632" y="125435"/>
                  <a:pt x="1727950" y="115571"/>
                  <a:pt x="1706690" y="107092"/>
                </a:cubicBezTo>
                <a:cubicBezTo>
                  <a:pt x="1695768" y="102710"/>
                  <a:pt x="1684528" y="98614"/>
                  <a:pt x="1672971" y="94804"/>
                </a:cubicBezTo>
                <a:cubicBezTo>
                  <a:pt x="1623155" y="78231"/>
                  <a:pt x="1572959" y="61943"/>
                  <a:pt x="1521143" y="47179"/>
                </a:cubicBezTo>
                <a:cubicBezTo>
                  <a:pt x="1497711" y="40702"/>
                  <a:pt x="1473518" y="35178"/>
                  <a:pt x="1448276" y="30701"/>
                </a:cubicBezTo>
                <a:cubicBezTo>
                  <a:pt x="1423035" y="26224"/>
                  <a:pt x="1397413" y="22795"/>
                  <a:pt x="1371219" y="20128"/>
                </a:cubicBezTo>
                <a:cubicBezTo>
                  <a:pt x="1312259" y="14223"/>
                  <a:pt x="1253395" y="7460"/>
                  <a:pt x="1193387" y="3555"/>
                </a:cubicBezTo>
                <a:cubicBezTo>
                  <a:pt x="1179767" y="2698"/>
                  <a:pt x="1166051" y="2031"/>
                  <a:pt x="1152335" y="1554"/>
                </a:cubicBezTo>
                <a:cubicBezTo>
                  <a:pt x="1096672" y="-48"/>
                  <a:pt x="1040963" y="1383"/>
                  <a:pt x="985457" y="5841"/>
                </a:cubicBezTo>
                <a:lnTo>
                  <a:pt x="977075" y="6507"/>
                </a:lnTo>
                <a:cubicBezTo>
                  <a:pt x="956024" y="4602"/>
                  <a:pt x="934784" y="2793"/>
                  <a:pt x="913543" y="1459"/>
                </a:cubicBezTo>
                <a:cubicBezTo>
                  <a:pt x="901446" y="602"/>
                  <a:pt x="889159" y="126"/>
                  <a:pt x="876872" y="31"/>
                </a:cubicBezTo>
                <a:cubicBezTo>
                  <a:pt x="864584" y="-65"/>
                  <a:pt x="853726" y="31"/>
                  <a:pt x="842010" y="793"/>
                </a:cubicBezTo>
                <a:lnTo>
                  <a:pt x="824865" y="1840"/>
                </a:lnTo>
                <a:cubicBezTo>
                  <a:pt x="774383" y="5745"/>
                  <a:pt x="722281" y="10222"/>
                  <a:pt x="671798" y="14889"/>
                </a:cubicBezTo>
                <a:lnTo>
                  <a:pt x="662273" y="15842"/>
                </a:lnTo>
                <a:cubicBezTo>
                  <a:pt x="639848" y="18146"/>
                  <a:pt x="617582" y="21804"/>
                  <a:pt x="595598" y="26796"/>
                </a:cubicBezTo>
                <a:cubicBezTo>
                  <a:pt x="538448" y="39750"/>
                  <a:pt x="482156" y="54609"/>
                  <a:pt x="426434" y="70801"/>
                </a:cubicBezTo>
                <a:cubicBezTo>
                  <a:pt x="416052" y="73849"/>
                  <a:pt x="405765" y="77183"/>
                  <a:pt x="395764" y="80802"/>
                </a:cubicBezTo>
                <a:cubicBezTo>
                  <a:pt x="385763" y="84422"/>
                  <a:pt x="376714" y="88041"/>
                  <a:pt x="367189" y="92042"/>
                </a:cubicBezTo>
                <a:cubicBezTo>
                  <a:pt x="316325" y="114140"/>
                  <a:pt x="264509" y="136048"/>
                  <a:pt x="216027" y="160908"/>
                </a:cubicBezTo>
                <a:cubicBezTo>
                  <a:pt x="206978" y="165575"/>
                  <a:pt x="198311" y="170433"/>
                  <a:pt x="189833" y="175576"/>
                </a:cubicBezTo>
                <a:cubicBezTo>
                  <a:pt x="145256" y="202723"/>
                  <a:pt x="100775" y="236536"/>
                  <a:pt x="62770" y="263587"/>
                </a:cubicBezTo>
                <a:cubicBezTo>
                  <a:pt x="47424" y="274389"/>
                  <a:pt x="32964" y="286397"/>
                  <a:pt x="19526" y="299497"/>
                </a:cubicBezTo>
                <a:cubicBezTo>
                  <a:pt x="16574" y="302449"/>
                  <a:pt x="13621" y="305402"/>
                  <a:pt x="10859" y="308450"/>
                </a:cubicBezTo>
                <a:cubicBezTo>
                  <a:pt x="8096" y="311498"/>
                  <a:pt x="3620" y="316261"/>
                  <a:pt x="0" y="320166"/>
                </a:cubicBezTo>
                <a:lnTo>
                  <a:pt x="0" y="640015"/>
                </a:lnTo>
                <a:lnTo>
                  <a:pt x="2244376" y="640015"/>
                </a:lnTo>
                <a:close/>
              </a:path>
            </a:pathLst>
          </a:custGeom>
          <a:solidFill>
            <a:srgbClr val="FFA6A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6333358"/>
      </p:ext>
    </p:extLst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+1 23 456 789">
            <a:extLst>
              <a:ext uri="{FF2B5EF4-FFF2-40B4-BE49-F238E27FC236}">
                <a16:creationId xmlns:a16="http://schemas.microsoft.com/office/drawing/2014/main" id="{D5610359-2B92-4739-8357-F439C90633BE}"/>
              </a:ext>
            </a:extLst>
          </p:cNvPr>
          <p:cNvSpPr txBox="1"/>
          <p:nvPr/>
        </p:nvSpPr>
        <p:spPr>
          <a:xfrm>
            <a:off x="5616532" y="535710"/>
            <a:ext cx="1278754" cy="203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r">
              <a:defRPr sz="800"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t>+1 23 456 789</a:t>
            </a:r>
          </a:p>
        </p:txBody>
      </p:sp>
      <p:sp>
        <p:nvSpPr>
          <p:cNvPr id="3" name="Your address here St.">
            <a:extLst>
              <a:ext uri="{FF2B5EF4-FFF2-40B4-BE49-F238E27FC236}">
                <a16:creationId xmlns:a16="http://schemas.microsoft.com/office/drawing/2014/main" id="{B5E6DCF2-54D5-4632-8CAC-4D131DDA71C9}"/>
              </a:ext>
            </a:extLst>
          </p:cNvPr>
          <p:cNvSpPr txBox="1"/>
          <p:nvPr/>
        </p:nvSpPr>
        <p:spPr>
          <a:xfrm>
            <a:off x="5549720" y="947749"/>
            <a:ext cx="1345566" cy="228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>
              <a:defRPr sz="800"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t>Your address here St.</a:t>
            </a:r>
          </a:p>
        </p:txBody>
      </p:sp>
      <p:sp>
        <p:nvSpPr>
          <p:cNvPr id="4" name="www.yourwebsite.com">
            <a:extLst>
              <a:ext uri="{FF2B5EF4-FFF2-40B4-BE49-F238E27FC236}">
                <a16:creationId xmlns:a16="http://schemas.microsoft.com/office/drawing/2014/main" id="{F7CC6768-8B08-4D58-AFFC-9115528A7627}"/>
              </a:ext>
            </a:extLst>
          </p:cNvPr>
          <p:cNvSpPr txBox="1"/>
          <p:nvPr/>
        </p:nvSpPr>
        <p:spPr>
          <a:xfrm>
            <a:off x="5409577" y="1313868"/>
            <a:ext cx="1485709" cy="330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r">
              <a:defRPr sz="800"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rPr dirty="0"/>
              <a:t>www.yourwebsite.com</a:t>
            </a:r>
          </a:p>
        </p:txBody>
      </p:sp>
      <p:sp>
        <p:nvSpPr>
          <p:cNvPr id="5" name="Shape">
            <a:extLst>
              <a:ext uri="{FF2B5EF4-FFF2-40B4-BE49-F238E27FC236}">
                <a16:creationId xmlns:a16="http://schemas.microsoft.com/office/drawing/2014/main" id="{43A0C06D-B46D-42EE-9E56-2DEF7541DD00}"/>
              </a:ext>
            </a:extLst>
          </p:cNvPr>
          <p:cNvSpPr/>
          <p:nvPr/>
        </p:nvSpPr>
        <p:spPr>
          <a:xfrm>
            <a:off x="6979593" y="869644"/>
            <a:ext cx="251463" cy="384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solidFill>
            <a:srgbClr val="FF6700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6" name="Shape">
            <a:extLst>
              <a:ext uri="{FF2B5EF4-FFF2-40B4-BE49-F238E27FC236}">
                <a16:creationId xmlns:a16="http://schemas.microsoft.com/office/drawing/2014/main" id="{C12AE5F7-ABCD-4B69-B111-EE614C15D607}"/>
              </a:ext>
            </a:extLst>
          </p:cNvPr>
          <p:cNvSpPr/>
          <p:nvPr/>
        </p:nvSpPr>
        <p:spPr>
          <a:xfrm>
            <a:off x="6979593" y="450544"/>
            <a:ext cx="251463" cy="384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solidFill>
            <a:srgbClr val="FF6700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7" name="Shape">
            <a:extLst>
              <a:ext uri="{FF2B5EF4-FFF2-40B4-BE49-F238E27FC236}">
                <a16:creationId xmlns:a16="http://schemas.microsoft.com/office/drawing/2014/main" id="{D86FD74E-7531-4A0C-9891-AFE3E3F82444}"/>
              </a:ext>
            </a:extLst>
          </p:cNvPr>
          <p:cNvSpPr/>
          <p:nvPr/>
        </p:nvSpPr>
        <p:spPr>
          <a:xfrm>
            <a:off x="6979593" y="1288745"/>
            <a:ext cx="251463" cy="384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solidFill>
            <a:srgbClr val="FF6700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8" name="Shape">
            <a:extLst>
              <a:ext uri="{FF2B5EF4-FFF2-40B4-BE49-F238E27FC236}">
                <a16:creationId xmlns:a16="http://schemas.microsoft.com/office/drawing/2014/main" id="{EF586997-A2A8-4F75-B017-5BC29154B628}"/>
              </a:ext>
            </a:extLst>
          </p:cNvPr>
          <p:cNvSpPr/>
          <p:nvPr/>
        </p:nvSpPr>
        <p:spPr>
          <a:xfrm>
            <a:off x="7030393" y="564843"/>
            <a:ext cx="153910" cy="152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11" h="20618" extrusionOk="0">
                <a:moveTo>
                  <a:pt x="15805" y="4835"/>
                </a:moveTo>
                <a:cubicBezTo>
                  <a:pt x="17846" y="6893"/>
                  <a:pt x="18696" y="9121"/>
                  <a:pt x="18356" y="11007"/>
                </a:cubicBezTo>
                <a:cubicBezTo>
                  <a:pt x="18356" y="11007"/>
                  <a:pt x="18186" y="11521"/>
                  <a:pt x="18696" y="12035"/>
                </a:cubicBezTo>
                <a:cubicBezTo>
                  <a:pt x="19206" y="12550"/>
                  <a:pt x="19887" y="12378"/>
                  <a:pt x="20227" y="12035"/>
                </a:cubicBezTo>
                <a:cubicBezTo>
                  <a:pt x="20567" y="11693"/>
                  <a:pt x="20567" y="11350"/>
                  <a:pt x="20567" y="11350"/>
                </a:cubicBezTo>
                <a:cubicBezTo>
                  <a:pt x="20737" y="9807"/>
                  <a:pt x="20567" y="6550"/>
                  <a:pt x="17335" y="3293"/>
                </a:cubicBezTo>
                <a:cubicBezTo>
                  <a:pt x="14274" y="207"/>
                  <a:pt x="11042" y="-136"/>
                  <a:pt x="9342" y="35"/>
                </a:cubicBezTo>
                <a:cubicBezTo>
                  <a:pt x="9342" y="35"/>
                  <a:pt x="9002" y="35"/>
                  <a:pt x="8661" y="378"/>
                </a:cubicBezTo>
                <a:cubicBezTo>
                  <a:pt x="8321" y="721"/>
                  <a:pt x="8151" y="1407"/>
                  <a:pt x="8661" y="1921"/>
                </a:cubicBezTo>
                <a:cubicBezTo>
                  <a:pt x="9002" y="2264"/>
                  <a:pt x="9682" y="2264"/>
                  <a:pt x="9682" y="2264"/>
                </a:cubicBezTo>
                <a:cubicBezTo>
                  <a:pt x="11553" y="1921"/>
                  <a:pt x="13764" y="2778"/>
                  <a:pt x="15805" y="4835"/>
                </a:cubicBezTo>
                <a:cubicBezTo>
                  <a:pt x="15805" y="4835"/>
                  <a:pt x="15805" y="4835"/>
                  <a:pt x="15805" y="4835"/>
                </a:cubicBezTo>
                <a:close/>
                <a:moveTo>
                  <a:pt x="10702" y="3978"/>
                </a:moveTo>
                <a:cubicBezTo>
                  <a:pt x="10702" y="3978"/>
                  <a:pt x="10192" y="3807"/>
                  <a:pt x="9682" y="4321"/>
                </a:cubicBezTo>
                <a:cubicBezTo>
                  <a:pt x="9342" y="4664"/>
                  <a:pt x="9342" y="5350"/>
                  <a:pt x="9682" y="5864"/>
                </a:cubicBezTo>
                <a:cubicBezTo>
                  <a:pt x="9852" y="6035"/>
                  <a:pt x="10362" y="6207"/>
                  <a:pt x="10362" y="6207"/>
                </a:cubicBezTo>
                <a:cubicBezTo>
                  <a:pt x="11043" y="6378"/>
                  <a:pt x="12063" y="6550"/>
                  <a:pt x="13254" y="7750"/>
                </a:cubicBezTo>
                <a:cubicBezTo>
                  <a:pt x="14274" y="8778"/>
                  <a:pt x="14614" y="9978"/>
                  <a:pt x="14784" y="10664"/>
                </a:cubicBezTo>
                <a:cubicBezTo>
                  <a:pt x="14784" y="10664"/>
                  <a:pt x="14784" y="11007"/>
                  <a:pt x="15125" y="11350"/>
                </a:cubicBezTo>
                <a:cubicBezTo>
                  <a:pt x="15465" y="11693"/>
                  <a:pt x="16315" y="11693"/>
                  <a:pt x="16655" y="11350"/>
                </a:cubicBezTo>
                <a:cubicBezTo>
                  <a:pt x="16995" y="11007"/>
                  <a:pt x="16995" y="10321"/>
                  <a:pt x="16995" y="10321"/>
                </a:cubicBezTo>
                <a:cubicBezTo>
                  <a:pt x="16825" y="8950"/>
                  <a:pt x="16145" y="7407"/>
                  <a:pt x="14954" y="6207"/>
                </a:cubicBezTo>
                <a:cubicBezTo>
                  <a:pt x="13424" y="4835"/>
                  <a:pt x="12063" y="4150"/>
                  <a:pt x="10702" y="3978"/>
                </a:cubicBezTo>
                <a:cubicBezTo>
                  <a:pt x="10702" y="3978"/>
                  <a:pt x="10702" y="3978"/>
                  <a:pt x="10702" y="3978"/>
                </a:cubicBezTo>
                <a:close/>
                <a:moveTo>
                  <a:pt x="7981" y="12721"/>
                </a:moveTo>
                <a:cubicBezTo>
                  <a:pt x="9852" y="14607"/>
                  <a:pt x="11893" y="16321"/>
                  <a:pt x="12743" y="15464"/>
                </a:cubicBezTo>
                <a:cubicBezTo>
                  <a:pt x="13934" y="14264"/>
                  <a:pt x="14614" y="13235"/>
                  <a:pt x="17335" y="15293"/>
                </a:cubicBezTo>
                <a:cubicBezTo>
                  <a:pt x="20057" y="17521"/>
                  <a:pt x="18016" y="18893"/>
                  <a:pt x="16825" y="20093"/>
                </a:cubicBezTo>
                <a:cubicBezTo>
                  <a:pt x="15465" y="21464"/>
                  <a:pt x="10532" y="20264"/>
                  <a:pt x="5430" y="15121"/>
                </a:cubicBezTo>
                <a:cubicBezTo>
                  <a:pt x="498" y="10150"/>
                  <a:pt x="-863" y="5007"/>
                  <a:pt x="498" y="3635"/>
                </a:cubicBezTo>
                <a:cubicBezTo>
                  <a:pt x="1688" y="2435"/>
                  <a:pt x="3049" y="378"/>
                  <a:pt x="5260" y="3121"/>
                </a:cubicBezTo>
                <a:cubicBezTo>
                  <a:pt x="7471" y="5864"/>
                  <a:pt x="6280" y="6550"/>
                  <a:pt x="5090" y="7750"/>
                </a:cubicBezTo>
                <a:cubicBezTo>
                  <a:pt x="4409" y="8778"/>
                  <a:pt x="6110" y="11007"/>
                  <a:pt x="7981" y="12721"/>
                </a:cubicBezTo>
                <a:cubicBezTo>
                  <a:pt x="7981" y="12721"/>
                  <a:pt x="7981" y="12721"/>
                  <a:pt x="7981" y="12721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9" name="Shape">
            <a:extLst>
              <a:ext uri="{FF2B5EF4-FFF2-40B4-BE49-F238E27FC236}">
                <a16:creationId xmlns:a16="http://schemas.microsoft.com/office/drawing/2014/main" id="{E6774244-6A46-44DD-8107-2F31850D83AB}"/>
              </a:ext>
            </a:extLst>
          </p:cNvPr>
          <p:cNvSpPr/>
          <p:nvPr/>
        </p:nvSpPr>
        <p:spPr>
          <a:xfrm>
            <a:off x="7043095" y="983943"/>
            <a:ext cx="114301" cy="1714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0080"/>
                </a:moveTo>
                <a:cubicBezTo>
                  <a:pt x="8400" y="10080"/>
                  <a:pt x="6480" y="8800"/>
                  <a:pt x="6480" y="7200"/>
                </a:cubicBezTo>
                <a:cubicBezTo>
                  <a:pt x="6480" y="5600"/>
                  <a:pt x="8400" y="4320"/>
                  <a:pt x="10800" y="4320"/>
                </a:cubicBezTo>
                <a:cubicBezTo>
                  <a:pt x="13200" y="4320"/>
                  <a:pt x="15120" y="5600"/>
                  <a:pt x="15120" y="7200"/>
                </a:cubicBezTo>
                <a:cubicBezTo>
                  <a:pt x="15120" y="8800"/>
                  <a:pt x="13200" y="10080"/>
                  <a:pt x="10800" y="10080"/>
                </a:cubicBezTo>
                <a:close/>
                <a:moveTo>
                  <a:pt x="10800" y="0"/>
                </a:moveTo>
                <a:cubicBezTo>
                  <a:pt x="4800" y="0"/>
                  <a:pt x="0" y="3200"/>
                  <a:pt x="0" y="7200"/>
                </a:cubicBezTo>
                <a:cubicBezTo>
                  <a:pt x="0" y="7520"/>
                  <a:pt x="0" y="8000"/>
                  <a:pt x="240" y="8320"/>
                </a:cubicBezTo>
                <a:cubicBezTo>
                  <a:pt x="720" y="11520"/>
                  <a:pt x="5040" y="17760"/>
                  <a:pt x="10800" y="21600"/>
                </a:cubicBezTo>
                <a:cubicBezTo>
                  <a:pt x="17280" y="16800"/>
                  <a:pt x="19920" y="12000"/>
                  <a:pt x="20880" y="9920"/>
                </a:cubicBezTo>
                <a:cubicBezTo>
                  <a:pt x="21360" y="9120"/>
                  <a:pt x="21600" y="8160"/>
                  <a:pt x="21600" y="7360"/>
                </a:cubicBezTo>
                <a:cubicBezTo>
                  <a:pt x="21600" y="3200"/>
                  <a:pt x="16800" y="0"/>
                  <a:pt x="10800" y="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" name="Shape">
            <a:extLst>
              <a:ext uri="{FF2B5EF4-FFF2-40B4-BE49-F238E27FC236}">
                <a16:creationId xmlns:a16="http://schemas.microsoft.com/office/drawing/2014/main" id="{295273C2-DCC0-4410-8277-06CCEED4804C}"/>
              </a:ext>
            </a:extLst>
          </p:cNvPr>
          <p:cNvSpPr/>
          <p:nvPr/>
        </p:nvSpPr>
        <p:spPr>
          <a:xfrm>
            <a:off x="7030393" y="1403045"/>
            <a:ext cx="153673" cy="1600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031" y="12343"/>
                </a:moveTo>
                <a:cubicBezTo>
                  <a:pt x="11603" y="11314"/>
                  <a:pt x="10354" y="9943"/>
                  <a:pt x="9461" y="8229"/>
                </a:cubicBezTo>
                <a:cubicBezTo>
                  <a:pt x="12139" y="6686"/>
                  <a:pt x="14459" y="4800"/>
                  <a:pt x="15709" y="3257"/>
                </a:cubicBezTo>
                <a:cubicBezTo>
                  <a:pt x="16959" y="4114"/>
                  <a:pt x="18030" y="5314"/>
                  <a:pt x="18744" y="6686"/>
                </a:cubicBezTo>
                <a:cubicBezTo>
                  <a:pt x="17851" y="8571"/>
                  <a:pt x="15888" y="10629"/>
                  <a:pt x="13031" y="12343"/>
                </a:cubicBezTo>
                <a:close/>
                <a:moveTo>
                  <a:pt x="3927" y="16457"/>
                </a:moveTo>
                <a:cubicBezTo>
                  <a:pt x="2678" y="15086"/>
                  <a:pt x="1785" y="13371"/>
                  <a:pt x="1607" y="11486"/>
                </a:cubicBezTo>
                <a:cubicBezTo>
                  <a:pt x="3570" y="10971"/>
                  <a:pt x="5712" y="10114"/>
                  <a:pt x="8033" y="8914"/>
                </a:cubicBezTo>
                <a:cubicBezTo>
                  <a:pt x="8926" y="10629"/>
                  <a:pt x="10175" y="12000"/>
                  <a:pt x="11603" y="13200"/>
                </a:cubicBezTo>
                <a:cubicBezTo>
                  <a:pt x="9283" y="14571"/>
                  <a:pt x="6783" y="15600"/>
                  <a:pt x="3927" y="16457"/>
                </a:cubicBezTo>
                <a:close/>
                <a:moveTo>
                  <a:pt x="3213" y="5486"/>
                </a:moveTo>
                <a:cubicBezTo>
                  <a:pt x="3927" y="6000"/>
                  <a:pt x="4641" y="6171"/>
                  <a:pt x="5534" y="6000"/>
                </a:cubicBezTo>
                <a:cubicBezTo>
                  <a:pt x="5891" y="6000"/>
                  <a:pt x="6248" y="5829"/>
                  <a:pt x="6783" y="5657"/>
                </a:cubicBezTo>
                <a:cubicBezTo>
                  <a:pt x="6962" y="6343"/>
                  <a:pt x="7141" y="6857"/>
                  <a:pt x="7319" y="7371"/>
                </a:cubicBezTo>
                <a:cubicBezTo>
                  <a:pt x="5355" y="8400"/>
                  <a:pt x="3392" y="9257"/>
                  <a:pt x="1607" y="9771"/>
                </a:cubicBezTo>
                <a:cubicBezTo>
                  <a:pt x="1785" y="8229"/>
                  <a:pt x="2321" y="6857"/>
                  <a:pt x="3213" y="5486"/>
                </a:cubicBezTo>
                <a:close/>
                <a:moveTo>
                  <a:pt x="7855" y="2057"/>
                </a:moveTo>
                <a:cubicBezTo>
                  <a:pt x="8033" y="2400"/>
                  <a:pt x="8033" y="2571"/>
                  <a:pt x="7855" y="2743"/>
                </a:cubicBezTo>
                <a:cubicBezTo>
                  <a:pt x="7498" y="3600"/>
                  <a:pt x="6427" y="4286"/>
                  <a:pt x="5355" y="4286"/>
                </a:cubicBezTo>
                <a:cubicBezTo>
                  <a:pt x="4998" y="4286"/>
                  <a:pt x="4641" y="4286"/>
                  <a:pt x="4284" y="4114"/>
                </a:cubicBezTo>
                <a:cubicBezTo>
                  <a:pt x="5355" y="3257"/>
                  <a:pt x="6605" y="2571"/>
                  <a:pt x="7855" y="2057"/>
                </a:cubicBezTo>
                <a:close/>
                <a:moveTo>
                  <a:pt x="9461" y="3600"/>
                </a:moveTo>
                <a:cubicBezTo>
                  <a:pt x="9640" y="3086"/>
                  <a:pt x="9640" y="2400"/>
                  <a:pt x="9640" y="1886"/>
                </a:cubicBezTo>
                <a:cubicBezTo>
                  <a:pt x="9997" y="1886"/>
                  <a:pt x="10354" y="1714"/>
                  <a:pt x="10711" y="1714"/>
                </a:cubicBezTo>
                <a:cubicBezTo>
                  <a:pt x="11960" y="1714"/>
                  <a:pt x="13210" y="2057"/>
                  <a:pt x="14281" y="2400"/>
                </a:cubicBezTo>
                <a:cubicBezTo>
                  <a:pt x="13031" y="3771"/>
                  <a:pt x="11246" y="5314"/>
                  <a:pt x="8926" y="6686"/>
                </a:cubicBezTo>
                <a:cubicBezTo>
                  <a:pt x="8747" y="6171"/>
                  <a:pt x="8568" y="5486"/>
                  <a:pt x="8390" y="4971"/>
                </a:cubicBezTo>
                <a:cubicBezTo>
                  <a:pt x="8926" y="4457"/>
                  <a:pt x="9283" y="3943"/>
                  <a:pt x="9461" y="3600"/>
                </a:cubicBezTo>
                <a:close/>
                <a:moveTo>
                  <a:pt x="10711" y="0"/>
                </a:moveTo>
                <a:cubicBezTo>
                  <a:pt x="4820" y="0"/>
                  <a:pt x="0" y="4800"/>
                  <a:pt x="0" y="10457"/>
                </a:cubicBezTo>
                <a:cubicBezTo>
                  <a:pt x="0" y="16286"/>
                  <a:pt x="4820" y="20914"/>
                  <a:pt x="10711" y="20914"/>
                </a:cubicBezTo>
                <a:cubicBezTo>
                  <a:pt x="11068" y="20914"/>
                  <a:pt x="11425" y="20914"/>
                  <a:pt x="11603" y="20914"/>
                </a:cubicBezTo>
                <a:lnTo>
                  <a:pt x="11782" y="20914"/>
                </a:lnTo>
                <a:lnTo>
                  <a:pt x="11782" y="20743"/>
                </a:lnTo>
                <a:lnTo>
                  <a:pt x="11603" y="19543"/>
                </a:lnTo>
                <a:lnTo>
                  <a:pt x="11603" y="19371"/>
                </a:lnTo>
                <a:lnTo>
                  <a:pt x="11425" y="19371"/>
                </a:lnTo>
                <a:cubicBezTo>
                  <a:pt x="11246" y="19371"/>
                  <a:pt x="11246" y="19371"/>
                  <a:pt x="11068" y="19371"/>
                </a:cubicBezTo>
                <a:cubicBezTo>
                  <a:pt x="10889" y="19371"/>
                  <a:pt x="10711" y="19371"/>
                  <a:pt x="10711" y="19371"/>
                </a:cubicBezTo>
                <a:cubicBezTo>
                  <a:pt x="8747" y="19371"/>
                  <a:pt x="6962" y="18686"/>
                  <a:pt x="5355" y="17657"/>
                </a:cubicBezTo>
                <a:cubicBezTo>
                  <a:pt x="12139" y="15257"/>
                  <a:pt x="17137" y="12000"/>
                  <a:pt x="19458" y="8571"/>
                </a:cubicBezTo>
                <a:cubicBezTo>
                  <a:pt x="19636" y="9257"/>
                  <a:pt x="19815" y="9943"/>
                  <a:pt x="19815" y="10457"/>
                </a:cubicBezTo>
                <a:cubicBezTo>
                  <a:pt x="19815" y="12514"/>
                  <a:pt x="19101" y="14743"/>
                  <a:pt x="17494" y="16286"/>
                </a:cubicBezTo>
                <a:lnTo>
                  <a:pt x="17316" y="16457"/>
                </a:lnTo>
                <a:lnTo>
                  <a:pt x="17494" y="16629"/>
                </a:lnTo>
                <a:lnTo>
                  <a:pt x="18565" y="17314"/>
                </a:lnTo>
                <a:lnTo>
                  <a:pt x="18744" y="17486"/>
                </a:lnTo>
                <a:lnTo>
                  <a:pt x="18922" y="17314"/>
                </a:lnTo>
                <a:cubicBezTo>
                  <a:pt x="20529" y="15429"/>
                  <a:pt x="21600" y="13029"/>
                  <a:pt x="21600" y="10457"/>
                </a:cubicBezTo>
                <a:cubicBezTo>
                  <a:pt x="21422" y="4800"/>
                  <a:pt x="16602" y="0"/>
                  <a:pt x="10711" y="0"/>
                </a:cubicBezTo>
                <a:close/>
                <a:moveTo>
                  <a:pt x="13031" y="16114"/>
                </a:moveTo>
                <a:lnTo>
                  <a:pt x="12674" y="15943"/>
                </a:lnTo>
                <a:lnTo>
                  <a:pt x="12674" y="16286"/>
                </a:lnTo>
                <a:lnTo>
                  <a:pt x="12674" y="21086"/>
                </a:lnTo>
                <a:lnTo>
                  <a:pt x="12674" y="21600"/>
                </a:lnTo>
                <a:lnTo>
                  <a:pt x="13031" y="21257"/>
                </a:lnTo>
                <a:lnTo>
                  <a:pt x="14281" y="19714"/>
                </a:lnTo>
                <a:lnTo>
                  <a:pt x="15174" y="20914"/>
                </a:lnTo>
                <a:lnTo>
                  <a:pt x="15174" y="20914"/>
                </a:lnTo>
                <a:lnTo>
                  <a:pt x="16602" y="20914"/>
                </a:lnTo>
                <a:lnTo>
                  <a:pt x="16423" y="20571"/>
                </a:lnTo>
                <a:lnTo>
                  <a:pt x="15352" y="18857"/>
                </a:lnTo>
                <a:lnTo>
                  <a:pt x="17316" y="18343"/>
                </a:lnTo>
                <a:lnTo>
                  <a:pt x="17851" y="18171"/>
                </a:lnTo>
                <a:lnTo>
                  <a:pt x="17494" y="18000"/>
                </a:lnTo>
                <a:cubicBezTo>
                  <a:pt x="17494" y="18000"/>
                  <a:pt x="13031" y="16114"/>
                  <a:pt x="13031" y="16114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A0AFBA8-DB84-4A59-8988-3985B93086F0}"/>
              </a:ext>
            </a:extLst>
          </p:cNvPr>
          <p:cNvSpPr txBox="1"/>
          <p:nvPr/>
        </p:nvSpPr>
        <p:spPr>
          <a:xfrm>
            <a:off x="977653" y="2791324"/>
            <a:ext cx="6274295" cy="34881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just"/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dolore magna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exercitation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ullamco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nisi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Duis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irure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reprehenderit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cillum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fugiat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pariatur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Excepteur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occaecat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cupidatat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proident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culpa qui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officia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deserunt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mollit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laborum</a:t>
            </a: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b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dolore magna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exercitation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ullamco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nisi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Duis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irure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reprehenderit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cillum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fugiat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pariatur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Excepteur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occaecat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cupidatat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proident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culpa qui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officia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deserunt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mollit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laborum</a:t>
            </a: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b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dolore magna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exercitation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ullamco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nisi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Duis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irure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reprehenderit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cillum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fugiat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pariatur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Excepteur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occaecat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cupidatat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proident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culpa qui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officia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deserunt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mollit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laborum</a:t>
            </a: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indent="0" algn="just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1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Gill San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9F38B57-D406-436D-A876-6C53304205D3}"/>
              </a:ext>
            </a:extLst>
          </p:cNvPr>
          <p:cNvSpPr txBox="1"/>
          <p:nvPr/>
        </p:nvSpPr>
        <p:spPr>
          <a:xfrm>
            <a:off x="977653" y="6747068"/>
            <a:ext cx="6274295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en-ID" sz="12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John Day</a:t>
            </a:r>
            <a:endParaRPr lang="en-ID" sz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/>
            <a:r>
              <a:rPr lang="en-ID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Your Tittle Here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020D07C7-F0EF-4545-AF39-AB4FE32EBF2A}"/>
              </a:ext>
            </a:extLst>
          </p:cNvPr>
          <p:cNvGrpSpPr/>
          <p:nvPr/>
        </p:nvGrpSpPr>
        <p:grpSpPr>
          <a:xfrm>
            <a:off x="1474913" y="618422"/>
            <a:ext cx="417067" cy="775208"/>
            <a:chOff x="5043932" y="1376680"/>
            <a:chExt cx="417067" cy="775208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5A7693F9-B1E1-45DB-BCC4-F4719131E93A}"/>
                </a:ext>
              </a:extLst>
            </p:cNvPr>
            <p:cNvSpPr/>
            <p:nvPr/>
          </p:nvSpPr>
          <p:spPr>
            <a:xfrm>
              <a:off x="5043932" y="1376680"/>
              <a:ext cx="113991" cy="774699"/>
            </a:xfrm>
            <a:custGeom>
              <a:avLst/>
              <a:gdLst>
                <a:gd name="connsiteX0" fmla="*/ 0 w 113991"/>
                <a:gd name="connsiteY0" fmla="*/ 508 h 774699"/>
                <a:gd name="connsiteX1" fmla="*/ 90932 w 113991"/>
                <a:gd name="connsiteY1" fmla="*/ 508 h 774699"/>
                <a:gd name="connsiteX2" fmla="*/ 108839 w 113991"/>
                <a:gd name="connsiteY2" fmla="*/ 550418 h 774699"/>
                <a:gd name="connsiteX3" fmla="*/ 58039 w 113991"/>
                <a:gd name="connsiteY3" fmla="*/ 605155 h 774699"/>
                <a:gd name="connsiteX4" fmla="*/ 53340 w 113991"/>
                <a:gd name="connsiteY4" fmla="*/ 611505 h 774699"/>
                <a:gd name="connsiteX5" fmla="*/ 33274 w 113991"/>
                <a:gd name="connsiteY5" fmla="*/ 774700 h 774699"/>
                <a:gd name="connsiteX6" fmla="*/ 254 w 113991"/>
                <a:gd name="connsiteY6" fmla="*/ 774700 h 774699"/>
                <a:gd name="connsiteX7" fmla="*/ 254 w 113991"/>
                <a:gd name="connsiteY7" fmla="*/ 0 h 774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3991" h="774699">
                  <a:moveTo>
                    <a:pt x="0" y="508"/>
                  </a:moveTo>
                  <a:lnTo>
                    <a:pt x="90932" y="508"/>
                  </a:lnTo>
                  <a:cubicBezTo>
                    <a:pt x="102489" y="160274"/>
                    <a:pt x="123825" y="516255"/>
                    <a:pt x="108839" y="550418"/>
                  </a:cubicBezTo>
                  <a:cubicBezTo>
                    <a:pt x="100597" y="575139"/>
                    <a:pt x="82078" y="595094"/>
                    <a:pt x="58039" y="605155"/>
                  </a:cubicBezTo>
                  <a:cubicBezTo>
                    <a:pt x="55062" y="605732"/>
                    <a:pt x="53021" y="608490"/>
                    <a:pt x="53340" y="611505"/>
                  </a:cubicBezTo>
                  <a:cubicBezTo>
                    <a:pt x="54229" y="629158"/>
                    <a:pt x="34925" y="703834"/>
                    <a:pt x="33274" y="774700"/>
                  </a:cubicBezTo>
                  <a:lnTo>
                    <a:pt x="254" y="774700"/>
                  </a:lnTo>
                  <a:lnTo>
                    <a:pt x="254" y="0"/>
                  </a:lnTo>
                  <a:close/>
                </a:path>
              </a:pathLst>
            </a:custGeom>
            <a:solidFill>
              <a:srgbClr val="5DD1F9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FFDF5BAA-233E-45C0-808D-C38103C3C4D7}"/>
                </a:ext>
              </a:extLst>
            </p:cNvPr>
            <p:cNvSpPr/>
            <p:nvPr/>
          </p:nvSpPr>
          <p:spPr>
            <a:xfrm>
              <a:off x="5186044" y="1377188"/>
              <a:ext cx="156286" cy="774191"/>
            </a:xfrm>
            <a:custGeom>
              <a:avLst/>
              <a:gdLst>
                <a:gd name="connsiteX0" fmla="*/ 22733 w 156286"/>
                <a:gd name="connsiteY0" fmla="*/ 0 h 774191"/>
                <a:gd name="connsiteX1" fmla="*/ 128143 w 156286"/>
                <a:gd name="connsiteY1" fmla="*/ 0 h 774191"/>
                <a:gd name="connsiteX2" fmla="*/ 152146 w 156286"/>
                <a:gd name="connsiteY2" fmla="*/ 553593 h 774191"/>
                <a:gd name="connsiteX3" fmla="*/ 101346 w 156286"/>
                <a:gd name="connsiteY3" fmla="*/ 609092 h 774191"/>
                <a:gd name="connsiteX4" fmla="*/ 96774 w 156286"/>
                <a:gd name="connsiteY4" fmla="*/ 615569 h 774191"/>
                <a:gd name="connsiteX5" fmla="*/ 108077 w 156286"/>
                <a:gd name="connsiteY5" fmla="*/ 774192 h 774191"/>
                <a:gd name="connsiteX6" fmla="*/ 80645 w 156286"/>
                <a:gd name="connsiteY6" fmla="*/ 774192 h 774191"/>
                <a:gd name="connsiteX7" fmla="*/ 60579 w 156286"/>
                <a:gd name="connsiteY7" fmla="*/ 610997 h 774191"/>
                <a:gd name="connsiteX8" fmla="*/ 55880 w 156286"/>
                <a:gd name="connsiteY8" fmla="*/ 604647 h 774191"/>
                <a:gd name="connsiteX9" fmla="*/ 5080 w 156286"/>
                <a:gd name="connsiteY9" fmla="*/ 549910 h 774191"/>
                <a:gd name="connsiteX10" fmla="*/ 23114 w 156286"/>
                <a:gd name="connsiteY10" fmla="*/ 0 h 774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6286" h="774191">
                  <a:moveTo>
                    <a:pt x="22733" y="0"/>
                  </a:moveTo>
                  <a:lnTo>
                    <a:pt x="128143" y="0"/>
                  </a:lnTo>
                  <a:cubicBezTo>
                    <a:pt x="140843" y="159766"/>
                    <a:pt x="166243" y="518922"/>
                    <a:pt x="152146" y="553593"/>
                  </a:cubicBezTo>
                  <a:cubicBezTo>
                    <a:pt x="144034" y="578568"/>
                    <a:pt x="125507" y="598808"/>
                    <a:pt x="101346" y="609092"/>
                  </a:cubicBezTo>
                  <a:cubicBezTo>
                    <a:pt x="98366" y="609728"/>
                    <a:pt x="96376" y="612548"/>
                    <a:pt x="96774" y="615569"/>
                  </a:cubicBezTo>
                  <a:cubicBezTo>
                    <a:pt x="97917" y="633857"/>
                    <a:pt x="103251" y="707390"/>
                    <a:pt x="108077" y="774192"/>
                  </a:cubicBezTo>
                  <a:lnTo>
                    <a:pt x="80645" y="774192"/>
                  </a:lnTo>
                  <a:cubicBezTo>
                    <a:pt x="78994" y="703326"/>
                    <a:pt x="59563" y="628650"/>
                    <a:pt x="60579" y="610997"/>
                  </a:cubicBezTo>
                  <a:cubicBezTo>
                    <a:pt x="60838" y="607998"/>
                    <a:pt x="58823" y="605276"/>
                    <a:pt x="55880" y="604647"/>
                  </a:cubicBezTo>
                  <a:cubicBezTo>
                    <a:pt x="31842" y="594586"/>
                    <a:pt x="13322" y="574631"/>
                    <a:pt x="5080" y="549910"/>
                  </a:cubicBezTo>
                  <a:cubicBezTo>
                    <a:pt x="-9779" y="515747"/>
                    <a:pt x="11557" y="159766"/>
                    <a:pt x="23114" y="0"/>
                  </a:cubicBezTo>
                  <a:close/>
                </a:path>
              </a:pathLst>
            </a:custGeom>
            <a:solidFill>
              <a:srgbClr val="9FDD4E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0F239304-2DCC-46CC-8225-1A56E760B1A9}"/>
                </a:ext>
              </a:extLst>
            </p:cNvPr>
            <p:cNvSpPr/>
            <p:nvPr/>
          </p:nvSpPr>
          <p:spPr>
            <a:xfrm>
              <a:off x="5368278" y="1377188"/>
              <a:ext cx="92721" cy="774700"/>
            </a:xfrm>
            <a:custGeom>
              <a:avLst/>
              <a:gdLst>
                <a:gd name="connsiteX0" fmla="*/ 27825 w 92721"/>
                <a:gd name="connsiteY0" fmla="*/ 0 h 774700"/>
                <a:gd name="connsiteX1" fmla="*/ 92722 w 92721"/>
                <a:gd name="connsiteY1" fmla="*/ 0 h 774700"/>
                <a:gd name="connsiteX2" fmla="*/ 92722 w 92721"/>
                <a:gd name="connsiteY2" fmla="*/ 774700 h 774700"/>
                <a:gd name="connsiteX3" fmla="*/ 48526 w 92721"/>
                <a:gd name="connsiteY3" fmla="*/ 774700 h 774700"/>
                <a:gd name="connsiteX4" fmla="*/ 59829 w 92721"/>
                <a:gd name="connsiteY4" fmla="*/ 616077 h 774700"/>
                <a:gd name="connsiteX5" fmla="*/ 55257 w 92721"/>
                <a:gd name="connsiteY5" fmla="*/ 609600 h 774700"/>
                <a:gd name="connsiteX6" fmla="*/ 4457 w 92721"/>
                <a:gd name="connsiteY6" fmla="*/ 554101 h 774700"/>
                <a:gd name="connsiteX7" fmla="*/ 28333 w 92721"/>
                <a:gd name="connsiteY7" fmla="*/ 508 h 774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2721" h="774700">
                  <a:moveTo>
                    <a:pt x="27825" y="0"/>
                  </a:moveTo>
                  <a:lnTo>
                    <a:pt x="92722" y="0"/>
                  </a:lnTo>
                  <a:lnTo>
                    <a:pt x="92722" y="774700"/>
                  </a:lnTo>
                  <a:lnTo>
                    <a:pt x="48526" y="774700"/>
                  </a:lnTo>
                  <a:cubicBezTo>
                    <a:pt x="53352" y="707898"/>
                    <a:pt x="58686" y="634365"/>
                    <a:pt x="59829" y="616077"/>
                  </a:cubicBezTo>
                  <a:cubicBezTo>
                    <a:pt x="60227" y="613056"/>
                    <a:pt x="58237" y="610236"/>
                    <a:pt x="55257" y="609600"/>
                  </a:cubicBezTo>
                  <a:cubicBezTo>
                    <a:pt x="31066" y="599358"/>
                    <a:pt x="12525" y="579102"/>
                    <a:pt x="4457" y="554101"/>
                  </a:cubicBezTo>
                  <a:cubicBezTo>
                    <a:pt x="-10275" y="519430"/>
                    <a:pt x="15125" y="160401"/>
                    <a:pt x="28333" y="508"/>
                  </a:cubicBezTo>
                  <a:close/>
                </a:path>
              </a:pathLst>
            </a:custGeom>
            <a:solidFill>
              <a:srgbClr val="FF6700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DC15B55B-0A50-46ED-B7A0-252430635530}"/>
                </a:ext>
              </a:extLst>
            </p:cNvPr>
            <p:cNvSpPr/>
            <p:nvPr/>
          </p:nvSpPr>
          <p:spPr>
            <a:xfrm>
              <a:off x="5381116" y="2049525"/>
              <a:ext cx="13461" cy="101854"/>
            </a:xfrm>
            <a:custGeom>
              <a:avLst/>
              <a:gdLst>
                <a:gd name="connsiteX0" fmla="*/ 13462 w 13461"/>
                <a:gd name="connsiteY0" fmla="*/ 101854 h 101854"/>
                <a:gd name="connsiteX1" fmla="*/ 8763 w 13461"/>
                <a:gd name="connsiteY1" fmla="*/ 3429 h 101854"/>
                <a:gd name="connsiteX2" fmla="*/ 6223 w 13461"/>
                <a:gd name="connsiteY2" fmla="*/ 0 h 101854"/>
                <a:gd name="connsiteX3" fmla="*/ 0 w 13461"/>
                <a:gd name="connsiteY3" fmla="*/ 101600 h 101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61" h="101854">
                  <a:moveTo>
                    <a:pt x="13462" y="101854"/>
                  </a:moveTo>
                  <a:lnTo>
                    <a:pt x="8763" y="3429"/>
                  </a:lnTo>
                  <a:cubicBezTo>
                    <a:pt x="8772" y="1849"/>
                    <a:pt x="7738" y="452"/>
                    <a:pt x="6223" y="0"/>
                  </a:cubicBezTo>
                  <a:lnTo>
                    <a:pt x="0" y="101600"/>
                  </a:lnTo>
                  <a:close/>
                </a:path>
              </a:pathLst>
            </a:custGeom>
            <a:solidFill>
              <a:srgbClr val="FF6700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13FA01B0-E220-4FE4-B4F2-DDB301F0AA3C}"/>
                </a:ext>
              </a:extLst>
            </p:cNvPr>
            <p:cNvSpPr/>
            <p:nvPr/>
          </p:nvSpPr>
          <p:spPr>
            <a:xfrm>
              <a:off x="5350509" y="2051685"/>
              <a:ext cx="9905" cy="99694"/>
            </a:xfrm>
            <a:custGeom>
              <a:avLst/>
              <a:gdLst>
                <a:gd name="connsiteX0" fmla="*/ 9906 w 9905"/>
                <a:gd name="connsiteY0" fmla="*/ 99695 h 99694"/>
                <a:gd name="connsiteX1" fmla="*/ 4953 w 9905"/>
                <a:gd name="connsiteY1" fmla="*/ 1143 h 99694"/>
                <a:gd name="connsiteX2" fmla="*/ 4953 w 9905"/>
                <a:gd name="connsiteY2" fmla="*/ 0 h 99694"/>
                <a:gd name="connsiteX3" fmla="*/ 4953 w 9905"/>
                <a:gd name="connsiteY3" fmla="*/ 1143 h 99694"/>
                <a:gd name="connsiteX4" fmla="*/ 0 w 9905"/>
                <a:gd name="connsiteY4" fmla="*/ 99695 h 99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05" h="99694">
                  <a:moveTo>
                    <a:pt x="9906" y="99695"/>
                  </a:moveTo>
                  <a:lnTo>
                    <a:pt x="4953" y="1143"/>
                  </a:lnTo>
                  <a:cubicBezTo>
                    <a:pt x="5017" y="765"/>
                    <a:pt x="5017" y="378"/>
                    <a:pt x="4953" y="0"/>
                  </a:cubicBezTo>
                  <a:cubicBezTo>
                    <a:pt x="4889" y="378"/>
                    <a:pt x="4889" y="765"/>
                    <a:pt x="4953" y="1143"/>
                  </a:cubicBezTo>
                  <a:lnTo>
                    <a:pt x="0" y="99695"/>
                  </a:lnTo>
                  <a:close/>
                </a:path>
              </a:pathLst>
            </a:custGeom>
            <a:solidFill>
              <a:srgbClr val="FF6700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DF915866-0C22-4D4A-870E-88048948F08A}"/>
                </a:ext>
              </a:extLst>
            </p:cNvPr>
            <p:cNvSpPr/>
            <p:nvPr/>
          </p:nvSpPr>
          <p:spPr>
            <a:xfrm>
              <a:off x="5315839" y="2049779"/>
              <a:ext cx="13334" cy="101854"/>
            </a:xfrm>
            <a:custGeom>
              <a:avLst/>
              <a:gdLst>
                <a:gd name="connsiteX0" fmla="*/ 13335 w 13334"/>
                <a:gd name="connsiteY0" fmla="*/ 101600 h 101854"/>
                <a:gd name="connsiteX1" fmla="*/ 7112 w 13334"/>
                <a:gd name="connsiteY1" fmla="*/ 0 h 101854"/>
                <a:gd name="connsiteX2" fmla="*/ 4572 w 13334"/>
                <a:gd name="connsiteY2" fmla="*/ 3429 h 101854"/>
                <a:gd name="connsiteX3" fmla="*/ 0 w 13334"/>
                <a:gd name="connsiteY3" fmla="*/ 101854 h 101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334" h="101854">
                  <a:moveTo>
                    <a:pt x="13335" y="101600"/>
                  </a:moveTo>
                  <a:lnTo>
                    <a:pt x="7112" y="0"/>
                  </a:lnTo>
                  <a:cubicBezTo>
                    <a:pt x="5645" y="517"/>
                    <a:pt x="4639" y="1875"/>
                    <a:pt x="4572" y="3429"/>
                  </a:cubicBezTo>
                  <a:lnTo>
                    <a:pt x="0" y="101854"/>
                  </a:lnTo>
                  <a:close/>
                </a:path>
              </a:pathLst>
            </a:custGeom>
            <a:solidFill>
              <a:srgbClr val="FF6700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9361D613-97CB-42B3-9B97-DFA17BD5D295}"/>
              </a:ext>
            </a:extLst>
          </p:cNvPr>
          <p:cNvSpPr txBox="1"/>
          <p:nvPr/>
        </p:nvSpPr>
        <p:spPr>
          <a:xfrm>
            <a:off x="1052664" y="1375284"/>
            <a:ext cx="1261564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layfair Display"/>
                <a:ea typeface="+mn-ea"/>
                <a:cs typeface="+mn-cs"/>
                <a:sym typeface="Playfair Display"/>
                <a:rtl val="0"/>
              </a:rPr>
              <a:t>Bran Name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2E5A5C5-CDD7-48B6-9618-7514F6CC456E}"/>
              </a:ext>
            </a:extLst>
          </p:cNvPr>
          <p:cNvSpPr txBox="1"/>
          <p:nvPr/>
        </p:nvSpPr>
        <p:spPr>
          <a:xfrm>
            <a:off x="1232201" y="1651238"/>
            <a:ext cx="902491" cy="22570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800" b="0" i="0" u="none" strike="noStrike" cap="none" spc="0" normalizeH="0" baseline="0" dirty="0">
                <a:ln>
                  <a:noFill/>
                </a:ln>
                <a:solidFill>
                  <a:srgbClr val="FF6700"/>
                </a:solidFill>
                <a:effectLst/>
                <a:uFillTx/>
                <a:latin typeface="Montserrat"/>
                <a:ea typeface="+mn-ea"/>
                <a:cs typeface="+mn-cs"/>
                <a:sym typeface="Montserrat"/>
                <a:rtl val="0"/>
              </a:rPr>
              <a:t>Food and Drink</a:t>
            </a:r>
          </a:p>
        </p:txBody>
      </p:sp>
      <p:sp>
        <p:nvSpPr>
          <p:cNvPr id="1172" name="TextBox 1171">
            <a:extLst>
              <a:ext uri="{FF2B5EF4-FFF2-40B4-BE49-F238E27FC236}">
                <a16:creationId xmlns:a16="http://schemas.microsoft.com/office/drawing/2014/main" id="{4452D999-2ADD-4655-AA13-98B34D7FF270}"/>
              </a:ext>
            </a:extLst>
          </p:cNvPr>
          <p:cNvSpPr txBox="1"/>
          <p:nvPr/>
        </p:nvSpPr>
        <p:spPr>
          <a:xfrm>
            <a:off x="3456767" y="8419151"/>
            <a:ext cx="1316066" cy="22955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825" b="0" i="0" u="none" strike="noStrike" cap="none" spc="0" normalizeH="0" baseline="0" dirty="0">
                <a:ln>
                  <a:noFill/>
                </a:ln>
                <a:solidFill>
                  <a:srgbClr val="FF6700"/>
                </a:solidFill>
                <a:effectLst/>
                <a:uFillTx/>
                <a:latin typeface="Montserrat"/>
                <a:ea typeface="+mn-ea"/>
                <a:cs typeface="+mn-cs"/>
                <a:sym typeface="Montserrat"/>
                <a:rtl val="0"/>
              </a:rPr>
              <a:t>www.yourwebsite.com</a:t>
            </a:r>
          </a:p>
        </p:txBody>
      </p:sp>
      <p:grpSp>
        <p:nvGrpSpPr>
          <p:cNvPr id="1205" name="Group 1204">
            <a:extLst>
              <a:ext uri="{FF2B5EF4-FFF2-40B4-BE49-F238E27FC236}">
                <a16:creationId xmlns:a16="http://schemas.microsoft.com/office/drawing/2014/main" id="{67A5762A-4060-48B5-B481-F52630B0C294}"/>
              </a:ext>
            </a:extLst>
          </p:cNvPr>
          <p:cNvGrpSpPr/>
          <p:nvPr/>
        </p:nvGrpSpPr>
        <p:grpSpPr>
          <a:xfrm>
            <a:off x="971632" y="8648701"/>
            <a:ext cx="6286336" cy="1306644"/>
            <a:chOff x="1232201" y="8854349"/>
            <a:chExt cx="5296947" cy="1100995"/>
          </a:xfrm>
        </p:grpSpPr>
        <p:sp>
          <p:nvSpPr>
            <p:cNvPr id="1198" name="Freeform: Shape 1197">
              <a:extLst>
                <a:ext uri="{FF2B5EF4-FFF2-40B4-BE49-F238E27FC236}">
                  <a16:creationId xmlns:a16="http://schemas.microsoft.com/office/drawing/2014/main" id="{79D0FC98-C66C-4ABC-9213-A7CFA7C30140}"/>
                </a:ext>
              </a:extLst>
            </p:cNvPr>
            <p:cNvSpPr/>
            <p:nvPr/>
          </p:nvSpPr>
          <p:spPr>
            <a:xfrm>
              <a:off x="1232201" y="9166578"/>
              <a:ext cx="174498" cy="174498"/>
            </a:xfrm>
            <a:custGeom>
              <a:avLst/>
              <a:gdLst>
                <a:gd name="connsiteX0" fmla="*/ 174498 w 174498"/>
                <a:gd name="connsiteY0" fmla="*/ 87154 h 174498"/>
                <a:gd name="connsiteX1" fmla="*/ 87344 w 174498"/>
                <a:gd name="connsiteY1" fmla="*/ 174498 h 174498"/>
                <a:gd name="connsiteX2" fmla="*/ 0 w 174498"/>
                <a:gd name="connsiteY2" fmla="*/ 87344 h 174498"/>
                <a:gd name="connsiteX3" fmla="*/ 87154 w 174498"/>
                <a:gd name="connsiteY3" fmla="*/ 0 h 174498"/>
                <a:gd name="connsiteX4" fmla="*/ 87344 w 174498"/>
                <a:gd name="connsiteY4" fmla="*/ 0 h 174498"/>
                <a:gd name="connsiteX5" fmla="*/ 174498 w 174498"/>
                <a:gd name="connsiteY5" fmla="*/ 87154 h 174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4498" h="174498">
                  <a:moveTo>
                    <a:pt x="174498" y="87154"/>
                  </a:moveTo>
                  <a:cubicBezTo>
                    <a:pt x="174551" y="135340"/>
                    <a:pt x="135531" y="174446"/>
                    <a:pt x="87344" y="174498"/>
                  </a:cubicBezTo>
                  <a:cubicBezTo>
                    <a:pt x="39158" y="174550"/>
                    <a:pt x="53" y="135531"/>
                    <a:pt x="0" y="87344"/>
                  </a:cubicBezTo>
                  <a:cubicBezTo>
                    <a:pt x="-53" y="39158"/>
                    <a:pt x="38968" y="52"/>
                    <a:pt x="87154" y="0"/>
                  </a:cubicBezTo>
                  <a:cubicBezTo>
                    <a:pt x="87217" y="0"/>
                    <a:pt x="87281" y="0"/>
                    <a:pt x="87344" y="0"/>
                  </a:cubicBezTo>
                  <a:cubicBezTo>
                    <a:pt x="135478" y="0"/>
                    <a:pt x="174498" y="39020"/>
                    <a:pt x="174498" y="87154"/>
                  </a:cubicBezTo>
                  <a:close/>
                </a:path>
              </a:pathLst>
            </a:custGeom>
            <a:solidFill>
              <a:srgbClr val="FF67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99" name="Freeform: Shape 1198">
              <a:extLst>
                <a:ext uri="{FF2B5EF4-FFF2-40B4-BE49-F238E27FC236}">
                  <a16:creationId xmlns:a16="http://schemas.microsoft.com/office/drawing/2014/main" id="{E556E0FB-C84D-415E-8B8E-DD812104C470}"/>
                </a:ext>
              </a:extLst>
            </p:cNvPr>
            <p:cNvSpPr/>
            <p:nvPr/>
          </p:nvSpPr>
          <p:spPr>
            <a:xfrm>
              <a:off x="3242548" y="9734365"/>
              <a:ext cx="220980" cy="220979"/>
            </a:xfrm>
            <a:custGeom>
              <a:avLst/>
              <a:gdLst>
                <a:gd name="connsiteX0" fmla="*/ 220980 w 220980"/>
                <a:gd name="connsiteY0" fmla="*/ 110394 h 220979"/>
                <a:gd name="connsiteX1" fmla="*/ 110585 w 220980"/>
                <a:gd name="connsiteY1" fmla="*/ 220980 h 220979"/>
                <a:gd name="connsiteX2" fmla="*/ 0 w 220980"/>
                <a:gd name="connsiteY2" fmla="*/ 110585 h 220979"/>
                <a:gd name="connsiteX3" fmla="*/ 110395 w 220980"/>
                <a:gd name="connsiteY3" fmla="*/ 0 h 220979"/>
                <a:gd name="connsiteX4" fmla="*/ 110490 w 220980"/>
                <a:gd name="connsiteY4" fmla="*/ 0 h 220979"/>
                <a:gd name="connsiteX5" fmla="*/ 220980 w 220980"/>
                <a:gd name="connsiteY5" fmla="*/ 110395 h 220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0980" h="220979">
                  <a:moveTo>
                    <a:pt x="220980" y="110394"/>
                  </a:moveTo>
                  <a:cubicBezTo>
                    <a:pt x="221032" y="171416"/>
                    <a:pt x="171607" y="220927"/>
                    <a:pt x="110585" y="220980"/>
                  </a:cubicBezTo>
                  <a:cubicBezTo>
                    <a:pt x="49563" y="221032"/>
                    <a:pt x="53" y="171607"/>
                    <a:pt x="0" y="110585"/>
                  </a:cubicBezTo>
                  <a:cubicBezTo>
                    <a:pt x="-53" y="49563"/>
                    <a:pt x="49373" y="52"/>
                    <a:pt x="110395" y="0"/>
                  </a:cubicBezTo>
                  <a:cubicBezTo>
                    <a:pt x="110426" y="0"/>
                    <a:pt x="110458" y="0"/>
                    <a:pt x="110490" y="0"/>
                  </a:cubicBezTo>
                  <a:cubicBezTo>
                    <a:pt x="171475" y="0"/>
                    <a:pt x="220928" y="49410"/>
                    <a:pt x="220980" y="110395"/>
                  </a:cubicBezTo>
                  <a:close/>
                </a:path>
              </a:pathLst>
            </a:custGeom>
            <a:solidFill>
              <a:srgbClr val="FF67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00" name="Freeform: Shape 1199">
              <a:extLst>
                <a:ext uri="{FF2B5EF4-FFF2-40B4-BE49-F238E27FC236}">
                  <a16:creationId xmlns:a16="http://schemas.microsoft.com/office/drawing/2014/main" id="{46C0E410-D2E8-4739-A8EE-FEC1401040CA}"/>
                </a:ext>
              </a:extLst>
            </p:cNvPr>
            <p:cNvSpPr/>
            <p:nvPr/>
          </p:nvSpPr>
          <p:spPr>
            <a:xfrm>
              <a:off x="4396501" y="9438518"/>
              <a:ext cx="458152" cy="458152"/>
            </a:xfrm>
            <a:custGeom>
              <a:avLst/>
              <a:gdLst>
                <a:gd name="connsiteX0" fmla="*/ 458152 w 458152"/>
                <a:gd name="connsiteY0" fmla="*/ 229362 h 458152"/>
                <a:gd name="connsiteX1" fmla="*/ 228791 w 458152"/>
                <a:gd name="connsiteY1" fmla="*/ 458152 h 458152"/>
                <a:gd name="connsiteX2" fmla="*/ 0 w 458152"/>
                <a:gd name="connsiteY2" fmla="*/ 228791 h 458152"/>
                <a:gd name="connsiteX3" fmla="*/ 229076 w 458152"/>
                <a:gd name="connsiteY3" fmla="*/ 0 h 458152"/>
                <a:gd name="connsiteX4" fmla="*/ 458152 w 458152"/>
                <a:gd name="connsiteY4" fmla="*/ 229076 h 458152"/>
                <a:gd name="connsiteX5" fmla="*/ 458152 w 458152"/>
                <a:gd name="connsiteY5" fmla="*/ 229362 h 458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8152" h="458152">
                  <a:moveTo>
                    <a:pt x="458152" y="229362"/>
                  </a:moveTo>
                  <a:cubicBezTo>
                    <a:pt x="457995" y="355877"/>
                    <a:pt x="355306" y="458310"/>
                    <a:pt x="228791" y="458152"/>
                  </a:cubicBezTo>
                  <a:cubicBezTo>
                    <a:pt x="102275" y="457995"/>
                    <a:pt x="-158" y="355306"/>
                    <a:pt x="0" y="228791"/>
                  </a:cubicBezTo>
                  <a:cubicBezTo>
                    <a:pt x="158" y="102387"/>
                    <a:pt x="102672" y="0"/>
                    <a:pt x="229076" y="0"/>
                  </a:cubicBezTo>
                  <a:cubicBezTo>
                    <a:pt x="355591" y="0"/>
                    <a:pt x="458152" y="102561"/>
                    <a:pt x="458152" y="229076"/>
                  </a:cubicBezTo>
                  <a:cubicBezTo>
                    <a:pt x="458152" y="229171"/>
                    <a:pt x="458152" y="229267"/>
                    <a:pt x="458152" y="229362"/>
                  </a:cubicBezTo>
                  <a:close/>
                </a:path>
              </a:pathLst>
            </a:custGeom>
            <a:solidFill>
              <a:srgbClr val="FF67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01" name="Freeform: Shape 1200">
              <a:extLst>
                <a:ext uri="{FF2B5EF4-FFF2-40B4-BE49-F238E27FC236}">
                  <a16:creationId xmlns:a16="http://schemas.microsoft.com/office/drawing/2014/main" id="{DAC56620-6D9D-475B-A459-DB0ADE7DF5A8}"/>
                </a:ext>
              </a:extLst>
            </p:cNvPr>
            <p:cNvSpPr/>
            <p:nvPr/>
          </p:nvSpPr>
          <p:spPr>
            <a:xfrm>
              <a:off x="6313312" y="8854349"/>
              <a:ext cx="215836" cy="215836"/>
            </a:xfrm>
            <a:custGeom>
              <a:avLst/>
              <a:gdLst>
                <a:gd name="connsiteX0" fmla="*/ 215837 w 215836"/>
                <a:gd name="connsiteY0" fmla="*/ 107918 h 215836"/>
                <a:gd name="connsiteX1" fmla="*/ 107918 w 215836"/>
                <a:gd name="connsiteY1" fmla="*/ 215837 h 215836"/>
                <a:gd name="connsiteX2" fmla="*/ 0 w 215836"/>
                <a:gd name="connsiteY2" fmla="*/ 107918 h 215836"/>
                <a:gd name="connsiteX3" fmla="*/ 107918 w 215836"/>
                <a:gd name="connsiteY3" fmla="*/ 0 h 215836"/>
                <a:gd name="connsiteX4" fmla="*/ 215837 w 215836"/>
                <a:gd name="connsiteY4" fmla="*/ 107918 h 215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836" h="215836">
                  <a:moveTo>
                    <a:pt x="215837" y="107918"/>
                  </a:moveTo>
                  <a:cubicBezTo>
                    <a:pt x="215837" y="167520"/>
                    <a:pt x="167520" y="215837"/>
                    <a:pt x="107918" y="215837"/>
                  </a:cubicBezTo>
                  <a:cubicBezTo>
                    <a:pt x="48317" y="215837"/>
                    <a:pt x="0" y="167520"/>
                    <a:pt x="0" y="107918"/>
                  </a:cubicBezTo>
                  <a:cubicBezTo>
                    <a:pt x="0" y="48317"/>
                    <a:pt x="48317" y="0"/>
                    <a:pt x="107918" y="0"/>
                  </a:cubicBezTo>
                  <a:cubicBezTo>
                    <a:pt x="167520" y="0"/>
                    <a:pt x="215837" y="48317"/>
                    <a:pt x="215837" y="107918"/>
                  </a:cubicBezTo>
                  <a:close/>
                </a:path>
              </a:pathLst>
            </a:custGeom>
            <a:solidFill>
              <a:srgbClr val="FF67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02" name="Freeform: Shape 1201">
              <a:extLst>
                <a:ext uri="{FF2B5EF4-FFF2-40B4-BE49-F238E27FC236}">
                  <a16:creationId xmlns:a16="http://schemas.microsoft.com/office/drawing/2014/main" id="{55FD36B5-4AEB-4979-8E27-261DCB993D8A}"/>
                </a:ext>
              </a:extLst>
            </p:cNvPr>
            <p:cNvSpPr/>
            <p:nvPr/>
          </p:nvSpPr>
          <p:spPr>
            <a:xfrm>
              <a:off x="1715690" y="9608729"/>
              <a:ext cx="288226" cy="288226"/>
            </a:xfrm>
            <a:custGeom>
              <a:avLst/>
              <a:gdLst>
                <a:gd name="connsiteX0" fmla="*/ 288226 w 288226"/>
                <a:gd name="connsiteY0" fmla="*/ 144113 h 288226"/>
                <a:gd name="connsiteX1" fmla="*/ 144113 w 288226"/>
                <a:gd name="connsiteY1" fmla="*/ 288227 h 288226"/>
                <a:gd name="connsiteX2" fmla="*/ 0 w 288226"/>
                <a:gd name="connsiteY2" fmla="*/ 144113 h 288226"/>
                <a:gd name="connsiteX3" fmla="*/ 144113 w 288226"/>
                <a:gd name="connsiteY3" fmla="*/ 0 h 288226"/>
                <a:gd name="connsiteX4" fmla="*/ 288226 w 288226"/>
                <a:gd name="connsiteY4" fmla="*/ 144113 h 288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8226" h="288226">
                  <a:moveTo>
                    <a:pt x="288226" y="144113"/>
                  </a:moveTo>
                  <a:cubicBezTo>
                    <a:pt x="288226" y="223705"/>
                    <a:pt x="223705" y="288227"/>
                    <a:pt x="144113" y="288227"/>
                  </a:cubicBezTo>
                  <a:cubicBezTo>
                    <a:pt x="64522" y="288227"/>
                    <a:pt x="0" y="223705"/>
                    <a:pt x="0" y="144113"/>
                  </a:cubicBezTo>
                  <a:cubicBezTo>
                    <a:pt x="0" y="64522"/>
                    <a:pt x="64522" y="0"/>
                    <a:pt x="144113" y="0"/>
                  </a:cubicBezTo>
                  <a:cubicBezTo>
                    <a:pt x="223705" y="0"/>
                    <a:pt x="288226" y="64522"/>
                    <a:pt x="288226" y="144113"/>
                  </a:cubicBezTo>
                  <a:close/>
                </a:path>
              </a:pathLst>
            </a:custGeom>
            <a:solidFill>
              <a:srgbClr val="8DC34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03" name="Freeform: Shape 1202">
              <a:extLst>
                <a:ext uri="{FF2B5EF4-FFF2-40B4-BE49-F238E27FC236}">
                  <a16:creationId xmlns:a16="http://schemas.microsoft.com/office/drawing/2014/main" id="{1C91E0C2-EDBE-4443-9CFB-0429E6928326}"/>
                </a:ext>
              </a:extLst>
            </p:cNvPr>
            <p:cNvSpPr/>
            <p:nvPr/>
          </p:nvSpPr>
          <p:spPr>
            <a:xfrm>
              <a:off x="2308526" y="8907785"/>
              <a:ext cx="411098" cy="411099"/>
            </a:xfrm>
            <a:custGeom>
              <a:avLst/>
              <a:gdLst>
                <a:gd name="connsiteX0" fmla="*/ 411099 w 411098"/>
                <a:gd name="connsiteY0" fmla="*/ 205549 h 411099"/>
                <a:gd name="connsiteX1" fmla="*/ 205549 w 411098"/>
                <a:gd name="connsiteY1" fmla="*/ 411099 h 411099"/>
                <a:gd name="connsiteX2" fmla="*/ 0 w 411098"/>
                <a:gd name="connsiteY2" fmla="*/ 205549 h 411099"/>
                <a:gd name="connsiteX3" fmla="*/ 205549 w 411098"/>
                <a:gd name="connsiteY3" fmla="*/ 0 h 411099"/>
                <a:gd name="connsiteX4" fmla="*/ 411099 w 411098"/>
                <a:gd name="connsiteY4" fmla="*/ 205549 h 411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1098" h="411099">
                  <a:moveTo>
                    <a:pt x="411099" y="205549"/>
                  </a:moveTo>
                  <a:cubicBezTo>
                    <a:pt x="411099" y="319072"/>
                    <a:pt x="319071" y="411099"/>
                    <a:pt x="205549" y="411099"/>
                  </a:cubicBezTo>
                  <a:cubicBezTo>
                    <a:pt x="92028" y="411099"/>
                    <a:pt x="0" y="319072"/>
                    <a:pt x="0" y="205549"/>
                  </a:cubicBezTo>
                  <a:cubicBezTo>
                    <a:pt x="0" y="92027"/>
                    <a:pt x="92028" y="0"/>
                    <a:pt x="205549" y="0"/>
                  </a:cubicBezTo>
                  <a:cubicBezTo>
                    <a:pt x="319071" y="0"/>
                    <a:pt x="411099" y="92027"/>
                    <a:pt x="411099" y="205549"/>
                  </a:cubicBezTo>
                  <a:close/>
                </a:path>
              </a:pathLst>
            </a:custGeom>
            <a:solidFill>
              <a:srgbClr val="8DC34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04" name="Freeform: Shape 1203">
              <a:extLst>
                <a:ext uri="{FF2B5EF4-FFF2-40B4-BE49-F238E27FC236}">
                  <a16:creationId xmlns:a16="http://schemas.microsoft.com/office/drawing/2014/main" id="{0E9FC8FF-EB16-461D-A98F-5AE24C9F18E6}"/>
                </a:ext>
              </a:extLst>
            </p:cNvPr>
            <p:cNvSpPr/>
            <p:nvPr/>
          </p:nvSpPr>
          <p:spPr>
            <a:xfrm>
              <a:off x="5693235" y="9523957"/>
              <a:ext cx="411099" cy="411099"/>
            </a:xfrm>
            <a:custGeom>
              <a:avLst/>
              <a:gdLst>
                <a:gd name="connsiteX0" fmla="*/ 411099 w 411099"/>
                <a:gd name="connsiteY0" fmla="*/ 205549 h 411099"/>
                <a:gd name="connsiteX1" fmla="*/ 205549 w 411099"/>
                <a:gd name="connsiteY1" fmla="*/ 411099 h 411099"/>
                <a:gd name="connsiteX2" fmla="*/ 0 w 411099"/>
                <a:gd name="connsiteY2" fmla="*/ 205549 h 411099"/>
                <a:gd name="connsiteX3" fmla="*/ 205549 w 411099"/>
                <a:gd name="connsiteY3" fmla="*/ 0 h 411099"/>
                <a:gd name="connsiteX4" fmla="*/ 411099 w 411099"/>
                <a:gd name="connsiteY4" fmla="*/ 205549 h 411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1099" h="411099">
                  <a:moveTo>
                    <a:pt x="411099" y="205549"/>
                  </a:moveTo>
                  <a:cubicBezTo>
                    <a:pt x="411099" y="319072"/>
                    <a:pt x="319071" y="411099"/>
                    <a:pt x="205549" y="411099"/>
                  </a:cubicBezTo>
                  <a:cubicBezTo>
                    <a:pt x="92027" y="411099"/>
                    <a:pt x="0" y="319072"/>
                    <a:pt x="0" y="205549"/>
                  </a:cubicBezTo>
                  <a:cubicBezTo>
                    <a:pt x="0" y="92027"/>
                    <a:pt x="92027" y="0"/>
                    <a:pt x="205549" y="0"/>
                  </a:cubicBezTo>
                  <a:cubicBezTo>
                    <a:pt x="319071" y="0"/>
                    <a:pt x="411099" y="92027"/>
                    <a:pt x="411099" y="205549"/>
                  </a:cubicBezTo>
                  <a:close/>
                </a:path>
              </a:pathLst>
            </a:custGeom>
            <a:solidFill>
              <a:srgbClr val="8DC34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020350642"/>
      </p:ext>
    </p:extLst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+1 23 456 789">
            <a:extLst>
              <a:ext uri="{FF2B5EF4-FFF2-40B4-BE49-F238E27FC236}">
                <a16:creationId xmlns:a16="http://schemas.microsoft.com/office/drawing/2014/main" id="{EF7D06B2-3107-4AA2-9028-68E7855F4574}"/>
              </a:ext>
            </a:extLst>
          </p:cNvPr>
          <p:cNvSpPr txBox="1"/>
          <p:nvPr/>
        </p:nvSpPr>
        <p:spPr>
          <a:xfrm>
            <a:off x="5616532" y="535710"/>
            <a:ext cx="1278754" cy="203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r">
              <a:defRPr sz="800"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t>+1 23 456 789</a:t>
            </a:r>
          </a:p>
        </p:txBody>
      </p:sp>
      <p:sp>
        <p:nvSpPr>
          <p:cNvPr id="3" name="Your address here St.">
            <a:extLst>
              <a:ext uri="{FF2B5EF4-FFF2-40B4-BE49-F238E27FC236}">
                <a16:creationId xmlns:a16="http://schemas.microsoft.com/office/drawing/2014/main" id="{236CEF71-50A4-40BF-8432-D2E2BECFD6CC}"/>
              </a:ext>
            </a:extLst>
          </p:cNvPr>
          <p:cNvSpPr txBox="1"/>
          <p:nvPr/>
        </p:nvSpPr>
        <p:spPr>
          <a:xfrm>
            <a:off x="5549720" y="947749"/>
            <a:ext cx="1345566" cy="228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>
              <a:defRPr sz="800"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t>Your address here St.</a:t>
            </a:r>
          </a:p>
        </p:txBody>
      </p:sp>
      <p:sp>
        <p:nvSpPr>
          <p:cNvPr id="4" name="www.yourwebsite.com">
            <a:extLst>
              <a:ext uri="{FF2B5EF4-FFF2-40B4-BE49-F238E27FC236}">
                <a16:creationId xmlns:a16="http://schemas.microsoft.com/office/drawing/2014/main" id="{BE8EF14E-F0C4-4E4C-9EA5-8D48944EB7BF}"/>
              </a:ext>
            </a:extLst>
          </p:cNvPr>
          <p:cNvSpPr txBox="1"/>
          <p:nvPr/>
        </p:nvSpPr>
        <p:spPr>
          <a:xfrm>
            <a:off x="5409577" y="1313868"/>
            <a:ext cx="1485709" cy="330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r">
              <a:defRPr sz="800"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rPr dirty="0"/>
              <a:t>www.yourwebsite.com</a:t>
            </a:r>
          </a:p>
        </p:txBody>
      </p:sp>
      <p:sp>
        <p:nvSpPr>
          <p:cNvPr id="5" name="Shape">
            <a:extLst>
              <a:ext uri="{FF2B5EF4-FFF2-40B4-BE49-F238E27FC236}">
                <a16:creationId xmlns:a16="http://schemas.microsoft.com/office/drawing/2014/main" id="{1581D85A-B561-4DA9-9A1F-D598E02C90AD}"/>
              </a:ext>
            </a:extLst>
          </p:cNvPr>
          <p:cNvSpPr/>
          <p:nvPr/>
        </p:nvSpPr>
        <p:spPr>
          <a:xfrm>
            <a:off x="6979593" y="869644"/>
            <a:ext cx="251463" cy="384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solidFill>
            <a:srgbClr val="3222A8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6" name="Shape">
            <a:extLst>
              <a:ext uri="{FF2B5EF4-FFF2-40B4-BE49-F238E27FC236}">
                <a16:creationId xmlns:a16="http://schemas.microsoft.com/office/drawing/2014/main" id="{CB66F04E-9611-49FD-8AC0-FCAA3E101704}"/>
              </a:ext>
            </a:extLst>
          </p:cNvPr>
          <p:cNvSpPr/>
          <p:nvPr/>
        </p:nvSpPr>
        <p:spPr>
          <a:xfrm>
            <a:off x="6979593" y="450544"/>
            <a:ext cx="251463" cy="384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solidFill>
            <a:srgbClr val="3222A8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7" name="Shape">
            <a:extLst>
              <a:ext uri="{FF2B5EF4-FFF2-40B4-BE49-F238E27FC236}">
                <a16:creationId xmlns:a16="http://schemas.microsoft.com/office/drawing/2014/main" id="{4C2C5559-3892-48B5-9839-ABDB48960606}"/>
              </a:ext>
            </a:extLst>
          </p:cNvPr>
          <p:cNvSpPr/>
          <p:nvPr/>
        </p:nvSpPr>
        <p:spPr>
          <a:xfrm>
            <a:off x="6979593" y="1288745"/>
            <a:ext cx="251463" cy="384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solidFill>
            <a:srgbClr val="3222A8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8" name="Shape">
            <a:extLst>
              <a:ext uri="{FF2B5EF4-FFF2-40B4-BE49-F238E27FC236}">
                <a16:creationId xmlns:a16="http://schemas.microsoft.com/office/drawing/2014/main" id="{69EACD65-6932-4F40-B2F7-1A947443F45D}"/>
              </a:ext>
            </a:extLst>
          </p:cNvPr>
          <p:cNvSpPr/>
          <p:nvPr/>
        </p:nvSpPr>
        <p:spPr>
          <a:xfrm>
            <a:off x="7030393" y="564843"/>
            <a:ext cx="153910" cy="152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11" h="20618" extrusionOk="0">
                <a:moveTo>
                  <a:pt x="15805" y="4835"/>
                </a:moveTo>
                <a:cubicBezTo>
                  <a:pt x="17846" y="6893"/>
                  <a:pt x="18696" y="9121"/>
                  <a:pt x="18356" y="11007"/>
                </a:cubicBezTo>
                <a:cubicBezTo>
                  <a:pt x="18356" y="11007"/>
                  <a:pt x="18186" y="11521"/>
                  <a:pt x="18696" y="12035"/>
                </a:cubicBezTo>
                <a:cubicBezTo>
                  <a:pt x="19206" y="12550"/>
                  <a:pt x="19887" y="12378"/>
                  <a:pt x="20227" y="12035"/>
                </a:cubicBezTo>
                <a:cubicBezTo>
                  <a:pt x="20567" y="11693"/>
                  <a:pt x="20567" y="11350"/>
                  <a:pt x="20567" y="11350"/>
                </a:cubicBezTo>
                <a:cubicBezTo>
                  <a:pt x="20737" y="9807"/>
                  <a:pt x="20567" y="6550"/>
                  <a:pt x="17335" y="3293"/>
                </a:cubicBezTo>
                <a:cubicBezTo>
                  <a:pt x="14274" y="207"/>
                  <a:pt x="11042" y="-136"/>
                  <a:pt x="9342" y="35"/>
                </a:cubicBezTo>
                <a:cubicBezTo>
                  <a:pt x="9342" y="35"/>
                  <a:pt x="9002" y="35"/>
                  <a:pt x="8661" y="378"/>
                </a:cubicBezTo>
                <a:cubicBezTo>
                  <a:pt x="8321" y="721"/>
                  <a:pt x="8151" y="1407"/>
                  <a:pt x="8661" y="1921"/>
                </a:cubicBezTo>
                <a:cubicBezTo>
                  <a:pt x="9002" y="2264"/>
                  <a:pt x="9682" y="2264"/>
                  <a:pt x="9682" y="2264"/>
                </a:cubicBezTo>
                <a:cubicBezTo>
                  <a:pt x="11553" y="1921"/>
                  <a:pt x="13764" y="2778"/>
                  <a:pt x="15805" y="4835"/>
                </a:cubicBezTo>
                <a:cubicBezTo>
                  <a:pt x="15805" y="4835"/>
                  <a:pt x="15805" y="4835"/>
                  <a:pt x="15805" y="4835"/>
                </a:cubicBezTo>
                <a:close/>
                <a:moveTo>
                  <a:pt x="10702" y="3978"/>
                </a:moveTo>
                <a:cubicBezTo>
                  <a:pt x="10702" y="3978"/>
                  <a:pt x="10192" y="3807"/>
                  <a:pt x="9682" y="4321"/>
                </a:cubicBezTo>
                <a:cubicBezTo>
                  <a:pt x="9342" y="4664"/>
                  <a:pt x="9342" y="5350"/>
                  <a:pt x="9682" y="5864"/>
                </a:cubicBezTo>
                <a:cubicBezTo>
                  <a:pt x="9852" y="6035"/>
                  <a:pt x="10362" y="6207"/>
                  <a:pt x="10362" y="6207"/>
                </a:cubicBezTo>
                <a:cubicBezTo>
                  <a:pt x="11043" y="6378"/>
                  <a:pt x="12063" y="6550"/>
                  <a:pt x="13254" y="7750"/>
                </a:cubicBezTo>
                <a:cubicBezTo>
                  <a:pt x="14274" y="8778"/>
                  <a:pt x="14614" y="9978"/>
                  <a:pt x="14784" y="10664"/>
                </a:cubicBezTo>
                <a:cubicBezTo>
                  <a:pt x="14784" y="10664"/>
                  <a:pt x="14784" y="11007"/>
                  <a:pt x="15125" y="11350"/>
                </a:cubicBezTo>
                <a:cubicBezTo>
                  <a:pt x="15465" y="11693"/>
                  <a:pt x="16315" y="11693"/>
                  <a:pt x="16655" y="11350"/>
                </a:cubicBezTo>
                <a:cubicBezTo>
                  <a:pt x="16995" y="11007"/>
                  <a:pt x="16995" y="10321"/>
                  <a:pt x="16995" y="10321"/>
                </a:cubicBezTo>
                <a:cubicBezTo>
                  <a:pt x="16825" y="8950"/>
                  <a:pt x="16145" y="7407"/>
                  <a:pt x="14954" y="6207"/>
                </a:cubicBezTo>
                <a:cubicBezTo>
                  <a:pt x="13424" y="4835"/>
                  <a:pt x="12063" y="4150"/>
                  <a:pt x="10702" y="3978"/>
                </a:cubicBezTo>
                <a:cubicBezTo>
                  <a:pt x="10702" y="3978"/>
                  <a:pt x="10702" y="3978"/>
                  <a:pt x="10702" y="3978"/>
                </a:cubicBezTo>
                <a:close/>
                <a:moveTo>
                  <a:pt x="7981" y="12721"/>
                </a:moveTo>
                <a:cubicBezTo>
                  <a:pt x="9852" y="14607"/>
                  <a:pt x="11893" y="16321"/>
                  <a:pt x="12743" y="15464"/>
                </a:cubicBezTo>
                <a:cubicBezTo>
                  <a:pt x="13934" y="14264"/>
                  <a:pt x="14614" y="13235"/>
                  <a:pt x="17335" y="15293"/>
                </a:cubicBezTo>
                <a:cubicBezTo>
                  <a:pt x="20057" y="17521"/>
                  <a:pt x="18016" y="18893"/>
                  <a:pt x="16825" y="20093"/>
                </a:cubicBezTo>
                <a:cubicBezTo>
                  <a:pt x="15465" y="21464"/>
                  <a:pt x="10532" y="20264"/>
                  <a:pt x="5430" y="15121"/>
                </a:cubicBezTo>
                <a:cubicBezTo>
                  <a:pt x="498" y="10150"/>
                  <a:pt x="-863" y="5007"/>
                  <a:pt x="498" y="3635"/>
                </a:cubicBezTo>
                <a:cubicBezTo>
                  <a:pt x="1688" y="2435"/>
                  <a:pt x="3049" y="378"/>
                  <a:pt x="5260" y="3121"/>
                </a:cubicBezTo>
                <a:cubicBezTo>
                  <a:pt x="7471" y="5864"/>
                  <a:pt x="6280" y="6550"/>
                  <a:pt x="5090" y="7750"/>
                </a:cubicBezTo>
                <a:cubicBezTo>
                  <a:pt x="4409" y="8778"/>
                  <a:pt x="6110" y="11007"/>
                  <a:pt x="7981" y="12721"/>
                </a:cubicBezTo>
                <a:cubicBezTo>
                  <a:pt x="7981" y="12721"/>
                  <a:pt x="7981" y="12721"/>
                  <a:pt x="7981" y="12721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9" name="Shape">
            <a:extLst>
              <a:ext uri="{FF2B5EF4-FFF2-40B4-BE49-F238E27FC236}">
                <a16:creationId xmlns:a16="http://schemas.microsoft.com/office/drawing/2014/main" id="{953E6869-9704-4817-8FD1-04595C9CF958}"/>
              </a:ext>
            </a:extLst>
          </p:cNvPr>
          <p:cNvSpPr/>
          <p:nvPr/>
        </p:nvSpPr>
        <p:spPr>
          <a:xfrm>
            <a:off x="7043095" y="983943"/>
            <a:ext cx="114301" cy="1714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0080"/>
                </a:moveTo>
                <a:cubicBezTo>
                  <a:pt x="8400" y="10080"/>
                  <a:pt x="6480" y="8800"/>
                  <a:pt x="6480" y="7200"/>
                </a:cubicBezTo>
                <a:cubicBezTo>
                  <a:pt x="6480" y="5600"/>
                  <a:pt x="8400" y="4320"/>
                  <a:pt x="10800" y="4320"/>
                </a:cubicBezTo>
                <a:cubicBezTo>
                  <a:pt x="13200" y="4320"/>
                  <a:pt x="15120" y="5600"/>
                  <a:pt x="15120" y="7200"/>
                </a:cubicBezTo>
                <a:cubicBezTo>
                  <a:pt x="15120" y="8800"/>
                  <a:pt x="13200" y="10080"/>
                  <a:pt x="10800" y="10080"/>
                </a:cubicBezTo>
                <a:close/>
                <a:moveTo>
                  <a:pt x="10800" y="0"/>
                </a:moveTo>
                <a:cubicBezTo>
                  <a:pt x="4800" y="0"/>
                  <a:pt x="0" y="3200"/>
                  <a:pt x="0" y="7200"/>
                </a:cubicBezTo>
                <a:cubicBezTo>
                  <a:pt x="0" y="7520"/>
                  <a:pt x="0" y="8000"/>
                  <a:pt x="240" y="8320"/>
                </a:cubicBezTo>
                <a:cubicBezTo>
                  <a:pt x="720" y="11520"/>
                  <a:pt x="5040" y="17760"/>
                  <a:pt x="10800" y="21600"/>
                </a:cubicBezTo>
                <a:cubicBezTo>
                  <a:pt x="17280" y="16800"/>
                  <a:pt x="19920" y="12000"/>
                  <a:pt x="20880" y="9920"/>
                </a:cubicBezTo>
                <a:cubicBezTo>
                  <a:pt x="21360" y="9120"/>
                  <a:pt x="21600" y="8160"/>
                  <a:pt x="21600" y="7360"/>
                </a:cubicBezTo>
                <a:cubicBezTo>
                  <a:pt x="21600" y="3200"/>
                  <a:pt x="16800" y="0"/>
                  <a:pt x="10800" y="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" name="Shape">
            <a:extLst>
              <a:ext uri="{FF2B5EF4-FFF2-40B4-BE49-F238E27FC236}">
                <a16:creationId xmlns:a16="http://schemas.microsoft.com/office/drawing/2014/main" id="{97C05323-B71A-4FFE-985B-2D4267E3796E}"/>
              </a:ext>
            </a:extLst>
          </p:cNvPr>
          <p:cNvSpPr/>
          <p:nvPr/>
        </p:nvSpPr>
        <p:spPr>
          <a:xfrm>
            <a:off x="7030393" y="1403045"/>
            <a:ext cx="153673" cy="1600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031" y="12343"/>
                </a:moveTo>
                <a:cubicBezTo>
                  <a:pt x="11603" y="11314"/>
                  <a:pt x="10354" y="9943"/>
                  <a:pt x="9461" y="8229"/>
                </a:cubicBezTo>
                <a:cubicBezTo>
                  <a:pt x="12139" y="6686"/>
                  <a:pt x="14459" y="4800"/>
                  <a:pt x="15709" y="3257"/>
                </a:cubicBezTo>
                <a:cubicBezTo>
                  <a:pt x="16959" y="4114"/>
                  <a:pt x="18030" y="5314"/>
                  <a:pt x="18744" y="6686"/>
                </a:cubicBezTo>
                <a:cubicBezTo>
                  <a:pt x="17851" y="8571"/>
                  <a:pt x="15888" y="10629"/>
                  <a:pt x="13031" y="12343"/>
                </a:cubicBezTo>
                <a:close/>
                <a:moveTo>
                  <a:pt x="3927" y="16457"/>
                </a:moveTo>
                <a:cubicBezTo>
                  <a:pt x="2678" y="15086"/>
                  <a:pt x="1785" y="13371"/>
                  <a:pt x="1607" y="11486"/>
                </a:cubicBezTo>
                <a:cubicBezTo>
                  <a:pt x="3570" y="10971"/>
                  <a:pt x="5712" y="10114"/>
                  <a:pt x="8033" y="8914"/>
                </a:cubicBezTo>
                <a:cubicBezTo>
                  <a:pt x="8926" y="10629"/>
                  <a:pt x="10175" y="12000"/>
                  <a:pt x="11603" y="13200"/>
                </a:cubicBezTo>
                <a:cubicBezTo>
                  <a:pt x="9283" y="14571"/>
                  <a:pt x="6783" y="15600"/>
                  <a:pt x="3927" y="16457"/>
                </a:cubicBezTo>
                <a:close/>
                <a:moveTo>
                  <a:pt x="3213" y="5486"/>
                </a:moveTo>
                <a:cubicBezTo>
                  <a:pt x="3927" y="6000"/>
                  <a:pt x="4641" y="6171"/>
                  <a:pt x="5534" y="6000"/>
                </a:cubicBezTo>
                <a:cubicBezTo>
                  <a:pt x="5891" y="6000"/>
                  <a:pt x="6248" y="5829"/>
                  <a:pt x="6783" y="5657"/>
                </a:cubicBezTo>
                <a:cubicBezTo>
                  <a:pt x="6962" y="6343"/>
                  <a:pt x="7141" y="6857"/>
                  <a:pt x="7319" y="7371"/>
                </a:cubicBezTo>
                <a:cubicBezTo>
                  <a:pt x="5355" y="8400"/>
                  <a:pt x="3392" y="9257"/>
                  <a:pt x="1607" y="9771"/>
                </a:cubicBezTo>
                <a:cubicBezTo>
                  <a:pt x="1785" y="8229"/>
                  <a:pt x="2321" y="6857"/>
                  <a:pt x="3213" y="5486"/>
                </a:cubicBezTo>
                <a:close/>
                <a:moveTo>
                  <a:pt x="7855" y="2057"/>
                </a:moveTo>
                <a:cubicBezTo>
                  <a:pt x="8033" y="2400"/>
                  <a:pt x="8033" y="2571"/>
                  <a:pt x="7855" y="2743"/>
                </a:cubicBezTo>
                <a:cubicBezTo>
                  <a:pt x="7498" y="3600"/>
                  <a:pt x="6427" y="4286"/>
                  <a:pt x="5355" y="4286"/>
                </a:cubicBezTo>
                <a:cubicBezTo>
                  <a:pt x="4998" y="4286"/>
                  <a:pt x="4641" y="4286"/>
                  <a:pt x="4284" y="4114"/>
                </a:cubicBezTo>
                <a:cubicBezTo>
                  <a:pt x="5355" y="3257"/>
                  <a:pt x="6605" y="2571"/>
                  <a:pt x="7855" y="2057"/>
                </a:cubicBezTo>
                <a:close/>
                <a:moveTo>
                  <a:pt x="9461" y="3600"/>
                </a:moveTo>
                <a:cubicBezTo>
                  <a:pt x="9640" y="3086"/>
                  <a:pt x="9640" y="2400"/>
                  <a:pt x="9640" y="1886"/>
                </a:cubicBezTo>
                <a:cubicBezTo>
                  <a:pt x="9997" y="1886"/>
                  <a:pt x="10354" y="1714"/>
                  <a:pt x="10711" y="1714"/>
                </a:cubicBezTo>
                <a:cubicBezTo>
                  <a:pt x="11960" y="1714"/>
                  <a:pt x="13210" y="2057"/>
                  <a:pt x="14281" y="2400"/>
                </a:cubicBezTo>
                <a:cubicBezTo>
                  <a:pt x="13031" y="3771"/>
                  <a:pt x="11246" y="5314"/>
                  <a:pt x="8926" y="6686"/>
                </a:cubicBezTo>
                <a:cubicBezTo>
                  <a:pt x="8747" y="6171"/>
                  <a:pt x="8568" y="5486"/>
                  <a:pt x="8390" y="4971"/>
                </a:cubicBezTo>
                <a:cubicBezTo>
                  <a:pt x="8926" y="4457"/>
                  <a:pt x="9283" y="3943"/>
                  <a:pt x="9461" y="3600"/>
                </a:cubicBezTo>
                <a:close/>
                <a:moveTo>
                  <a:pt x="10711" y="0"/>
                </a:moveTo>
                <a:cubicBezTo>
                  <a:pt x="4820" y="0"/>
                  <a:pt x="0" y="4800"/>
                  <a:pt x="0" y="10457"/>
                </a:cubicBezTo>
                <a:cubicBezTo>
                  <a:pt x="0" y="16286"/>
                  <a:pt x="4820" y="20914"/>
                  <a:pt x="10711" y="20914"/>
                </a:cubicBezTo>
                <a:cubicBezTo>
                  <a:pt x="11068" y="20914"/>
                  <a:pt x="11425" y="20914"/>
                  <a:pt x="11603" y="20914"/>
                </a:cubicBezTo>
                <a:lnTo>
                  <a:pt x="11782" y="20914"/>
                </a:lnTo>
                <a:lnTo>
                  <a:pt x="11782" y="20743"/>
                </a:lnTo>
                <a:lnTo>
                  <a:pt x="11603" y="19543"/>
                </a:lnTo>
                <a:lnTo>
                  <a:pt x="11603" y="19371"/>
                </a:lnTo>
                <a:lnTo>
                  <a:pt x="11425" y="19371"/>
                </a:lnTo>
                <a:cubicBezTo>
                  <a:pt x="11246" y="19371"/>
                  <a:pt x="11246" y="19371"/>
                  <a:pt x="11068" y="19371"/>
                </a:cubicBezTo>
                <a:cubicBezTo>
                  <a:pt x="10889" y="19371"/>
                  <a:pt x="10711" y="19371"/>
                  <a:pt x="10711" y="19371"/>
                </a:cubicBezTo>
                <a:cubicBezTo>
                  <a:pt x="8747" y="19371"/>
                  <a:pt x="6962" y="18686"/>
                  <a:pt x="5355" y="17657"/>
                </a:cubicBezTo>
                <a:cubicBezTo>
                  <a:pt x="12139" y="15257"/>
                  <a:pt x="17137" y="12000"/>
                  <a:pt x="19458" y="8571"/>
                </a:cubicBezTo>
                <a:cubicBezTo>
                  <a:pt x="19636" y="9257"/>
                  <a:pt x="19815" y="9943"/>
                  <a:pt x="19815" y="10457"/>
                </a:cubicBezTo>
                <a:cubicBezTo>
                  <a:pt x="19815" y="12514"/>
                  <a:pt x="19101" y="14743"/>
                  <a:pt x="17494" y="16286"/>
                </a:cubicBezTo>
                <a:lnTo>
                  <a:pt x="17316" y="16457"/>
                </a:lnTo>
                <a:lnTo>
                  <a:pt x="17494" y="16629"/>
                </a:lnTo>
                <a:lnTo>
                  <a:pt x="18565" y="17314"/>
                </a:lnTo>
                <a:lnTo>
                  <a:pt x="18744" y="17486"/>
                </a:lnTo>
                <a:lnTo>
                  <a:pt x="18922" y="17314"/>
                </a:lnTo>
                <a:cubicBezTo>
                  <a:pt x="20529" y="15429"/>
                  <a:pt x="21600" y="13029"/>
                  <a:pt x="21600" y="10457"/>
                </a:cubicBezTo>
                <a:cubicBezTo>
                  <a:pt x="21422" y="4800"/>
                  <a:pt x="16602" y="0"/>
                  <a:pt x="10711" y="0"/>
                </a:cubicBezTo>
                <a:close/>
                <a:moveTo>
                  <a:pt x="13031" y="16114"/>
                </a:moveTo>
                <a:lnTo>
                  <a:pt x="12674" y="15943"/>
                </a:lnTo>
                <a:lnTo>
                  <a:pt x="12674" y="16286"/>
                </a:lnTo>
                <a:lnTo>
                  <a:pt x="12674" y="21086"/>
                </a:lnTo>
                <a:lnTo>
                  <a:pt x="12674" y="21600"/>
                </a:lnTo>
                <a:lnTo>
                  <a:pt x="13031" y="21257"/>
                </a:lnTo>
                <a:lnTo>
                  <a:pt x="14281" y="19714"/>
                </a:lnTo>
                <a:lnTo>
                  <a:pt x="15174" y="20914"/>
                </a:lnTo>
                <a:lnTo>
                  <a:pt x="15174" y="20914"/>
                </a:lnTo>
                <a:lnTo>
                  <a:pt x="16602" y="20914"/>
                </a:lnTo>
                <a:lnTo>
                  <a:pt x="16423" y="20571"/>
                </a:lnTo>
                <a:lnTo>
                  <a:pt x="15352" y="18857"/>
                </a:lnTo>
                <a:lnTo>
                  <a:pt x="17316" y="18343"/>
                </a:lnTo>
                <a:lnTo>
                  <a:pt x="17851" y="18171"/>
                </a:lnTo>
                <a:lnTo>
                  <a:pt x="17494" y="18000"/>
                </a:lnTo>
                <a:cubicBezTo>
                  <a:pt x="17494" y="18000"/>
                  <a:pt x="13031" y="16114"/>
                  <a:pt x="13031" y="16114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CDE7CF0-5103-4C20-95CF-3ACC870E1F26}"/>
              </a:ext>
            </a:extLst>
          </p:cNvPr>
          <p:cNvSpPr txBox="1"/>
          <p:nvPr/>
        </p:nvSpPr>
        <p:spPr>
          <a:xfrm>
            <a:off x="977653" y="2791324"/>
            <a:ext cx="6274295" cy="34881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just"/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dolore magna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exercitation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ullamco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nisi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Duis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irure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reprehenderit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cillum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fugiat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pariatur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Excepteur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occaecat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cupidatat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proident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culpa qui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officia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deserunt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mollit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laborum</a:t>
            </a: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b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dolore magna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exercitation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ullamco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nisi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Duis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irure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reprehenderit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cillum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fugiat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pariatur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Excepteur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occaecat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cupidatat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proident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culpa qui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officia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deserunt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mollit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laborum</a:t>
            </a: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b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dolore magna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exercitation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ullamco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nisi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Duis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irure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reprehenderit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cillum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fugiat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pariatur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Excepteur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occaecat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cupidatat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proident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culpa qui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officia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deserunt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mollit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laborum</a:t>
            </a: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indent="0" algn="just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1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Gill San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CECFA47-5874-40ED-B2DA-D963C233F9E5}"/>
              </a:ext>
            </a:extLst>
          </p:cNvPr>
          <p:cNvSpPr txBox="1"/>
          <p:nvPr/>
        </p:nvSpPr>
        <p:spPr>
          <a:xfrm>
            <a:off x="977653" y="6747068"/>
            <a:ext cx="6274295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en-ID" sz="12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John Day</a:t>
            </a:r>
            <a:endParaRPr lang="en-ID" sz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/>
            <a:r>
              <a:rPr lang="en-ID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Your Tittle Here</a:t>
            </a:r>
          </a:p>
        </p:txBody>
      </p:sp>
      <p:sp>
        <p:nvSpPr>
          <p:cNvPr id="1183" name="Freeform: Shape 1182">
            <a:extLst>
              <a:ext uri="{FF2B5EF4-FFF2-40B4-BE49-F238E27FC236}">
                <a16:creationId xmlns:a16="http://schemas.microsoft.com/office/drawing/2014/main" id="{3BD09F43-7F0B-482D-9227-60012144958F}"/>
              </a:ext>
            </a:extLst>
          </p:cNvPr>
          <p:cNvSpPr/>
          <p:nvPr/>
        </p:nvSpPr>
        <p:spPr>
          <a:xfrm>
            <a:off x="554045" y="9225603"/>
            <a:ext cx="887909" cy="890934"/>
          </a:xfrm>
          <a:custGeom>
            <a:avLst/>
            <a:gdLst>
              <a:gd name="connsiteX0" fmla="*/ 3420 w 567196"/>
              <a:gd name="connsiteY0" fmla="*/ 310614 h 569128"/>
              <a:gd name="connsiteX1" fmla="*/ 200302 w 567196"/>
              <a:gd name="connsiteY1" fmla="*/ 368811 h 569128"/>
              <a:gd name="connsiteX2" fmla="*/ 310601 w 567196"/>
              <a:gd name="connsiteY2" fmla="*/ 565693 h 569128"/>
              <a:gd name="connsiteX3" fmla="*/ 369275 w 567196"/>
              <a:gd name="connsiteY3" fmla="*/ 368811 h 569128"/>
              <a:gd name="connsiteX4" fmla="*/ 566157 w 567196"/>
              <a:gd name="connsiteY4" fmla="*/ 310614 h 569128"/>
              <a:gd name="connsiteX5" fmla="*/ 507483 w 567196"/>
              <a:gd name="connsiteY5" fmla="*/ 199838 h 569128"/>
              <a:gd name="connsiteX6" fmla="*/ 369275 w 567196"/>
              <a:gd name="connsiteY6" fmla="*/ 199838 h 569128"/>
              <a:gd name="connsiteX7" fmla="*/ 258499 w 567196"/>
              <a:gd name="connsiteY7" fmla="*/ 3432 h 569128"/>
              <a:gd name="connsiteX8" fmla="*/ 200302 w 567196"/>
              <a:gd name="connsiteY8" fmla="*/ 199838 h 569128"/>
              <a:gd name="connsiteX9" fmla="*/ 3420 w 567196"/>
              <a:gd name="connsiteY9" fmla="*/ 310614 h 569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67196" h="569128">
                <a:moveTo>
                  <a:pt x="3420" y="310614"/>
                </a:moveTo>
                <a:cubicBezTo>
                  <a:pt x="943" y="399387"/>
                  <a:pt x="150105" y="361096"/>
                  <a:pt x="200302" y="368811"/>
                </a:cubicBezTo>
                <a:cubicBezTo>
                  <a:pt x="204112" y="458727"/>
                  <a:pt x="166964" y="592268"/>
                  <a:pt x="310601" y="565693"/>
                </a:cubicBezTo>
                <a:cubicBezTo>
                  <a:pt x="399755" y="568265"/>
                  <a:pt x="361560" y="419294"/>
                  <a:pt x="369275" y="368811"/>
                </a:cubicBezTo>
                <a:cubicBezTo>
                  <a:pt x="419853" y="360906"/>
                  <a:pt x="568348" y="399482"/>
                  <a:pt x="566157" y="310614"/>
                </a:cubicBezTo>
                <a:cubicBezTo>
                  <a:pt x="569681" y="266608"/>
                  <a:pt x="567395" y="198981"/>
                  <a:pt x="507483" y="199838"/>
                </a:cubicBezTo>
                <a:lnTo>
                  <a:pt x="369275" y="199838"/>
                </a:lnTo>
                <a:cubicBezTo>
                  <a:pt x="365560" y="109541"/>
                  <a:pt x="402327" y="-23047"/>
                  <a:pt x="258499" y="3432"/>
                </a:cubicBezTo>
                <a:cubicBezTo>
                  <a:pt x="169631" y="670"/>
                  <a:pt x="208112" y="149832"/>
                  <a:pt x="200302" y="199838"/>
                </a:cubicBezTo>
                <a:cubicBezTo>
                  <a:pt x="110100" y="203553"/>
                  <a:pt x="-23060" y="166882"/>
                  <a:pt x="3420" y="310614"/>
                </a:cubicBezTo>
                <a:close/>
              </a:path>
            </a:pathLst>
          </a:custGeom>
          <a:solidFill>
            <a:srgbClr val="250A97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84" name="Freeform: Shape 1183">
            <a:extLst>
              <a:ext uri="{FF2B5EF4-FFF2-40B4-BE49-F238E27FC236}">
                <a16:creationId xmlns:a16="http://schemas.microsoft.com/office/drawing/2014/main" id="{A73BC330-2C84-44BD-9F74-ACE4C7DCF2F6}"/>
              </a:ext>
            </a:extLst>
          </p:cNvPr>
          <p:cNvSpPr/>
          <p:nvPr/>
        </p:nvSpPr>
        <p:spPr>
          <a:xfrm>
            <a:off x="6799914" y="9849012"/>
            <a:ext cx="259559" cy="267533"/>
          </a:xfrm>
          <a:custGeom>
            <a:avLst/>
            <a:gdLst>
              <a:gd name="connsiteX0" fmla="*/ 82832 w 165806"/>
              <a:gd name="connsiteY0" fmla="*/ 11 h 170900"/>
              <a:gd name="connsiteX1" fmla="*/ 82832 w 165806"/>
              <a:gd name="connsiteY1" fmla="*/ 170890 h 170900"/>
              <a:gd name="connsiteX2" fmla="*/ 82832 w 165806"/>
              <a:gd name="connsiteY2" fmla="*/ 11 h 170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806" h="170900">
                <a:moveTo>
                  <a:pt x="82832" y="11"/>
                </a:moveTo>
                <a:cubicBezTo>
                  <a:pt x="-27373" y="-1513"/>
                  <a:pt x="-27849" y="172413"/>
                  <a:pt x="82832" y="170890"/>
                </a:cubicBezTo>
                <a:cubicBezTo>
                  <a:pt x="193703" y="172509"/>
                  <a:pt x="193227" y="-1608"/>
                  <a:pt x="82832" y="11"/>
                </a:cubicBezTo>
                <a:close/>
              </a:path>
            </a:pathLst>
          </a:custGeom>
          <a:solidFill>
            <a:srgbClr val="250A97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85" name="Freeform: Shape 1184">
            <a:extLst>
              <a:ext uri="{FF2B5EF4-FFF2-40B4-BE49-F238E27FC236}">
                <a16:creationId xmlns:a16="http://schemas.microsoft.com/office/drawing/2014/main" id="{C889C65B-6EFC-4B4B-BABA-688295A546D9}"/>
              </a:ext>
            </a:extLst>
          </p:cNvPr>
          <p:cNvSpPr/>
          <p:nvPr/>
        </p:nvSpPr>
        <p:spPr>
          <a:xfrm>
            <a:off x="7106406" y="9543034"/>
            <a:ext cx="259783" cy="266796"/>
          </a:xfrm>
          <a:custGeom>
            <a:avLst/>
            <a:gdLst>
              <a:gd name="connsiteX0" fmla="*/ 82975 w 165949"/>
              <a:gd name="connsiteY0" fmla="*/ 170418 h 170429"/>
              <a:gd name="connsiteX1" fmla="*/ 82975 w 165949"/>
              <a:gd name="connsiteY1" fmla="*/ 16 h 170429"/>
              <a:gd name="connsiteX2" fmla="*/ 82975 w 165949"/>
              <a:gd name="connsiteY2" fmla="*/ 170418 h 170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949" h="170429">
                <a:moveTo>
                  <a:pt x="82975" y="170418"/>
                </a:moveTo>
                <a:cubicBezTo>
                  <a:pt x="193656" y="171942"/>
                  <a:pt x="193560" y="-1889"/>
                  <a:pt x="82975" y="16"/>
                </a:cubicBezTo>
                <a:cubicBezTo>
                  <a:pt x="-27611" y="-1889"/>
                  <a:pt x="-27706" y="172037"/>
                  <a:pt x="82975" y="170418"/>
                </a:cubicBezTo>
                <a:close/>
              </a:path>
            </a:pathLst>
          </a:custGeom>
          <a:solidFill>
            <a:srgbClr val="250A97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86" name="Freeform: Shape 1185">
            <a:extLst>
              <a:ext uri="{FF2B5EF4-FFF2-40B4-BE49-F238E27FC236}">
                <a16:creationId xmlns:a16="http://schemas.microsoft.com/office/drawing/2014/main" id="{8E2D6C5C-B7BE-4B34-8643-CDE4BF4AA2E9}"/>
              </a:ext>
            </a:extLst>
          </p:cNvPr>
          <p:cNvSpPr/>
          <p:nvPr/>
        </p:nvSpPr>
        <p:spPr>
          <a:xfrm>
            <a:off x="6493367" y="9543036"/>
            <a:ext cx="259950" cy="266791"/>
          </a:xfrm>
          <a:custGeom>
            <a:avLst/>
            <a:gdLst>
              <a:gd name="connsiteX0" fmla="*/ 82725 w 166056"/>
              <a:gd name="connsiteY0" fmla="*/ 170416 h 170426"/>
              <a:gd name="connsiteX1" fmla="*/ 82725 w 166056"/>
              <a:gd name="connsiteY1" fmla="*/ 14 h 170426"/>
              <a:gd name="connsiteX2" fmla="*/ 82725 w 166056"/>
              <a:gd name="connsiteY2" fmla="*/ 170416 h 170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6056" h="170426">
                <a:moveTo>
                  <a:pt x="82725" y="170416"/>
                </a:moveTo>
                <a:cubicBezTo>
                  <a:pt x="193881" y="171941"/>
                  <a:pt x="193786" y="-1796"/>
                  <a:pt x="82725" y="14"/>
                </a:cubicBezTo>
                <a:cubicBezTo>
                  <a:pt x="-27575" y="-1700"/>
                  <a:pt x="-27575" y="171845"/>
                  <a:pt x="82725" y="170416"/>
                </a:cubicBezTo>
                <a:close/>
              </a:path>
            </a:pathLst>
          </a:custGeom>
          <a:solidFill>
            <a:srgbClr val="250A97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87" name="Freeform: Shape 1186">
            <a:extLst>
              <a:ext uri="{FF2B5EF4-FFF2-40B4-BE49-F238E27FC236}">
                <a16:creationId xmlns:a16="http://schemas.microsoft.com/office/drawing/2014/main" id="{842B5E31-7D29-4985-9A07-F2CCF885D5E1}"/>
              </a:ext>
            </a:extLst>
          </p:cNvPr>
          <p:cNvSpPr/>
          <p:nvPr/>
        </p:nvSpPr>
        <p:spPr>
          <a:xfrm>
            <a:off x="6799914" y="9199946"/>
            <a:ext cx="259559" cy="267533"/>
          </a:xfrm>
          <a:custGeom>
            <a:avLst/>
            <a:gdLst>
              <a:gd name="connsiteX0" fmla="*/ 82832 w 165806"/>
              <a:gd name="connsiteY0" fmla="*/ 11 h 170900"/>
              <a:gd name="connsiteX1" fmla="*/ 82832 w 165806"/>
              <a:gd name="connsiteY1" fmla="*/ 170889 h 170900"/>
              <a:gd name="connsiteX2" fmla="*/ 82832 w 165806"/>
              <a:gd name="connsiteY2" fmla="*/ 11 h 170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806" h="170900">
                <a:moveTo>
                  <a:pt x="82832" y="11"/>
                </a:moveTo>
                <a:cubicBezTo>
                  <a:pt x="-27373" y="-1513"/>
                  <a:pt x="-27849" y="172414"/>
                  <a:pt x="82832" y="170889"/>
                </a:cubicBezTo>
                <a:cubicBezTo>
                  <a:pt x="193703" y="172509"/>
                  <a:pt x="193227" y="-1608"/>
                  <a:pt x="82832" y="11"/>
                </a:cubicBezTo>
                <a:close/>
              </a:path>
            </a:pathLst>
          </a:custGeom>
          <a:solidFill>
            <a:srgbClr val="250A97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88" name="Freeform: Shape 1187">
            <a:extLst>
              <a:ext uri="{FF2B5EF4-FFF2-40B4-BE49-F238E27FC236}">
                <a16:creationId xmlns:a16="http://schemas.microsoft.com/office/drawing/2014/main" id="{87916B06-CCE0-4CDB-BE37-03E0CEE9B0E7}"/>
              </a:ext>
            </a:extLst>
          </p:cNvPr>
          <p:cNvSpPr/>
          <p:nvPr/>
        </p:nvSpPr>
        <p:spPr>
          <a:xfrm>
            <a:off x="1729149" y="9238581"/>
            <a:ext cx="219933" cy="190410"/>
          </a:xfrm>
          <a:custGeom>
            <a:avLst/>
            <a:gdLst>
              <a:gd name="connsiteX0" fmla="*/ 105346 w 140493"/>
              <a:gd name="connsiteY0" fmla="*/ 121634 h 121634"/>
              <a:gd name="connsiteX1" fmla="*/ 35147 w 140493"/>
              <a:gd name="connsiteY1" fmla="*/ 121634 h 121634"/>
              <a:gd name="connsiteX2" fmla="*/ 0 w 140493"/>
              <a:gd name="connsiteY2" fmla="*/ 60770 h 121634"/>
              <a:gd name="connsiteX3" fmla="*/ 35147 w 140493"/>
              <a:gd name="connsiteY3" fmla="*/ 0 h 121634"/>
              <a:gd name="connsiteX4" fmla="*/ 105346 w 140493"/>
              <a:gd name="connsiteY4" fmla="*/ 0 h 121634"/>
              <a:gd name="connsiteX5" fmla="*/ 140494 w 140493"/>
              <a:gd name="connsiteY5" fmla="*/ 60770 h 121634"/>
              <a:gd name="connsiteX6" fmla="*/ 46863 w 140493"/>
              <a:gd name="connsiteY6" fmla="*/ 101251 h 121634"/>
              <a:gd name="connsiteX7" fmla="*/ 93631 w 140493"/>
              <a:gd name="connsiteY7" fmla="*/ 101251 h 121634"/>
              <a:gd name="connsiteX8" fmla="*/ 116967 w 140493"/>
              <a:gd name="connsiteY8" fmla="*/ 60770 h 121634"/>
              <a:gd name="connsiteX9" fmla="*/ 93631 w 140493"/>
              <a:gd name="connsiteY9" fmla="*/ 20288 h 121634"/>
              <a:gd name="connsiteX10" fmla="*/ 46863 w 140493"/>
              <a:gd name="connsiteY10" fmla="*/ 20288 h 121634"/>
              <a:gd name="connsiteX11" fmla="*/ 23527 w 140493"/>
              <a:gd name="connsiteY11" fmla="*/ 60674 h 121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40493" h="121634">
                <a:moveTo>
                  <a:pt x="105346" y="121634"/>
                </a:moveTo>
                <a:lnTo>
                  <a:pt x="35147" y="121634"/>
                </a:lnTo>
                <a:lnTo>
                  <a:pt x="0" y="60770"/>
                </a:lnTo>
                <a:lnTo>
                  <a:pt x="35147" y="0"/>
                </a:lnTo>
                <a:lnTo>
                  <a:pt x="105346" y="0"/>
                </a:lnTo>
                <a:lnTo>
                  <a:pt x="140494" y="60770"/>
                </a:lnTo>
                <a:close/>
                <a:moveTo>
                  <a:pt x="46863" y="101251"/>
                </a:moveTo>
                <a:lnTo>
                  <a:pt x="93631" y="101251"/>
                </a:lnTo>
                <a:lnTo>
                  <a:pt x="116967" y="60770"/>
                </a:lnTo>
                <a:lnTo>
                  <a:pt x="93631" y="20288"/>
                </a:lnTo>
                <a:lnTo>
                  <a:pt x="46863" y="20288"/>
                </a:lnTo>
                <a:lnTo>
                  <a:pt x="23527" y="60674"/>
                </a:lnTo>
                <a:close/>
              </a:path>
            </a:pathLst>
          </a:custGeom>
          <a:solidFill>
            <a:srgbClr val="250A97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89" name="Freeform: Shape 1188">
            <a:extLst>
              <a:ext uri="{FF2B5EF4-FFF2-40B4-BE49-F238E27FC236}">
                <a16:creationId xmlns:a16="http://schemas.microsoft.com/office/drawing/2014/main" id="{AC0A2625-1D29-491C-92E9-C1A05E42F492}"/>
              </a:ext>
            </a:extLst>
          </p:cNvPr>
          <p:cNvSpPr/>
          <p:nvPr/>
        </p:nvSpPr>
        <p:spPr>
          <a:xfrm>
            <a:off x="7480089" y="8803186"/>
            <a:ext cx="189814" cy="213671"/>
          </a:xfrm>
          <a:custGeom>
            <a:avLst/>
            <a:gdLst>
              <a:gd name="connsiteX0" fmla="*/ 121253 w 121253"/>
              <a:gd name="connsiteY0" fmla="*/ 136493 h 136493"/>
              <a:gd name="connsiteX1" fmla="*/ 0 w 121253"/>
              <a:gd name="connsiteY1" fmla="*/ 73533 h 136493"/>
              <a:gd name="connsiteX2" fmla="*/ 115157 w 121253"/>
              <a:gd name="connsiteY2" fmla="*/ 0 h 136493"/>
              <a:gd name="connsiteX3" fmla="*/ 40767 w 121253"/>
              <a:gd name="connsiteY3" fmla="*/ 71724 h 136493"/>
              <a:gd name="connsiteX4" fmla="*/ 99250 w 121253"/>
              <a:gd name="connsiteY4" fmla="*/ 102108 h 136493"/>
              <a:gd name="connsiteX5" fmla="*/ 96298 w 121253"/>
              <a:gd name="connsiteY5" fmla="*/ 36195 h 136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253" h="136493">
                <a:moveTo>
                  <a:pt x="121253" y="136493"/>
                </a:moveTo>
                <a:lnTo>
                  <a:pt x="0" y="73533"/>
                </a:lnTo>
                <a:lnTo>
                  <a:pt x="115157" y="0"/>
                </a:lnTo>
                <a:close/>
                <a:moveTo>
                  <a:pt x="40767" y="71724"/>
                </a:moveTo>
                <a:lnTo>
                  <a:pt x="99250" y="102108"/>
                </a:lnTo>
                <a:lnTo>
                  <a:pt x="96298" y="36195"/>
                </a:lnTo>
                <a:close/>
              </a:path>
            </a:pathLst>
          </a:custGeom>
          <a:solidFill>
            <a:srgbClr val="250A97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90" name="Freeform: Shape 1189">
            <a:extLst>
              <a:ext uri="{FF2B5EF4-FFF2-40B4-BE49-F238E27FC236}">
                <a16:creationId xmlns:a16="http://schemas.microsoft.com/office/drawing/2014/main" id="{942557B2-E3E4-405A-B7E5-ECE15035903F}"/>
              </a:ext>
            </a:extLst>
          </p:cNvPr>
          <p:cNvSpPr/>
          <p:nvPr/>
        </p:nvSpPr>
        <p:spPr>
          <a:xfrm>
            <a:off x="5760876" y="8924410"/>
            <a:ext cx="189665" cy="213671"/>
          </a:xfrm>
          <a:custGeom>
            <a:avLst/>
            <a:gdLst>
              <a:gd name="connsiteX0" fmla="*/ 121158 w 121158"/>
              <a:gd name="connsiteY0" fmla="*/ 136493 h 136493"/>
              <a:gd name="connsiteX1" fmla="*/ 0 w 121158"/>
              <a:gd name="connsiteY1" fmla="*/ 73533 h 136493"/>
              <a:gd name="connsiteX2" fmla="*/ 115062 w 121158"/>
              <a:gd name="connsiteY2" fmla="*/ 0 h 136493"/>
              <a:gd name="connsiteX3" fmla="*/ 40672 w 121158"/>
              <a:gd name="connsiteY3" fmla="*/ 71724 h 136493"/>
              <a:gd name="connsiteX4" fmla="*/ 99251 w 121158"/>
              <a:gd name="connsiteY4" fmla="*/ 102108 h 136493"/>
              <a:gd name="connsiteX5" fmla="*/ 96298 w 121158"/>
              <a:gd name="connsiteY5" fmla="*/ 36290 h 136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158" h="136493">
                <a:moveTo>
                  <a:pt x="121158" y="136493"/>
                </a:moveTo>
                <a:lnTo>
                  <a:pt x="0" y="73533"/>
                </a:lnTo>
                <a:lnTo>
                  <a:pt x="115062" y="0"/>
                </a:lnTo>
                <a:close/>
                <a:moveTo>
                  <a:pt x="40672" y="71724"/>
                </a:moveTo>
                <a:lnTo>
                  <a:pt x="99251" y="102108"/>
                </a:lnTo>
                <a:lnTo>
                  <a:pt x="96298" y="36290"/>
                </a:lnTo>
                <a:close/>
              </a:path>
            </a:pathLst>
          </a:custGeom>
          <a:solidFill>
            <a:srgbClr val="FBEE2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91" name="Freeform: Shape 1190">
            <a:extLst>
              <a:ext uri="{FF2B5EF4-FFF2-40B4-BE49-F238E27FC236}">
                <a16:creationId xmlns:a16="http://schemas.microsoft.com/office/drawing/2014/main" id="{9FC1C600-94DD-42E0-8119-79CA27C25051}"/>
              </a:ext>
            </a:extLst>
          </p:cNvPr>
          <p:cNvSpPr/>
          <p:nvPr/>
        </p:nvSpPr>
        <p:spPr>
          <a:xfrm>
            <a:off x="7948586" y="10179899"/>
            <a:ext cx="189814" cy="213671"/>
          </a:xfrm>
          <a:custGeom>
            <a:avLst/>
            <a:gdLst>
              <a:gd name="connsiteX0" fmla="*/ 121253 w 121253"/>
              <a:gd name="connsiteY0" fmla="*/ 136493 h 136493"/>
              <a:gd name="connsiteX1" fmla="*/ 0 w 121253"/>
              <a:gd name="connsiteY1" fmla="*/ 73533 h 136493"/>
              <a:gd name="connsiteX2" fmla="*/ 115158 w 121253"/>
              <a:gd name="connsiteY2" fmla="*/ 0 h 136493"/>
              <a:gd name="connsiteX3" fmla="*/ 40767 w 121253"/>
              <a:gd name="connsiteY3" fmla="*/ 71724 h 136493"/>
              <a:gd name="connsiteX4" fmla="*/ 99250 w 121253"/>
              <a:gd name="connsiteY4" fmla="*/ 102108 h 136493"/>
              <a:gd name="connsiteX5" fmla="*/ 96298 w 121253"/>
              <a:gd name="connsiteY5" fmla="*/ 36195 h 136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253" h="136493">
                <a:moveTo>
                  <a:pt x="121253" y="136493"/>
                </a:moveTo>
                <a:lnTo>
                  <a:pt x="0" y="73533"/>
                </a:lnTo>
                <a:lnTo>
                  <a:pt x="115158" y="0"/>
                </a:lnTo>
                <a:close/>
                <a:moveTo>
                  <a:pt x="40767" y="71724"/>
                </a:moveTo>
                <a:lnTo>
                  <a:pt x="99250" y="102108"/>
                </a:lnTo>
                <a:lnTo>
                  <a:pt x="96298" y="36195"/>
                </a:lnTo>
                <a:close/>
              </a:path>
            </a:pathLst>
          </a:custGeom>
          <a:solidFill>
            <a:srgbClr val="FBEE2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92" name="Freeform: Shape 1191">
            <a:extLst>
              <a:ext uri="{FF2B5EF4-FFF2-40B4-BE49-F238E27FC236}">
                <a16:creationId xmlns:a16="http://schemas.microsoft.com/office/drawing/2014/main" id="{D7664F7C-DBA8-475A-86B8-67653EC3A69B}"/>
              </a:ext>
            </a:extLst>
          </p:cNvPr>
          <p:cNvSpPr/>
          <p:nvPr/>
        </p:nvSpPr>
        <p:spPr>
          <a:xfrm>
            <a:off x="6080116" y="10215535"/>
            <a:ext cx="190559" cy="190559"/>
          </a:xfrm>
          <a:custGeom>
            <a:avLst/>
            <a:gdLst>
              <a:gd name="connsiteX0" fmla="*/ 60960 w 121729"/>
              <a:gd name="connsiteY0" fmla="*/ 121729 h 121729"/>
              <a:gd name="connsiteX1" fmla="*/ 0 w 121729"/>
              <a:gd name="connsiteY1" fmla="*/ 60960 h 121729"/>
              <a:gd name="connsiteX2" fmla="*/ 60770 w 121729"/>
              <a:gd name="connsiteY2" fmla="*/ 0 h 121729"/>
              <a:gd name="connsiteX3" fmla="*/ 121730 w 121729"/>
              <a:gd name="connsiteY3" fmla="*/ 60770 h 121729"/>
              <a:gd name="connsiteX4" fmla="*/ 121730 w 121729"/>
              <a:gd name="connsiteY4" fmla="*/ 60865 h 121729"/>
              <a:gd name="connsiteX5" fmla="*/ 60960 w 121729"/>
              <a:gd name="connsiteY5" fmla="*/ 121730 h 121729"/>
              <a:gd name="connsiteX6" fmla="*/ 60960 w 121729"/>
              <a:gd name="connsiteY6" fmla="*/ 20478 h 121729"/>
              <a:gd name="connsiteX7" fmla="*/ 20384 w 121729"/>
              <a:gd name="connsiteY7" fmla="*/ 60864 h 121729"/>
              <a:gd name="connsiteX8" fmla="*/ 60770 w 121729"/>
              <a:gd name="connsiteY8" fmla="*/ 101440 h 121729"/>
              <a:gd name="connsiteX9" fmla="*/ 101346 w 121729"/>
              <a:gd name="connsiteY9" fmla="*/ 61054 h 121729"/>
              <a:gd name="connsiteX10" fmla="*/ 101346 w 121729"/>
              <a:gd name="connsiteY10" fmla="*/ 60864 h 121729"/>
              <a:gd name="connsiteX11" fmla="*/ 60960 w 121729"/>
              <a:gd name="connsiteY11" fmla="*/ 20478 h 121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729" h="121729">
                <a:moveTo>
                  <a:pt x="60960" y="121729"/>
                </a:moveTo>
                <a:cubicBezTo>
                  <a:pt x="27346" y="121782"/>
                  <a:pt x="53" y="94575"/>
                  <a:pt x="0" y="60960"/>
                </a:cubicBezTo>
                <a:cubicBezTo>
                  <a:pt x="-53" y="27345"/>
                  <a:pt x="27155" y="52"/>
                  <a:pt x="60770" y="0"/>
                </a:cubicBezTo>
                <a:cubicBezTo>
                  <a:pt x="94384" y="-52"/>
                  <a:pt x="121677" y="27155"/>
                  <a:pt x="121730" y="60770"/>
                </a:cubicBezTo>
                <a:cubicBezTo>
                  <a:pt x="121730" y="60802"/>
                  <a:pt x="121730" y="60833"/>
                  <a:pt x="121730" y="60865"/>
                </a:cubicBezTo>
                <a:cubicBezTo>
                  <a:pt x="121677" y="94421"/>
                  <a:pt x="94516" y="121625"/>
                  <a:pt x="60960" y="121730"/>
                </a:cubicBezTo>
                <a:close/>
                <a:moveTo>
                  <a:pt x="60960" y="20478"/>
                </a:moveTo>
                <a:cubicBezTo>
                  <a:pt x="38603" y="20426"/>
                  <a:pt x="20436" y="38508"/>
                  <a:pt x="20384" y="60864"/>
                </a:cubicBezTo>
                <a:cubicBezTo>
                  <a:pt x="20331" y="83222"/>
                  <a:pt x="38413" y="101388"/>
                  <a:pt x="60770" y="101440"/>
                </a:cubicBezTo>
                <a:cubicBezTo>
                  <a:pt x="83127" y="101493"/>
                  <a:pt x="101293" y="83411"/>
                  <a:pt x="101346" y="61054"/>
                </a:cubicBezTo>
                <a:cubicBezTo>
                  <a:pt x="101346" y="60991"/>
                  <a:pt x="101346" y="60928"/>
                  <a:pt x="101346" y="60864"/>
                </a:cubicBezTo>
                <a:cubicBezTo>
                  <a:pt x="101346" y="38560"/>
                  <a:pt x="83264" y="20478"/>
                  <a:pt x="60960" y="20478"/>
                </a:cubicBezTo>
                <a:close/>
              </a:path>
            </a:pathLst>
          </a:custGeom>
          <a:solidFill>
            <a:srgbClr val="250A97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93" name="Freeform: Shape 1192">
            <a:extLst>
              <a:ext uri="{FF2B5EF4-FFF2-40B4-BE49-F238E27FC236}">
                <a16:creationId xmlns:a16="http://schemas.microsoft.com/office/drawing/2014/main" id="{6B15826F-5083-46FC-A3A7-308F6245F3CE}"/>
              </a:ext>
            </a:extLst>
          </p:cNvPr>
          <p:cNvSpPr/>
          <p:nvPr/>
        </p:nvSpPr>
        <p:spPr>
          <a:xfrm>
            <a:off x="91200" y="10021247"/>
            <a:ext cx="190559" cy="190559"/>
          </a:xfrm>
          <a:custGeom>
            <a:avLst/>
            <a:gdLst>
              <a:gd name="connsiteX0" fmla="*/ 60865 w 121729"/>
              <a:gd name="connsiteY0" fmla="*/ 121730 h 121729"/>
              <a:gd name="connsiteX1" fmla="*/ 0 w 121729"/>
              <a:gd name="connsiteY1" fmla="*/ 60865 h 121729"/>
              <a:gd name="connsiteX2" fmla="*/ 60865 w 121729"/>
              <a:gd name="connsiteY2" fmla="*/ 0 h 121729"/>
              <a:gd name="connsiteX3" fmla="*/ 121729 w 121729"/>
              <a:gd name="connsiteY3" fmla="*/ 60865 h 121729"/>
              <a:gd name="connsiteX4" fmla="*/ 60865 w 121729"/>
              <a:gd name="connsiteY4" fmla="*/ 121730 h 121729"/>
              <a:gd name="connsiteX5" fmla="*/ 60865 w 121729"/>
              <a:gd name="connsiteY5" fmla="*/ 20479 h 121729"/>
              <a:gd name="connsiteX6" fmla="*/ 20384 w 121729"/>
              <a:gd name="connsiteY6" fmla="*/ 60960 h 121729"/>
              <a:gd name="connsiteX7" fmla="*/ 60865 w 121729"/>
              <a:gd name="connsiteY7" fmla="*/ 101441 h 121729"/>
              <a:gd name="connsiteX8" fmla="*/ 101346 w 121729"/>
              <a:gd name="connsiteY8" fmla="*/ 60960 h 121729"/>
              <a:gd name="connsiteX9" fmla="*/ 101346 w 121729"/>
              <a:gd name="connsiteY9" fmla="*/ 60865 h 121729"/>
              <a:gd name="connsiteX10" fmla="*/ 60865 w 121729"/>
              <a:gd name="connsiteY10" fmla="*/ 20479 h 121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729" h="121729">
                <a:moveTo>
                  <a:pt x="60865" y="121730"/>
                </a:moveTo>
                <a:cubicBezTo>
                  <a:pt x="27250" y="121730"/>
                  <a:pt x="0" y="94480"/>
                  <a:pt x="0" y="60865"/>
                </a:cubicBezTo>
                <a:cubicBezTo>
                  <a:pt x="0" y="27250"/>
                  <a:pt x="27250" y="0"/>
                  <a:pt x="60865" y="0"/>
                </a:cubicBezTo>
                <a:cubicBezTo>
                  <a:pt x="94479" y="0"/>
                  <a:pt x="121729" y="27250"/>
                  <a:pt x="121729" y="60865"/>
                </a:cubicBezTo>
                <a:cubicBezTo>
                  <a:pt x="121677" y="94458"/>
                  <a:pt x="94458" y="121677"/>
                  <a:pt x="60865" y="121730"/>
                </a:cubicBezTo>
                <a:close/>
                <a:moveTo>
                  <a:pt x="60865" y="20479"/>
                </a:moveTo>
                <a:cubicBezTo>
                  <a:pt x="38508" y="20479"/>
                  <a:pt x="20384" y="38603"/>
                  <a:pt x="20384" y="60960"/>
                </a:cubicBezTo>
                <a:cubicBezTo>
                  <a:pt x="20384" y="83318"/>
                  <a:pt x="38508" y="101441"/>
                  <a:pt x="60865" y="101441"/>
                </a:cubicBezTo>
                <a:cubicBezTo>
                  <a:pt x="83222" y="101441"/>
                  <a:pt x="101346" y="83317"/>
                  <a:pt x="101346" y="60960"/>
                </a:cubicBezTo>
                <a:cubicBezTo>
                  <a:pt x="101346" y="60928"/>
                  <a:pt x="101346" y="60897"/>
                  <a:pt x="101346" y="60865"/>
                </a:cubicBezTo>
                <a:cubicBezTo>
                  <a:pt x="101293" y="38545"/>
                  <a:pt x="83185" y="20479"/>
                  <a:pt x="60865" y="20479"/>
                </a:cubicBezTo>
                <a:close/>
              </a:path>
            </a:pathLst>
          </a:custGeom>
          <a:solidFill>
            <a:srgbClr val="FBEE2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94" name="Freeform: Shape 1193">
            <a:extLst>
              <a:ext uri="{FF2B5EF4-FFF2-40B4-BE49-F238E27FC236}">
                <a16:creationId xmlns:a16="http://schemas.microsoft.com/office/drawing/2014/main" id="{52BABD9C-1AC8-4FAA-AE06-D4236C33121F}"/>
              </a:ext>
            </a:extLst>
          </p:cNvPr>
          <p:cNvSpPr/>
          <p:nvPr/>
        </p:nvSpPr>
        <p:spPr>
          <a:xfrm rot="19684200">
            <a:off x="713198" y="8582694"/>
            <a:ext cx="31908" cy="195629"/>
          </a:xfrm>
          <a:custGeom>
            <a:avLst/>
            <a:gdLst>
              <a:gd name="connsiteX0" fmla="*/ 0 w 20383"/>
              <a:gd name="connsiteY0" fmla="*/ 0 h 124968"/>
              <a:gd name="connsiteX1" fmla="*/ 20383 w 20383"/>
              <a:gd name="connsiteY1" fmla="*/ 0 h 124968"/>
              <a:gd name="connsiteX2" fmla="*/ 20383 w 20383"/>
              <a:gd name="connsiteY2" fmla="*/ 124968 h 124968"/>
              <a:gd name="connsiteX3" fmla="*/ 0 w 20383"/>
              <a:gd name="connsiteY3" fmla="*/ 124968 h 124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83" h="124968">
                <a:moveTo>
                  <a:pt x="0" y="0"/>
                </a:moveTo>
                <a:lnTo>
                  <a:pt x="20383" y="0"/>
                </a:lnTo>
                <a:lnTo>
                  <a:pt x="20383" y="124968"/>
                </a:lnTo>
                <a:lnTo>
                  <a:pt x="0" y="124968"/>
                </a:lnTo>
                <a:close/>
              </a:path>
            </a:pathLst>
          </a:custGeom>
          <a:solidFill>
            <a:srgbClr val="250A97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95" name="Freeform: Shape 1194">
            <a:extLst>
              <a:ext uri="{FF2B5EF4-FFF2-40B4-BE49-F238E27FC236}">
                <a16:creationId xmlns:a16="http://schemas.microsoft.com/office/drawing/2014/main" id="{D011724C-4BE6-44FF-B7B8-02A078AF8C4C}"/>
              </a:ext>
            </a:extLst>
          </p:cNvPr>
          <p:cNvSpPr/>
          <p:nvPr/>
        </p:nvSpPr>
        <p:spPr>
          <a:xfrm rot="19684200">
            <a:off x="631786" y="8664108"/>
            <a:ext cx="195629" cy="31908"/>
          </a:xfrm>
          <a:custGeom>
            <a:avLst/>
            <a:gdLst>
              <a:gd name="connsiteX0" fmla="*/ 0 w 124968"/>
              <a:gd name="connsiteY0" fmla="*/ 0 h 20383"/>
              <a:gd name="connsiteX1" fmla="*/ 124968 w 124968"/>
              <a:gd name="connsiteY1" fmla="*/ 0 h 20383"/>
              <a:gd name="connsiteX2" fmla="*/ 124968 w 124968"/>
              <a:gd name="connsiteY2" fmla="*/ 20383 h 20383"/>
              <a:gd name="connsiteX3" fmla="*/ 0 w 124968"/>
              <a:gd name="connsiteY3" fmla="*/ 20383 h 20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4968" h="20383">
                <a:moveTo>
                  <a:pt x="0" y="0"/>
                </a:moveTo>
                <a:lnTo>
                  <a:pt x="124968" y="0"/>
                </a:lnTo>
                <a:lnTo>
                  <a:pt x="124968" y="20383"/>
                </a:lnTo>
                <a:lnTo>
                  <a:pt x="0" y="20383"/>
                </a:lnTo>
                <a:close/>
              </a:path>
            </a:pathLst>
          </a:custGeom>
          <a:solidFill>
            <a:srgbClr val="250A97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97" name="TextBox 1196">
            <a:extLst>
              <a:ext uri="{FF2B5EF4-FFF2-40B4-BE49-F238E27FC236}">
                <a16:creationId xmlns:a16="http://schemas.microsoft.com/office/drawing/2014/main" id="{D4FF60FE-EEBA-4F96-A661-FA551F9EFDDC}"/>
              </a:ext>
            </a:extLst>
          </p:cNvPr>
          <p:cNvSpPr txBox="1"/>
          <p:nvPr/>
        </p:nvSpPr>
        <p:spPr>
          <a:xfrm>
            <a:off x="2894915" y="8471160"/>
            <a:ext cx="2439770" cy="28725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spc="0" normalizeH="0" baseline="0" dirty="0">
                <a:ln>
                  <a:noFill/>
                </a:ln>
                <a:solidFill>
                  <a:srgbClr val="250A97"/>
                </a:solidFill>
                <a:effectLst/>
                <a:uFillTx/>
                <a:latin typeface="Orbitron"/>
                <a:ea typeface="+mn-ea"/>
                <a:cs typeface="+mn-cs"/>
                <a:sym typeface="Orbitron"/>
                <a:rtl val="0"/>
              </a:rPr>
              <a:t>WWW.YOURWEBSITE.COM</a:t>
            </a:r>
          </a:p>
        </p:txBody>
      </p:sp>
      <p:sp>
        <p:nvSpPr>
          <p:cNvPr id="1198" name="TextBox 1197">
            <a:extLst>
              <a:ext uri="{FF2B5EF4-FFF2-40B4-BE49-F238E27FC236}">
                <a16:creationId xmlns:a16="http://schemas.microsoft.com/office/drawing/2014/main" id="{DF66285C-6C6F-4CD6-9305-41ABBCEDB7B7}"/>
              </a:ext>
            </a:extLst>
          </p:cNvPr>
          <p:cNvSpPr txBox="1"/>
          <p:nvPr/>
        </p:nvSpPr>
        <p:spPr>
          <a:xfrm>
            <a:off x="946666" y="1388935"/>
            <a:ext cx="1545295" cy="30264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3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Orbitron"/>
                <a:ea typeface="+mn-ea"/>
                <a:cs typeface="+mn-cs"/>
                <a:sym typeface="Orbitron"/>
                <a:rtl val="0"/>
              </a:rPr>
              <a:t>BRAND </a:t>
            </a:r>
            <a:r>
              <a:rPr kumimoji="0" lang="en-US" sz="1300" b="1" i="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Orbitron"/>
                <a:ea typeface="+mn-ea"/>
                <a:cs typeface="+mn-cs"/>
                <a:sym typeface="Orbitron"/>
                <a:rtl val="0"/>
              </a:rPr>
              <a:t>BRAND</a:t>
            </a:r>
            <a:endParaRPr kumimoji="0" lang="en-US" sz="13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Orbitron"/>
              <a:ea typeface="+mn-ea"/>
              <a:cs typeface="+mn-cs"/>
              <a:sym typeface="Orbitron"/>
              <a:rtl val="0"/>
            </a:endParaRPr>
          </a:p>
        </p:txBody>
      </p:sp>
      <p:sp>
        <p:nvSpPr>
          <p:cNvPr id="1199" name="TextBox 1198">
            <a:extLst>
              <a:ext uri="{FF2B5EF4-FFF2-40B4-BE49-F238E27FC236}">
                <a16:creationId xmlns:a16="http://schemas.microsoft.com/office/drawing/2014/main" id="{FA52E836-7EE1-4330-998A-C54390664199}"/>
              </a:ext>
            </a:extLst>
          </p:cNvPr>
          <p:cNvSpPr txBox="1"/>
          <p:nvPr/>
        </p:nvSpPr>
        <p:spPr>
          <a:xfrm>
            <a:off x="931437" y="1568705"/>
            <a:ext cx="1575752" cy="21031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7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Orbitron"/>
                <a:ea typeface="+mn-ea"/>
                <a:cs typeface="+mn-cs"/>
                <a:sym typeface="Orbitron"/>
                <a:rtl val="0"/>
              </a:rPr>
              <a:t>GAMES AND RECREATIONAL</a:t>
            </a:r>
          </a:p>
        </p:txBody>
      </p:sp>
      <p:grpSp>
        <p:nvGrpSpPr>
          <p:cNvPr id="1200" name="Group">
            <a:extLst>
              <a:ext uri="{FF2B5EF4-FFF2-40B4-BE49-F238E27FC236}">
                <a16:creationId xmlns:a16="http://schemas.microsoft.com/office/drawing/2014/main" id="{EDEE27C7-AB86-4A00-BA31-74F12F233189}"/>
              </a:ext>
            </a:extLst>
          </p:cNvPr>
          <p:cNvGrpSpPr/>
          <p:nvPr/>
        </p:nvGrpSpPr>
        <p:grpSpPr>
          <a:xfrm>
            <a:off x="1322497" y="599305"/>
            <a:ext cx="793633" cy="793633"/>
            <a:chOff x="0" y="0"/>
            <a:chExt cx="6314957" cy="6314957"/>
          </a:xfrm>
        </p:grpSpPr>
        <p:sp>
          <p:nvSpPr>
            <p:cNvPr id="1201" name="Circle">
              <a:extLst>
                <a:ext uri="{FF2B5EF4-FFF2-40B4-BE49-F238E27FC236}">
                  <a16:creationId xmlns:a16="http://schemas.microsoft.com/office/drawing/2014/main" id="{A14685DE-4FDF-4699-A742-A39CEA8CCA1A}"/>
                </a:ext>
              </a:extLst>
            </p:cNvPr>
            <p:cNvSpPr/>
            <p:nvPr/>
          </p:nvSpPr>
          <p:spPr>
            <a:xfrm>
              <a:off x="0" y="0"/>
              <a:ext cx="6314958" cy="6314958"/>
            </a:xfrm>
            <a:prstGeom prst="ellipse">
              <a:avLst/>
            </a:prstGeom>
            <a:solidFill>
              <a:srgbClr val="3222A8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202" name="Oval">
              <a:extLst>
                <a:ext uri="{FF2B5EF4-FFF2-40B4-BE49-F238E27FC236}">
                  <a16:creationId xmlns:a16="http://schemas.microsoft.com/office/drawing/2014/main" id="{585A3593-049B-4183-9D05-06D368EC553D}"/>
                </a:ext>
              </a:extLst>
            </p:cNvPr>
            <p:cNvSpPr/>
            <p:nvPr/>
          </p:nvSpPr>
          <p:spPr>
            <a:xfrm>
              <a:off x="4673600" y="3289300"/>
              <a:ext cx="251299" cy="263456"/>
            </a:xfrm>
            <a:prstGeom prst="ellipse">
              <a:avLst/>
            </a:prstGeom>
            <a:solidFill>
              <a:srgbClr val="353535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203" name="Shape">
              <a:extLst>
                <a:ext uri="{FF2B5EF4-FFF2-40B4-BE49-F238E27FC236}">
                  <a16:creationId xmlns:a16="http://schemas.microsoft.com/office/drawing/2014/main" id="{0B580E6D-3744-43AA-A079-72FE1A1B9FC9}"/>
                </a:ext>
              </a:extLst>
            </p:cNvPr>
            <p:cNvSpPr/>
            <p:nvPr/>
          </p:nvSpPr>
          <p:spPr>
            <a:xfrm>
              <a:off x="1117600" y="2692399"/>
              <a:ext cx="874449" cy="8774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70" h="19980" extrusionOk="0">
                  <a:moveTo>
                    <a:pt x="125" y="10903"/>
                  </a:moveTo>
                  <a:cubicBezTo>
                    <a:pt x="35" y="14019"/>
                    <a:pt x="5471" y="12675"/>
                    <a:pt x="7299" y="12947"/>
                  </a:cubicBezTo>
                  <a:cubicBezTo>
                    <a:pt x="7440" y="16102"/>
                    <a:pt x="6087" y="20791"/>
                    <a:pt x="11319" y="19859"/>
                  </a:cubicBezTo>
                  <a:cubicBezTo>
                    <a:pt x="14568" y="19948"/>
                    <a:pt x="13177" y="14718"/>
                    <a:pt x="13457" y="12947"/>
                  </a:cubicBezTo>
                  <a:cubicBezTo>
                    <a:pt x="15300" y="12669"/>
                    <a:pt x="20711" y="14023"/>
                    <a:pt x="20632" y="10903"/>
                  </a:cubicBezTo>
                  <a:cubicBezTo>
                    <a:pt x="20760" y="9360"/>
                    <a:pt x="20679" y="6986"/>
                    <a:pt x="18493" y="7015"/>
                  </a:cubicBezTo>
                  <a:lnTo>
                    <a:pt x="13457" y="7015"/>
                  </a:lnTo>
                  <a:cubicBezTo>
                    <a:pt x="13322" y="3845"/>
                    <a:pt x="14662" y="-809"/>
                    <a:pt x="9421" y="120"/>
                  </a:cubicBezTo>
                  <a:cubicBezTo>
                    <a:pt x="6183" y="21"/>
                    <a:pt x="7584" y="5258"/>
                    <a:pt x="7299" y="7015"/>
                  </a:cubicBezTo>
                  <a:cubicBezTo>
                    <a:pt x="4013" y="7145"/>
                    <a:pt x="-840" y="5857"/>
                    <a:pt x="125" y="10903"/>
                  </a:cubicBezTo>
                  <a:close/>
                </a:path>
              </a:pathLst>
            </a:custGeom>
            <a:solidFill>
              <a:srgbClr val="353535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204" name="Oval">
              <a:extLst>
                <a:ext uri="{FF2B5EF4-FFF2-40B4-BE49-F238E27FC236}">
                  <a16:creationId xmlns:a16="http://schemas.microsoft.com/office/drawing/2014/main" id="{A320D75E-A661-4AC1-8455-E27214F9624A}"/>
                </a:ext>
              </a:extLst>
            </p:cNvPr>
            <p:cNvSpPr/>
            <p:nvPr/>
          </p:nvSpPr>
          <p:spPr>
            <a:xfrm>
              <a:off x="4978400" y="2984500"/>
              <a:ext cx="251499" cy="262731"/>
            </a:xfrm>
            <a:prstGeom prst="ellipse">
              <a:avLst/>
            </a:prstGeom>
            <a:solidFill>
              <a:srgbClr val="353535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205" name="Oval">
              <a:extLst>
                <a:ext uri="{FF2B5EF4-FFF2-40B4-BE49-F238E27FC236}">
                  <a16:creationId xmlns:a16="http://schemas.microsoft.com/office/drawing/2014/main" id="{10C064FF-2DE0-40B0-8071-2E583E74F3C9}"/>
                </a:ext>
              </a:extLst>
            </p:cNvPr>
            <p:cNvSpPr/>
            <p:nvPr/>
          </p:nvSpPr>
          <p:spPr>
            <a:xfrm>
              <a:off x="4368800" y="2984500"/>
              <a:ext cx="251924" cy="262723"/>
            </a:xfrm>
            <a:prstGeom prst="ellipse">
              <a:avLst/>
            </a:prstGeom>
            <a:solidFill>
              <a:srgbClr val="353535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206" name="Oval">
              <a:extLst>
                <a:ext uri="{FF2B5EF4-FFF2-40B4-BE49-F238E27FC236}">
                  <a16:creationId xmlns:a16="http://schemas.microsoft.com/office/drawing/2014/main" id="{52C66E13-A72B-4C55-869C-F4CCA430CA78}"/>
                </a:ext>
              </a:extLst>
            </p:cNvPr>
            <p:cNvSpPr/>
            <p:nvPr/>
          </p:nvSpPr>
          <p:spPr>
            <a:xfrm>
              <a:off x="4673600" y="2641600"/>
              <a:ext cx="251299" cy="263450"/>
            </a:xfrm>
            <a:prstGeom prst="ellipse">
              <a:avLst/>
            </a:prstGeom>
            <a:solidFill>
              <a:srgbClr val="353535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207" name="Shape">
              <a:extLst>
                <a:ext uri="{FF2B5EF4-FFF2-40B4-BE49-F238E27FC236}">
                  <a16:creationId xmlns:a16="http://schemas.microsoft.com/office/drawing/2014/main" id="{CBF26A7E-4BE1-4053-8298-E20267919FF0}"/>
                </a:ext>
              </a:extLst>
            </p:cNvPr>
            <p:cNvSpPr/>
            <p:nvPr/>
          </p:nvSpPr>
          <p:spPr>
            <a:xfrm>
              <a:off x="596899" y="88900"/>
              <a:ext cx="5153296" cy="56730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8" h="21600" extrusionOk="0">
                  <a:moveTo>
                    <a:pt x="10613" y="17358"/>
                  </a:moveTo>
                  <a:cubicBezTo>
                    <a:pt x="9852" y="17358"/>
                    <a:pt x="9234" y="16787"/>
                    <a:pt x="9234" y="16082"/>
                  </a:cubicBezTo>
                  <a:cubicBezTo>
                    <a:pt x="9234" y="15378"/>
                    <a:pt x="9852" y="14807"/>
                    <a:pt x="10613" y="14807"/>
                  </a:cubicBezTo>
                  <a:cubicBezTo>
                    <a:pt x="11375" y="14807"/>
                    <a:pt x="11993" y="15378"/>
                    <a:pt x="11993" y="16082"/>
                  </a:cubicBezTo>
                  <a:cubicBezTo>
                    <a:pt x="11993" y="16787"/>
                    <a:pt x="11375" y="17358"/>
                    <a:pt x="10613" y="17358"/>
                  </a:cubicBezTo>
                  <a:close/>
                  <a:moveTo>
                    <a:pt x="21222" y="10601"/>
                  </a:moveTo>
                  <a:cubicBezTo>
                    <a:pt x="20993" y="9537"/>
                    <a:pt x="20877" y="9085"/>
                    <a:pt x="20554" y="8407"/>
                  </a:cubicBezTo>
                  <a:cubicBezTo>
                    <a:pt x="20570" y="8363"/>
                    <a:pt x="20585" y="8320"/>
                    <a:pt x="20598" y="8276"/>
                  </a:cubicBezTo>
                  <a:cubicBezTo>
                    <a:pt x="21429" y="5746"/>
                    <a:pt x="20400" y="4462"/>
                    <a:pt x="18456" y="5134"/>
                  </a:cubicBezTo>
                  <a:cubicBezTo>
                    <a:pt x="18426" y="5144"/>
                    <a:pt x="18397" y="5155"/>
                    <a:pt x="18367" y="5166"/>
                  </a:cubicBezTo>
                  <a:cubicBezTo>
                    <a:pt x="17927" y="5328"/>
                    <a:pt x="17440" y="5591"/>
                    <a:pt x="16919" y="5957"/>
                  </a:cubicBezTo>
                  <a:cubicBezTo>
                    <a:pt x="15173" y="5420"/>
                    <a:pt x="13065" y="5138"/>
                    <a:pt x="10940" y="5113"/>
                  </a:cubicBezTo>
                  <a:cubicBezTo>
                    <a:pt x="10812" y="5111"/>
                    <a:pt x="10684" y="5111"/>
                    <a:pt x="10555" y="5111"/>
                  </a:cubicBezTo>
                  <a:cubicBezTo>
                    <a:pt x="10684" y="5111"/>
                    <a:pt x="10812" y="5111"/>
                    <a:pt x="10940" y="5113"/>
                  </a:cubicBezTo>
                  <a:lnTo>
                    <a:pt x="10940" y="4951"/>
                  </a:lnTo>
                  <a:lnTo>
                    <a:pt x="10746" y="4951"/>
                  </a:lnTo>
                  <a:lnTo>
                    <a:pt x="10746" y="4668"/>
                  </a:lnTo>
                  <a:lnTo>
                    <a:pt x="10579" y="4668"/>
                  </a:lnTo>
                  <a:lnTo>
                    <a:pt x="10579" y="4385"/>
                  </a:lnTo>
                  <a:lnTo>
                    <a:pt x="10353" y="4385"/>
                  </a:lnTo>
                  <a:lnTo>
                    <a:pt x="10353" y="4334"/>
                  </a:lnTo>
                  <a:cubicBezTo>
                    <a:pt x="10353" y="4022"/>
                    <a:pt x="10079" y="3770"/>
                    <a:pt x="9741" y="3770"/>
                  </a:cubicBezTo>
                  <a:lnTo>
                    <a:pt x="6941" y="3770"/>
                  </a:lnTo>
                  <a:cubicBezTo>
                    <a:pt x="6792" y="3770"/>
                    <a:pt x="6670" y="3658"/>
                    <a:pt x="6670" y="3520"/>
                  </a:cubicBezTo>
                  <a:lnTo>
                    <a:pt x="6670" y="3466"/>
                  </a:lnTo>
                  <a:cubicBezTo>
                    <a:pt x="6670" y="3328"/>
                    <a:pt x="6792" y="3216"/>
                    <a:pt x="6941" y="3216"/>
                  </a:cubicBezTo>
                  <a:lnTo>
                    <a:pt x="13139" y="3216"/>
                  </a:lnTo>
                  <a:cubicBezTo>
                    <a:pt x="13487" y="3216"/>
                    <a:pt x="13767" y="2947"/>
                    <a:pt x="13750" y="2623"/>
                  </a:cubicBezTo>
                  <a:cubicBezTo>
                    <a:pt x="13734" y="2319"/>
                    <a:pt x="13451" y="2086"/>
                    <a:pt x="13122" y="2086"/>
                  </a:cubicBezTo>
                  <a:lnTo>
                    <a:pt x="10623" y="2086"/>
                  </a:lnTo>
                  <a:cubicBezTo>
                    <a:pt x="10474" y="2086"/>
                    <a:pt x="10353" y="1974"/>
                    <a:pt x="10353" y="1837"/>
                  </a:cubicBezTo>
                  <a:lnTo>
                    <a:pt x="10353" y="0"/>
                  </a:lnTo>
                  <a:cubicBezTo>
                    <a:pt x="10239" y="3"/>
                    <a:pt x="10125" y="6"/>
                    <a:pt x="10012" y="12"/>
                  </a:cubicBezTo>
                  <a:lnTo>
                    <a:pt x="10012" y="1837"/>
                  </a:lnTo>
                  <a:cubicBezTo>
                    <a:pt x="10012" y="2148"/>
                    <a:pt x="10285" y="2401"/>
                    <a:pt x="10623" y="2401"/>
                  </a:cubicBezTo>
                  <a:lnTo>
                    <a:pt x="13139" y="2401"/>
                  </a:lnTo>
                  <a:cubicBezTo>
                    <a:pt x="13300" y="2401"/>
                    <a:pt x="13429" y="2532"/>
                    <a:pt x="13407" y="2684"/>
                  </a:cubicBezTo>
                  <a:cubicBezTo>
                    <a:pt x="13390" y="2810"/>
                    <a:pt x="13268" y="2901"/>
                    <a:pt x="13130" y="2901"/>
                  </a:cubicBezTo>
                  <a:lnTo>
                    <a:pt x="6941" y="2901"/>
                  </a:lnTo>
                  <a:cubicBezTo>
                    <a:pt x="6603" y="2901"/>
                    <a:pt x="6329" y="3154"/>
                    <a:pt x="6329" y="3466"/>
                  </a:cubicBezTo>
                  <a:lnTo>
                    <a:pt x="6329" y="3520"/>
                  </a:lnTo>
                  <a:cubicBezTo>
                    <a:pt x="6329" y="3832"/>
                    <a:pt x="6603" y="4085"/>
                    <a:pt x="6941" y="4085"/>
                  </a:cubicBezTo>
                  <a:lnTo>
                    <a:pt x="9741" y="4085"/>
                  </a:lnTo>
                  <a:cubicBezTo>
                    <a:pt x="9891" y="4085"/>
                    <a:pt x="10012" y="4197"/>
                    <a:pt x="10012" y="4334"/>
                  </a:cubicBezTo>
                  <a:lnTo>
                    <a:pt x="10012" y="4385"/>
                  </a:lnTo>
                  <a:lnTo>
                    <a:pt x="9763" y="4385"/>
                  </a:lnTo>
                  <a:lnTo>
                    <a:pt x="9763" y="4668"/>
                  </a:lnTo>
                  <a:lnTo>
                    <a:pt x="9596" y="4668"/>
                  </a:lnTo>
                  <a:lnTo>
                    <a:pt x="9596" y="4951"/>
                  </a:lnTo>
                  <a:lnTo>
                    <a:pt x="9401" y="4951"/>
                  </a:lnTo>
                  <a:lnTo>
                    <a:pt x="9401" y="5139"/>
                  </a:lnTo>
                  <a:cubicBezTo>
                    <a:pt x="7582" y="5223"/>
                    <a:pt x="5811" y="5496"/>
                    <a:pt x="4307" y="5957"/>
                  </a:cubicBezTo>
                  <a:cubicBezTo>
                    <a:pt x="3779" y="5594"/>
                    <a:pt x="3294" y="5334"/>
                    <a:pt x="2853" y="5172"/>
                  </a:cubicBezTo>
                  <a:cubicBezTo>
                    <a:pt x="2823" y="5161"/>
                    <a:pt x="2794" y="5150"/>
                    <a:pt x="2764" y="5140"/>
                  </a:cubicBezTo>
                  <a:cubicBezTo>
                    <a:pt x="786" y="4441"/>
                    <a:pt x="-171" y="5723"/>
                    <a:pt x="629" y="8270"/>
                  </a:cubicBezTo>
                  <a:cubicBezTo>
                    <a:pt x="641" y="8314"/>
                    <a:pt x="657" y="8360"/>
                    <a:pt x="673" y="8407"/>
                  </a:cubicBezTo>
                  <a:cubicBezTo>
                    <a:pt x="356" y="9088"/>
                    <a:pt x="237" y="9537"/>
                    <a:pt x="5" y="10601"/>
                  </a:cubicBezTo>
                  <a:cubicBezTo>
                    <a:pt x="-10" y="10669"/>
                    <a:pt x="7" y="10702"/>
                    <a:pt x="49" y="10709"/>
                  </a:cubicBezTo>
                  <a:lnTo>
                    <a:pt x="104" y="10680"/>
                  </a:lnTo>
                  <a:lnTo>
                    <a:pt x="2740" y="9273"/>
                  </a:lnTo>
                  <a:cubicBezTo>
                    <a:pt x="4048" y="8575"/>
                    <a:pt x="5720" y="8989"/>
                    <a:pt x="6475" y="10198"/>
                  </a:cubicBezTo>
                  <a:cubicBezTo>
                    <a:pt x="7230" y="11406"/>
                    <a:pt x="6782" y="12952"/>
                    <a:pt x="5474" y="13650"/>
                  </a:cubicBezTo>
                  <a:lnTo>
                    <a:pt x="1051" y="16010"/>
                  </a:lnTo>
                  <a:cubicBezTo>
                    <a:pt x="2748" y="19315"/>
                    <a:pt x="6392" y="21600"/>
                    <a:pt x="10614" y="21600"/>
                  </a:cubicBezTo>
                  <a:cubicBezTo>
                    <a:pt x="14790" y="21600"/>
                    <a:pt x="18401" y="19363"/>
                    <a:pt x="20122" y="16115"/>
                  </a:cubicBezTo>
                  <a:lnTo>
                    <a:pt x="15507" y="13435"/>
                  </a:lnTo>
                  <a:cubicBezTo>
                    <a:pt x="14229" y="12692"/>
                    <a:pt x="13844" y="11132"/>
                    <a:pt x="14647" y="9950"/>
                  </a:cubicBezTo>
                  <a:cubicBezTo>
                    <a:pt x="15451" y="8769"/>
                    <a:pt x="17139" y="8413"/>
                    <a:pt x="18417" y="9155"/>
                  </a:cubicBezTo>
                  <a:lnTo>
                    <a:pt x="21056" y="10689"/>
                  </a:lnTo>
                  <a:cubicBezTo>
                    <a:pt x="21082" y="10698"/>
                    <a:pt x="21106" y="10704"/>
                    <a:pt x="21126" y="10708"/>
                  </a:cubicBezTo>
                  <a:cubicBezTo>
                    <a:pt x="21206" y="10722"/>
                    <a:pt x="21241" y="10692"/>
                    <a:pt x="21222" y="10601"/>
                  </a:cubicBezTo>
                  <a:close/>
                </a:path>
              </a:pathLst>
            </a:custGeom>
            <a:solidFill>
              <a:srgbClr val="353535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208" name="Oval">
              <a:extLst>
                <a:ext uri="{FF2B5EF4-FFF2-40B4-BE49-F238E27FC236}">
                  <a16:creationId xmlns:a16="http://schemas.microsoft.com/office/drawing/2014/main" id="{4C38D182-38B2-4324-90DB-95615F5344E1}"/>
                </a:ext>
              </a:extLst>
            </p:cNvPr>
            <p:cNvSpPr/>
            <p:nvPr/>
          </p:nvSpPr>
          <p:spPr>
            <a:xfrm>
              <a:off x="4673600" y="3225800"/>
              <a:ext cx="251299" cy="263456"/>
            </a:xfrm>
            <a:prstGeom prst="ellipse">
              <a:avLst/>
            </a:prstGeom>
            <a:gradFill flip="none" rotWithShape="1">
              <a:gsLst>
                <a:gs pos="0">
                  <a:srgbClr val="FFE44B"/>
                </a:gs>
                <a:gs pos="100000">
                  <a:srgbClr val="FFCC00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209" name="Shape">
              <a:extLst>
                <a:ext uri="{FF2B5EF4-FFF2-40B4-BE49-F238E27FC236}">
                  <a16:creationId xmlns:a16="http://schemas.microsoft.com/office/drawing/2014/main" id="{C9E72D0F-1B13-47E5-B2CC-7BA36ABE2DC1}"/>
                </a:ext>
              </a:extLst>
            </p:cNvPr>
            <p:cNvSpPr/>
            <p:nvPr/>
          </p:nvSpPr>
          <p:spPr>
            <a:xfrm>
              <a:off x="1117600" y="2628899"/>
              <a:ext cx="874449" cy="8774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70" h="19980" extrusionOk="0">
                  <a:moveTo>
                    <a:pt x="125" y="10903"/>
                  </a:moveTo>
                  <a:cubicBezTo>
                    <a:pt x="35" y="14019"/>
                    <a:pt x="5471" y="12675"/>
                    <a:pt x="7299" y="12947"/>
                  </a:cubicBezTo>
                  <a:cubicBezTo>
                    <a:pt x="7440" y="16102"/>
                    <a:pt x="6087" y="20791"/>
                    <a:pt x="11319" y="19859"/>
                  </a:cubicBezTo>
                  <a:cubicBezTo>
                    <a:pt x="14568" y="19948"/>
                    <a:pt x="13177" y="14718"/>
                    <a:pt x="13457" y="12947"/>
                  </a:cubicBezTo>
                  <a:cubicBezTo>
                    <a:pt x="15300" y="12669"/>
                    <a:pt x="20711" y="14023"/>
                    <a:pt x="20632" y="10903"/>
                  </a:cubicBezTo>
                  <a:cubicBezTo>
                    <a:pt x="20760" y="9360"/>
                    <a:pt x="20679" y="6986"/>
                    <a:pt x="18493" y="7015"/>
                  </a:cubicBezTo>
                  <a:lnTo>
                    <a:pt x="13457" y="7015"/>
                  </a:lnTo>
                  <a:cubicBezTo>
                    <a:pt x="13322" y="3845"/>
                    <a:pt x="14662" y="-809"/>
                    <a:pt x="9421" y="120"/>
                  </a:cubicBezTo>
                  <a:cubicBezTo>
                    <a:pt x="6183" y="21"/>
                    <a:pt x="7584" y="5258"/>
                    <a:pt x="7299" y="7015"/>
                  </a:cubicBezTo>
                  <a:cubicBezTo>
                    <a:pt x="4013" y="7145"/>
                    <a:pt x="-840" y="5857"/>
                    <a:pt x="125" y="1090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E44B"/>
                </a:gs>
                <a:gs pos="100000">
                  <a:srgbClr val="FFCC00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210" name="Oval">
              <a:extLst>
                <a:ext uri="{FF2B5EF4-FFF2-40B4-BE49-F238E27FC236}">
                  <a16:creationId xmlns:a16="http://schemas.microsoft.com/office/drawing/2014/main" id="{D84DBF32-544C-40C5-ADF4-FDE79A72BD42}"/>
                </a:ext>
              </a:extLst>
            </p:cNvPr>
            <p:cNvSpPr/>
            <p:nvPr/>
          </p:nvSpPr>
          <p:spPr>
            <a:xfrm>
              <a:off x="4978400" y="2921000"/>
              <a:ext cx="251499" cy="262731"/>
            </a:xfrm>
            <a:prstGeom prst="ellipse">
              <a:avLst/>
            </a:prstGeom>
            <a:gradFill flip="none" rotWithShape="1">
              <a:gsLst>
                <a:gs pos="0">
                  <a:srgbClr val="FFE44B"/>
                </a:gs>
                <a:gs pos="100000">
                  <a:srgbClr val="FFCC00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211" name="Oval">
              <a:extLst>
                <a:ext uri="{FF2B5EF4-FFF2-40B4-BE49-F238E27FC236}">
                  <a16:creationId xmlns:a16="http://schemas.microsoft.com/office/drawing/2014/main" id="{144D30E0-5392-4EA4-8709-E15A651401D1}"/>
                </a:ext>
              </a:extLst>
            </p:cNvPr>
            <p:cNvSpPr/>
            <p:nvPr/>
          </p:nvSpPr>
          <p:spPr>
            <a:xfrm>
              <a:off x="4368800" y="2921000"/>
              <a:ext cx="251924" cy="262723"/>
            </a:xfrm>
            <a:prstGeom prst="ellipse">
              <a:avLst/>
            </a:prstGeom>
            <a:gradFill flip="none" rotWithShape="1">
              <a:gsLst>
                <a:gs pos="0">
                  <a:srgbClr val="FFE44B"/>
                </a:gs>
                <a:gs pos="100000">
                  <a:srgbClr val="FFCC00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212" name="Oval">
              <a:extLst>
                <a:ext uri="{FF2B5EF4-FFF2-40B4-BE49-F238E27FC236}">
                  <a16:creationId xmlns:a16="http://schemas.microsoft.com/office/drawing/2014/main" id="{81408F45-C91A-4D0E-AAEE-F99A0647359F}"/>
                </a:ext>
              </a:extLst>
            </p:cNvPr>
            <p:cNvSpPr/>
            <p:nvPr/>
          </p:nvSpPr>
          <p:spPr>
            <a:xfrm>
              <a:off x="4673600" y="2578100"/>
              <a:ext cx="251299" cy="263450"/>
            </a:xfrm>
            <a:prstGeom prst="ellipse">
              <a:avLst/>
            </a:prstGeom>
            <a:gradFill flip="none" rotWithShape="1">
              <a:gsLst>
                <a:gs pos="0">
                  <a:srgbClr val="FFE44B"/>
                </a:gs>
                <a:gs pos="100000">
                  <a:srgbClr val="FFCC00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213" name="Shape">
              <a:extLst>
                <a:ext uri="{FF2B5EF4-FFF2-40B4-BE49-F238E27FC236}">
                  <a16:creationId xmlns:a16="http://schemas.microsoft.com/office/drawing/2014/main" id="{0ABD28FC-432F-43F4-BF70-C33696142E3B}"/>
                </a:ext>
              </a:extLst>
            </p:cNvPr>
            <p:cNvSpPr/>
            <p:nvPr/>
          </p:nvSpPr>
          <p:spPr>
            <a:xfrm>
              <a:off x="596899" y="25400"/>
              <a:ext cx="5153296" cy="56730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8" h="21600" extrusionOk="0">
                  <a:moveTo>
                    <a:pt x="10613" y="17358"/>
                  </a:moveTo>
                  <a:cubicBezTo>
                    <a:pt x="9852" y="17358"/>
                    <a:pt x="9234" y="16787"/>
                    <a:pt x="9234" y="16082"/>
                  </a:cubicBezTo>
                  <a:cubicBezTo>
                    <a:pt x="9234" y="15378"/>
                    <a:pt x="9852" y="14807"/>
                    <a:pt x="10613" y="14807"/>
                  </a:cubicBezTo>
                  <a:cubicBezTo>
                    <a:pt x="11375" y="14807"/>
                    <a:pt x="11993" y="15378"/>
                    <a:pt x="11993" y="16082"/>
                  </a:cubicBezTo>
                  <a:cubicBezTo>
                    <a:pt x="11993" y="16787"/>
                    <a:pt x="11375" y="17358"/>
                    <a:pt x="10613" y="17358"/>
                  </a:cubicBezTo>
                  <a:close/>
                  <a:moveTo>
                    <a:pt x="21222" y="10601"/>
                  </a:moveTo>
                  <a:cubicBezTo>
                    <a:pt x="20993" y="9537"/>
                    <a:pt x="20877" y="9085"/>
                    <a:pt x="20554" y="8407"/>
                  </a:cubicBezTo>
                  <a:cubicBezTo>
                    <a:pt x="20570" y="8363"/>
                    <a:pt x="20585" y="8320"/>
                    <a:pt x="20598" y="8276"/>
                  </a:cubicBezTo>
                  <a:cubicBezTo>
                    <a:pt x="21429" y="5746"/>
                    <a:pt x="20400" y="4462"/>
                    <a:pt x="18456" y="5134"/>
                  </a:cubicBezTo>
                  <a:cubicBezTo>
                    <a:pt x="18426" y="5144"/>
                    <a:pt x="18397" y="5155"/>
                    <a:pt x="18367" y="5166"/>
                  </a:cubicBezTo>
                  <a:cubicBezTo>
                    <a:pt x="17927" y="5328"/>
                    <a:pt x="17440" y="5591"/>
                    <a:pt x="16919" y="5957"/>
                  </a:cubicBezTo>
                  <a:cubicBezTo>
                    <a:pt x="15173" y="5420"/>
                    <a:pt x="13065" y="5138"/>
                    <a:pt x="10940" y="5113"/>
                  </a:cubicBezTo>
                  <a:cubicBezTo>
                    <a:pt x="10812" y="5111"/>
                    <a:pt x="10684" y="5111"/>
                    <a:pt x="10555" y="5111"/>
                  </a:cubicBezTo>
                  <a:cubicBezTo>
                    <a:pt x="10684" y="5111"/>
                    <a:pt x="10812" y="5111"/>
                    <a:pt x="10940" y="5113"/>
                  </a:cubicBezTo>
                  <a:lnTo>
                    <a:pt x="10940" y="4951"/>
                  </a:lnTo>
                  <a:lnTo>
                    <a:pt x="10746" y="4951"/>
                  </a:lnTo>
                  <a:lnTo>
                    <a:pt x="10746" y="4668"/>
                  </a:lnTo>
                  <a:lnTo>
                    <a:pt x="10579" y="4668"/>
                  </a:lnTo>
                  <a:lnTo>
                    <a:pt x="10579" y="4385"/>
                  </a:lnTo>
                  <a:lnTo>
                    <a:pt x="10353" y="4385"/>
                  </a:lnTo>
                  <a:lnTo>
                    <a:pt x="10353" y="4334"/>
                  </a:lnTo>
                  <a:cubicBezTo>
                    <a:pt x="10353" y="4022"/>
                    <a:pt x="10079" y="3770"/>
                    <a:pt x="9741" y="3770"/>
                  </a:cubicBezTo>
                  <a:lnTo>
                    <a:pt x="6941" y="3770"/>
                  </a:lnTo>
                  <a:cubicBezTo>
                    <a:pt x="6792" y="3770"/>
                    <a:pt x="6670" y="3658"/>
                    <a:pt x="6670" y="3520"/>
                  </a:cubicBezTo>
                  <a:lnTo>
                    <a:pt x="6670" y="3466"/>
                  </a:lnTo>
                  <a:cubicBezTo>
                    <a:pt x="6670" y="3328"/>
                    <a:pt x="6792" y="3216"/>
                    <a:pt x="6941" y="3216"/>
                  </a:cubicBezTo>
                  <a:lnTo>
                    <a:pt x="13139" y="3216"/>
                  </a:lnTo>
                  <a:cubicBezTo>
                    <a:pt x="13487" y="3216"/>
                    <a:pt x="13767" y="2947"/>
                    <a:pt x="13750" y="2623"/>
                  </a:cubicBezTo>
                  <a:cubicBezTo>
                    <a:pt x="13734" y="2319"/>
                    <a:pt x="13451" y="2086"/>
                    <a:pt x="13122" y="2086"/>
                  </a:cubicBezTo>
                  <a:lnTo>
                    <a:pt x="10623" y="2086"/>
                  </a:lnTo>
                  <a:cubicBezTo>
                    <a:pt x="10474" y="2086"/>
                    <a:pt x="10353" y="1974"/>
                    <a:pt x="10353" y="1837"/>
                  </a:cubicBezTo>
                  <a:lnTo>
                    <a:pt x="10353" y="0"/>
                  </a:lnTo>
                  <a:cubicBezTo>
                    <a:pt x="10239" y="3"/>
                    <a:pt x="10125" y="6"/>
                    <a:pt x="10012" y="12"/>
                  </a:cubicBezTo>
                  <a:lnTo>
                    <a:pt x="10012" y="1837"/>
                  </a:lnTo>
                  <a:cubicBezTo>
                    <a:pt x="10012" y="2148"/>
                    <a:pt x="10285" y="2401"/>
                    <a:pt x="10623" y="2401"/>
                  </a:cubicBezTo>
                  <a:lnTo>
                    <a:pt x="13139" y="2401"/>
                  </a:lnTo>
                  <a:cubicBezTo>
                    <a:pt x="13300" y="2401"/>
                    <a:pt x="13429" y="2532"/>
                    <a:pt x="13407" y="2684"/>
                  </a:cubicBezTo>
                  <a:cubicBezTo>
                    <a:pt x="13390" y="2810"/>
                    <a:pt x="13268" y="2901"/>
                    <a:pt x="13130" y="2901"/>
                  </a:cubicBezTo>
                  <a:lnTo>
                    <a:pt x="6941" y="2901"/>
                  </a:lnTo>
                  <a:cubicBezTo>
                    <a:pt x="6603" y="2901"/>
                    <a:pt x="6329" y="3154"/>
                    <a:pt x="6329" y="3466"/>
                  </a:cubicBezTo>
                  <a:lnTo>
                    <a:pt x="6329" y="3520"/>
                  </a:lnTo>
                  <a:cubicBezTo>
                    <a:pt x="6329" y="3832"/>
                    <a:pt x="6603" y="4085"/>
                    <a:pt x="6941" y="4085"/>
                  </a:cubicBezTo>
                  <a:lnTo>
                    <a:pt x="9741" y="4085"/>
                  </a:lnTo>
                  <a:cubicBezTo>
                    <a:pt x="9891" y="4085"/>
                    <a:pt x="10012" y="4197"/>
                    <a:pt x="10012" y="4334"/>
                  </a:cubicBezTo>
                  <a:lnTo>
                    <a:pt x="10012" y="4385"/>
                  </a:lnTo>
                  <a:lnTo>
                    <a:pt x="9763" y="4385"/>
                  </a:lnTo>
                  <a:lnTo>
                    <a:pt x="9763" y="4668"/>
                  </a:lnTo>
                  <a:lnTo>
                    <a:pt x="9596" y="4668"/>
                  </a:lnTo>
                  <a:lnTo>
                    <a:pt x="9596" y="4951"/>
                  </a:lnTo>
                  <a:lnTo>
                    <a:pt x="9401" y="4951"/>
                  </a:lnTo>
                  <a:lnTo>
                    <a:pt x="9401" y="5139"/>
                  </a:lnTo>
                  <a:cubicBezTo>
                    <a:pt x="7582" y="5223"/>
                    <a:pt x="5811" y="5496"/>
                    <a:pt x="4307" y="5957"/>
                  </a:cubicBezTo>
                  <a:cubicBezTo>
                    <a:pt x="3779" y="5594"/>
                    <a:pt x="3294" y="5334"/>
                    <a:pt x="2853" y="5172"/>
                  </a:cubicBezTo>
                  <a:cubicBezTo>
                    <a:pt x="2823" y="5161"/>
                    <a:pt x="2794" y="5150"/>
                    <a:pt x="2764" y="5140"/>
                  </a:cubicBezTo>
                  <a:cubicBezTo>
                    <a:pt x="786" y="4441"/>
                    <a:pt x="-171" y="5723"/>
                    <a:pt x="629" y="8270"/>
                  </a:cubicBezTo>
                  <a:cubicBezTo>
                    <a:pt x="641" y="8314"/>
                    <a:pt x="657" y="8360"/>
                    <a:pt x="673" y="8407"/>
                  </a:cubicBezTo>
                  <a:cubicBezTo>
                    <a:pt x="356" y="9088"/>
                    <a:pt x="237" y="9537"/>
                    <a:pt x="5" y="10601"/>
                  </a:cubicBezTo>
                  <a:cubicBezTo>
                    <a:pt x="-10" y="10669"/>
                    <a:pt x="7" y="10702"/>
                    <a:pt x="49" y="10709"/>
                  </a:cubicBezTo>
                  <a:lnTo>
                    <a:pt x="104" y="10680"/>
                  </a:lnTo>
                  <a:lnTo>
                    <a:pt x="2740" y="9273"/>
                  </a:lnTo>
                  <a:cubicBezTo>
                    <a:pt x="4048" y="8575"/>
                    <a:pt x="5720" y="8989"/>
                    <a:pt x="6475" y="10198"/>
                  </a:cubicBezTo>
                  <a:cubicBezTo>
                    <a:pt x="7230" y="11406"/>
                    <a:pt x="6782" y="12952"/>
                    <a:pt x="5474" y="13650"/>
                  </a:cubicBezTo>
                  <a:lnTo>
                    <a:pt x="1051" y="16010"/>
                  </a:lnTo>
                  <a:cubicBezTo>
                    <a:pt x="2748" y="19315"/>
                    <a:pt x="6392" y="21600"/>
                    <a:pt x="10614" y="21600"/>
                  </a:cubicBezTo>
                  <a:cubicBezTo>
                    <a:pt x="14790" y="21600"/>
                    <a:pt x="18401" y="19363"/>
                    <a:pt x="20122" y="16115"/>
                  </a:cubicBezTo>
                  <a:lnTo>
                    <a:pt x="15507" y="13435"/>
                  </a:lnTo>
                  <a:cubicBezTo>
                    <a:pt x="14229" y="12692"/>
                    <a:pt x="13844" y="11132"/>
                    <a:pt x="14647" y="9950"/>
                  </a:cubicBezTo>
                  <a:cubicBezTo>
                    <a:pt x="15451" y="8769"/>
                    <a:pt x="17139" y="8413"/>
                    <a:pt x="18417" y="9155"/>
                  </a:cubicBezTo>
                  <a:lnTo>
                    <a:pt x="21056" y="10689"/>
                  </a:lnTo>
                  <a:cubicBezTo>
                    <a:pt x="21082" y="10698"/>
                    <a:pt x="21106" y="10704"/>
                    <a:pt x="21126" y="10708"/>
                  </a:cubicBezTo>
                  <a:cubicBezTo>
                    <a:pt x="21206" y="10722"/>
                    <a:pt x="21241" y="10692"/>
                    <a:pt x="21222" y="1060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E44B"/>
                </a:gs>
                <a:gs pos="100000">
                  <a:srgbClr val="FFCC00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565160987"/>
      </p:ext>
    </p:extLst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+1 23 456 789">
            <a:extLst>
              <a:ext uri="{FF2B5EF4-FFF2-40B4-BE49-F238E27FC236}">
                <a16:creationId xmlns:a16="http://schemas.microsoft.com/office/drawing/2014/main" id="{B2BE1D5E-E55E-4B8C-8172-520907B62146}"/>
              </a:ext>
            </a:extLst>
          </p:cNvPr>
          <p:cNvSpPr txBox="1"/>
          <p:nvPr/>
        </p:nvSpPr>
        <p:spPr>
          <a:xfrm>
            <a:off x="5616532" y="535710"/>
            <a:ext cx="1278754" cy="203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r">
              <a:defRPr sz="800"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t>+1 23 456 789</a:t>
            </a:r>
          </a:p>
        </p:txBody>
      </p:sp>
      <p:sp>
        <p:nvSpPr>
          <p:cNvPr id="3" name="Your address here St.">
            <a:extLst>
              <a:ext uri="{FF2B5EF4-FFF2-40B4-BE49-F238E27FC236}">
                <a16:creationId xmlns:a16="http://schemas.microsoft.com/office/drawing/2014/main" id="{24DA899C-05E4-4DB2-B483-A42B108A32BE}"/>
              </a:ext>
            </a:extLst>
          </p:cNvPr>
          <p:cNvSpPr txBox="1"/>
          <p:nvPr/>
        </p:nvSpPr>
        <p:spPr>
          <a:xfrm>
            <a:off x="5549720" y="947749"/>
            <a:ext cx="1345566" cy="228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>
              <a:defRPr sz="800"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t>Your address here St.</a:t>
            </a:r>
          </a:p>
        </p:txBody>
      </p:sp>
      <p:sp>
        <p:nvSpPr>
          <p:cNvPr id="4" name="www.yourwebsite.com">
            <a:extLst>
              <a:ext uri="{FF2B5EF4-FFF2-40B4-BE49-F238E27FC236}">
                <a16:creationId xmlns:a16="http://schemas.microsoft.com/office/drawing/2014/main" id="{611F5F2A-1B04-4CF8-BB67-2652F8DABA57}"/>
              </a:ext>
            </a:extLst>
          </p:cNvPr>
          <p:cNvSpPr txBox="1"/>
          <p:nvPr/>
        </p:nvSpPr>
        <p:spPr>
          <a:xfrm>
            <a:off x="5409577" y="1313868"/>
            <a:ext cx="1485709" cy="330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r">
              <a:defRPr sz="800"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rPr dirty="0"/>
              <a:t>www.yourwebsite.com</a:t>
            </a:r>
          </a:p>
        </p:txBody>
      </p:sp>
      <p:sp>
        <p:nvSpPr>
          <p:cNvPr id="5" name="Shape">
            <a:extLst>
              <a:ext uri="{FF2B5EF4-FFF2-40B4-BE49-F238E27FC236}">
                <a16:creationId xmlns:a16="http://schemas.microsoft.com/office/drawing/2014/main" id="{4319BE54-E216-4A05-BD2C-70733C2120CD}"/>
              </a:ext>
            </a:extLst>
          </p:cNvPr>
          <p:cNvSpPr/>
          <p:nvPr/>
        </p:nvSpPr>
        <p:spPr>
          <a:xfrm>
            <a:off x="6979593" y="869644"/>
            <a:ext cx="251463" cy="384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solidFill>
            <a:srgbClr val="00349E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6" name="Shape">
            <a:extLst>
              <a:ext uri="{FF2B5EF4-FFF2-40B4-BE49-F238E27FC236}">
                <a16:creationId xmlns:a16="http://schemas.microsoft.com/office/drawing/2014/main" id="{9E614590-62E8-4CE7-972B-E4E4A8B77828}"/>
              </a:ext>
            </a:extLst>
          </p:cNvPr>
          <p:cNvSpPr/>
          <p:nvPr/>
        </p:nvSpPr>
        <p:spPr>
          <a:xfrm>
            <a:off x="6979593" y="450544"/>
            <a:ext cx="251463" cy="384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solidFill>
            <a:srgbClr val="00349E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7" name="Shape">
            <a:extLst>
              <a:ext uri="{FF2B5EF4-FFF2-40B4-BE49-F238E27FC236}">
                <a16:creationId xmlns:a16="http://schemas.microsoft.com/office/drawing/2014/main" id="{678E8BB1-7C42-4EA6-8BF5-8190BB9AA4FE}"/>
              </a:ext>
            </a:extLst>
          </p:cNvPr>
          <p:cNvSpPr/>
          <p:nvPr/>
        </p:nvSpPr>
        <p:spPr>
          <a:xfrm>
            <a:off x="6979593" y="1288745"/>
            <a:ext cx="251463" cy="384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solidFill>
            <a:srgbClr val="00349E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8" name="Shape">
            <a:extLst>
              <a:ext uri="{FF2B5EF4-FFF2-40B4-BE49-F238E27FC236}">
                <a16:creationId xmlns:a16="http://schemas.microsoft.com/office/drawing/2014/main" id="{EF322D2F-19E0-492E-B7D3-058088C13258}"/>
              </a:ext>
            </a:extLst>
          </p:cNvPr>
          <p:cNvSpPr/>
          <p:nvPr/>
        </p:nvSpPr>
        <p:spPr>
          <a:xfrm>
            <a:off x="7030393" y="564843"/>
            <a:ext cx="153910" cy="152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11" h="20618" extrusionOk="0">
                <a:moveTo>
                  <a:pt x="15805" y="4835"/>
                </a:moveTo>
                <a:cubicBezTo>
                  <a:pt x="17846" y="6893"/>
                  <a:pt x="18696" y="9121"/>
                  <a:pt x="18356" y="11007"/>
                </a:cubicBezTo>
                <a:cubicBezTo>
                  <a:pt x="18356" y="11007"/>
                  <a:pt x="18186" y="11521"/>
                  <a:pt x="18696" y="12035"/>
                </a:cubicBezTo>
                <a:cubicBezTo>
                  <a:pt x="19206" y="12550"/>
                  <a:pt x="19887" y="12378"/>
                  <a:pt x="20227" y="12035"/>
                </a:cubicBezTo>
                <a:cubicBezTo>
                  <a:pt x="20567" y="11693"/>
                  <a:pt x="20567" y="11350"/>
                  <a:pt x="20567" y="11350"/>
                </a:cubicBezTo>
                <a:cubicBezTo>
                  <a:pt x="20737" y="9807"/>
                  <a:pt x="20567" y="6550"/>
                  <a:pt x="17335" y="3293"/>
                </a:cubicBezTo>
                <a:cubicBezTo>
                  <a:pt x="14274" y="207"/>
                  <a:pt x="11042" y="-136"/>
                  <a:pt x="9342" y="35"/>
                </a:cubicBezTo>
                <a:cubicBezTo>
                  <a:pt x="9342" y="35"/>
                  <a:pt x="9002" y="35"/>
                  <a:pt x="8661" y="378"/>
                </a:cubicBezTo>
                <a:cubicBezTo>
                  <a:pt x="8321" y="721"/>
                  <a:pt x="8151" y="1407"/>
                  <a:pt x="8661" y="1921"/>
                </a:cubicBezTo>
                <a:cubicBezTo>
                  <a:pt x="9002" y="2264"/>
                  <a:pt x="9682" y="2264"/>
                  <a:pt x="9682" y="2264"/>
                </a:cubicBezTo>
                <a:cubicBezTo>
                  <a:pt x="11553" y="1921"/>
                  <a:pt x="13764" y="2778"/>
                  <a:pt x="15805" y="4835"/>
                </a:cubicBezTo>
                <a:cubicBezTo>
                  <a:pt x="15805" y="4835"/>
                  <a:pt x="15805" y="4835"/>
                  <a:pt x="15805" y="4835"/>
                </a:cubicBezTo>
                <a:close/>
                <a:moveTo>
                  <a:pt x="10702" y="3978"/>
                </a:moveTo>
                <a:cubicBezTo>
                  <a:pt x="10702" y="3978"/>
                  <a:pt x="10192" y="3807"/>
                  <a:pt x="9682" y="4321"/>
                </a:cubicBezTo>
                <a:cubicBezTo>
                  <a:pt x="9342" y="4664"/>
                  <a:pt x="9342" y="5350"/>
                  <a:pt x="9682" y="5864"/>
                </a:cubicBezTo>
                <a:cubicBezTo>
                  <a:pt x="9852" y="6035"/>
                  <a:pt x="10362" y="6207"/>
                  <a:pt x="10362" y="6207"/>
                </a:cubicBezTo>
                <a:cubicBezTo>
                  <a:pt x="11043" y="6378"/>
                  <a:pt x="12063" y="6550"/>
                  <a:pt x="13254" y="7750"/>
                </a:cubicBezTo>
                <a:cubicBezTo>
                  <a:pt x="14274" y="8778"/>
                  <a:pt x="14614" y="9978"/>
                  <a:pt x="14784" y="10664"/>
                </a:cubicBezTo>
                <a:cubicBezTo>
                  <a:pt x="14784" y="10664"/>
                  <a:pt x="14784" y="11007"/>
                  <a:pt x="15125" y="11350"/>
                </a:cubicBezTo>
                <a:cubicBezTo>
                  <a:pt x="15465" y="11693"/>
                  <a:pt x="16315" y="11693"/>
                  <a:pt x="16655" y="11350"/>
                </a:cubicBezTo>
                <a:cubicBezTo>
                  <a:pt x="16995" y="11007"/>
                  <a:pt x="16995" y="10321"/>
                  <a:pt x="16995" y="10321"/>
                </a:cubicBezTo>
                <a:cubicBezTo>
                  <a:pt x="16825" y="8950"/>
                  <a:pt x="16145" y="7407"/>
                  <a:pt x="14954" y="6207"/>
                </a:cubicBezTo>
                <a:cubicBezTo>
                  <a:pt x="13424" y="4835"/>
                  <a:pt x="12063" y="4150"/>
                  <a:pt x="10702" y="3978"/>
                </a:cubicBezTo>
                <a:cubicBezTo>
                  <a:pt x="10702" y="3978"/>
                  <a:pt x="10702" y="3978"/>
                  <a:pt x="10702" y="3978"/>
                </a:cubicBezTo>
                <a:close/>
                <a:moveTo>
                  <a:pt x="7981" y="12721"/>
                </a:moveTo>
                <a:cubicBezTo>
                  <a:pt x="9852" y="14607"/>
                  <a:pt x="11893" y="16321"/>
                  <a:pt x="12743" y="15464"/>
                </a:cubicBezTo>
                <a:cubicBezTo>
                  <a:pt x="13934" y="14264"/>
                  <a:pt x="14614" y="13235"/>
                  <a:pt x="17335" y="15293"/>
                </a:cubicBezTo>
                <a:cubicBezTo>
                  <a:pt x="20057" y="17521"/>
                  <a:pt x="18016" y="18893"/>
                  <a:pt x="16825" y="20093"/>
                </a:cubicBezTo>
                <a:cubicBezTo>
                  <a:pt x="15465" y="21464"/>
                  <a:pt x="10532" y="20264"/>
                  <a:pt x="5430" y="15121"/>
                </a:cubicBezTo>
                <a:cubicBezTo>
                  <a:pt x="498" y="10150"/>
                  <a:pt x="-863" y="5007"/>
                  <a:pt x="498" y="3635"/>
                </a:cubicBezTo>
                <a:cubicBezTo>
                  <a:pt x="1688" y="2435"/>
                  <a:pt x="3049" y="378"/>
                  <a:pt x="5260" y="3121"/>
                </a:cubicBezTo>
                <a:cubicBezTo>
                  <a:pt x="7471" y="5864"/>
                  <a:pt x="6280" y="6550"/>
                  <a:pt x="5090" y="7750"/>
                </a:cubicBezTo>
                <a:cubicBezTo>
                  <a:pt x="4409" y="8778"/>
                  <a:pt x="6110" y="11007"/>
                  <a:pt x="7981" y="12721"/>
                </a:cubicBezTo>
                <a:cubicBezTo>
                  <a:pt x="7981" y="12721"/>
                  <a:pt x="7981" y="12721"/>
                  <a:pt x="7981" y="12721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9" name="Shape">
            <a:extLst>
              <a:ext uri="{FF2B5EF4-FFF2-40B4-BE49-F238E27FC236}">
                <a16:creationId xmlns:a16="http://schemas.microsoft.com/office/drawing/2014/main" id="{A48008CB-2C20-41AF-AD01-5DCEEA163E3F}"/>
              </a:ext>
            </a:extLst>
          </p:cNvPr>
          <p:cNvSpPr/>
          <p:nvPr/>
        </p:nvSpPr>
        <p:spPr>
          <a:xfrm>
            <a:off x="7043095" y="983943"/>
            <a:ext cx="114301" cy="1714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0080"/>
                </a:moveTo>
                <a:cubicBezTo>
                  <a:pt x="8400" y="10080"/>
                  <a:pt x="6480" y="8800"/>
                  <a:pt x="6480" y="7200"/>
                </a:cubicBezTo>
                <a:cubicBezTo>
                  <a:pt x="6480" y="5600"/>
                  <a:pt x="8400" y="4320"/>
                  <a:pt x="10800" y="4320"/>
                </a:cubicBezTo>
                <a:cubicBezTo>
                  <a:pt x="13200" y="4320"/>
                  <a:pt x="15120" y="5600"/>
                  <a:pt x="15120" y="7200"/>
                </a:cubicBezTo>
                <a:cubicBezTo>
                  <a:pt x="15120" y="8800"/>
                  <a:pt x="13200" y="10080"/>
                  <a:pt x="10800" y="10080"/>
                </a:cubicBezTo>
                <a:close/>
                <a:moveTo>
                  <a:pt x="10800" y="0"/>
                </a:moveTo>
                <a:cubicBezTo>
                  <a:pt x="4800" y="0"/>
                  <a:pt x="0" y="3200"/>
                  <a:pt x="0" y="7200"/>
                </a:cubicBezTo>
                <a:cubicBezTo>
                  <a:pt x="0" y="7520"/>
                  <a:pt x="0" y="8000"/>
                  <a:pt x="240" y="8320"/>
                </a:cubicBezTo>
                <a:cubicBezTo>
                  <a:pt x="720" y="11520"/>
                  <a:pt x="5040" y="17760"/>
                  <a:pt x="10800" y="21600"/>
                </a:cubicBezTo>
                <a:cubicBezTo>
                  <a:pt x="17280" y="16800"/>
                  <a:pt x="19920" y="12000"/>
                  <a:pt x="20880" y="9920"/>
                </a:cubicBezTo>
                <a:cubicBezTo>
                  <a:pt x="21360" y="9120"/>
                  <a:pt x="21600" y="8160"/>
                  <a:pt x="21600" y="7360"/>
                </a:cubicBezTo>
                <a:cubicBezTo>
                  <a:pt x="21600" y="3200"/>
                  <a:pt x="16800" y="0"/>
                  <a:pt x="10800" y="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" name="Shape">
            <a:extLst>
              <a:ext uri="{FF2B5EF4-FFF2-40B4-BE49-F238E27FC236}">
                <a16:creationId xmlns:a16="http://schemas.microsoft.com/office/drawing/2014/main" id="{137F8EE1-B37F-4F43-B0DD-A31345BAA44E}"/>
              </a:ext>
            </a:extLst>
          </p:cNvPr>
          <p:cNvSpPr/>
          <p:nvPr/>
        </p:nvSpPr>
        <p:spPr>
          <a:xfrm>
            <a:off x="7030393" y="1403045"/>
            <a:ext cx="153673" cy="1600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031" y="12343"/>
                </a:moveTo>
                <a:cubicBezTo>
                  <a:pt x="11603" y="11314"/>
                  <a:pt x="10354" y="9943"/>
                  <a:pt x="9461" y="8229"/>
                </a:cubicBezTo>
                <a:cubicBezTo>
                  <a:pt x="12139" y="6686"/>
                  <a:pt x="14459" y="4800"/>
                  <a:pt x="15709" y="3257"/>
                </a:cubicBezTo>
                <a:cubicBezTo>
                  <a:pt x="16959" y="4114"/>
                  <a:pt x="18030" y="5314"/>
                  <a:pt x="18744" y="6686"/>
                </a:cubicBezTo>
                <a:cubicBezTo>
                  <a:pt x="17851" y="8571"/>
                  <a:pt x="15888" y="10629"/>
                  <a:pt x="13031" y="12343"/>
                </a:cubicBezTo>
                <a:close/>
                <a:moveTo>
                  <a:pt x="3927" y="16457"/>
                </a:moveTo>
                <a:cubicBezTo>
                  <a:pt x="2678" y="15086"/>
                  <a:pt x="1785" y="13371"/>
                  <a:pt x="1607" y="11486"/>
                </a:cubicBezTo>
                <a:cubicBezTo>
                  <a:pt x="3570" y="10971"/>
                  <a:pt x="5712" y="10114"/>
                  <a:pt x="8033" y="8914"/>
                </a:cubicBezTo>
                <a:cubicBezTo>
                  <a:pt x="8926" y="10629"/>
                  <a:pt x="10175" y="12000"/>
                  <a:pt x="11603" y="13200"/>
                </a:cubicBezTo>
                <a:cubicBezTo>
                  <a:pt x="9283" y="14571"/>
                  <a:pt x="6783" y="15600"/>
                  <a:pt x="3927" y="16457"/>
                </a:cubicBezTo>
                <a:close/>
                <a:moveTo>
                  <a:pt x="3213" y="5486"/>
                </a:moveTo>
                <a:cubicBezTo>
                  <a:pt x="3927" y="6000"/>
                  <a:pt x="4641" y="6171"/>
                  <a:pt x="5534" y="6000"/>
                </a:cubicBezTo>
                <a:cubicBezTo>
                  <a:pt x="5891" y="6000"/>
                  <a:pt x="6248" y="5829"/>
                  <a:pt x="6783" y="5657"/>
                </a:cubicBezTo>
                <a:cubicBezTo>
                  <a:pt x="6962" y="6343"/>
                  <a:pt x="7141" y="6857"/>
                  <a:pt x="7319" y="7371"/>
                </a:cubicBezTo>
                <a:cubicBezTo>
                  <a:pt x="5355" y="8400"/>
                  <a:pt x="3392" y="9257"/>
                  <a:pt x="1607" y="9771"/>
                </a:cubicBezTo>
                <a:cubicBezTo>
                  <a:pt x="1785" y="8229"/>
                  <a:pt x="2321" y="6857"/>
                  <a:pt x="3213" y="5486"/>
                </a:cubicBezTo>
                <a:close/>
                <a:moveTo>
                  <a:pt x="7855" y="2057"/>
                </a:moveTo>
                <a:cubicBezTo>
                  <a:pt x="8033" y="2400"/>
                  <a:pt x="8033" y="2571"/>
                  <a:pt x="7855" y="2743"/>
                </a:cubicBezTo>
                <a:cubicBezTo>
                  <a:pt x="7498" y="3600"/>
                  <a:pt x="6427" y="4286"/>
                  <a:pt x="5355" y="4286"/>
                </a:cubicBezTo>
                <a:cubicBezTo>
                  <a:pt x="4998" y="4286"/>
                  <a:pt x="4641" y="4286"/>
                  <a:pt x="4284" y="4114"/>
                </a:cubicBezTo>
                <a:cubicBezTo>
                  <a:pt x="5355" y="3257"/>
                  <a:pt x="6605" y="2571"/>
                  <a:pt x="7855" y="2057"/>
                </a:cubicBezTo>
                <a:close/>
                <a:moveTo>
                  <a:pt x="9461" y="3600"/>
                </a:moveTo>
                <a:cubicBezTo>
                  <a:pt x="9640" y="3086"/>
                  <a:pt x="9640" y="2400"/>
                  <a:pt x="9640" y="1886"/>
                </a:cubicBezTo>
                <a:cubicBezTo>
                  <a:pt x="9997" y="1886"/>
                  <a:pt x="10354" y="1714"/>
                  <a:pt x="10711" y="1714"/>
                </a:cubicBezTo>
                <a:cubicBezTo>
                  <a:pt x="11960" y="1714"/>
                  <a:pt x="13210" y="2057"/>
                  <a:pt x="14281" y="2400"/>
                </a:cubicBezTo>
                <a:cubicBezTo>
                  <a:pt x="13031" y="3771"/>
                  <a:pt x="11246" y="5314"/>
                  <a:pt x="8926" y="6686"/>
                </a:cubicBezTo>
                <a:cubicBezTo>
                  <a:pt x="8747" y="6171"/>
                  <a:pt x="8568" y="5486"/>
                  <a:pt x="8390" y="4971"/>
                </a:cubicBezTo>
                <a:cubicBezTo>
                  <a:pt x="8926" y="4457"/>
                  <a:pt x="9283" y="3943"/>
                  <a:pt x="9461" y="3600"/>
                </a:cubicBezTo>
                <a:close/>
                <a:moveTo>
                  <a:pt x="10711" y="0"/>
                </a:moveTo>
                <a:cubicBezTo>
                  <a:pt x="4820" y="0"/>
                  <a:pt x="0" y="4800"/>
                  <a:pt x="0" y="10457"/>
                </a:cubicBezTo>
                <a:cubicBezTo>
                  <a:pt x="0" y="16286"/>
                  <a:pt x="4820" y="20914"/>
                  <a:pt x="10711" y="20914"/>
                </a:cubicBezTo>
                <a:cubicBezTo>
                  <a:pt x="11068" y="20914"/>
                  <a:pt x="11425" y="20914"/>
                  <a:pt x="11603" y="20914"/>
                </a:cubicBezTo>
                <a:lnTo>
                  <a:pt x="11782" y="20914"/>
                </a:lnTo>
                <a:lnTo>
                  <a:pt x="11782" y="20743"/>
                </a:lnTo>
                <a:lnTo>
                  <a:pt x="11603" y="19543"/>
                </a:lnTo>
                <a:lnTo>
                  <a:pt x="11603" y="19371"/>
                </a:lnTo>
                <a:lnTo>
                  <a:pt x="11425" y="19371"/>
                </a:lnTo>
                <a:cubicBezTo>
                  <a:pt x="11246" y="19371"/>
                  <a:pt x="11246" y="19371"/>
                  <a:pt x="11068" y="19371"/>
                </a:cubicBezTo>
                <a:cubicBezTo>
                  <a:pt x="10889" y="19371"/>
                  <a:pt x="10711" y="19371"/>
                  <a:pt x="10711" y="19371"/>
                </a:cubicBezTo>
                <a:cubicBezTo>
                  <a:pt x="8747" y="19371"/>
                  <a:pt x="6962" y="18686"/>
                  <a:pt x="5355" y="17657"/>
                </a:cubicBezTo>
                <a:cubicBezTo>
                  <a:pt x="12139" y="15257"/>
                  <a:pt x="17137" y="12000"/>
                  <a:pt x="19458" y="8571"/>
                </a:cubicBezTo>
                <a:cubicBezTo>
                  <a:pt x="19636" y="9257"/>
                  <a:pt x="19815" y="9943"/>
                  <a:pt x="19815" y="10457"/>
                </a:cubicBezTo>
                <a:cubicBezTo>
                  <a:pt x="19815" y="12514"/>
                  <a:pt x="19101" y="14743"/>
                  <a:pt x="17494" y="16286"/>
                </a:cubicBezTo>
                <a:lnTo>
                  <a:pt x="17316" y="16457"/>
                </a:lnTo>
                <a:lnTo>
                  <a:pt x="17494" y="16629"/>
                </a:lnTo>
                <a:lnTo>
                  <a:pt x="18565" y="17314"/>
                </a:lnTo>
                <a:lnTo>
                  <a:pt x="18744" y="17486"/>
                </a:lnTo>
                <a:lnTo>
                  <a:pt x="18922" y="17314"/>
                </a:lnTo>
                <a:cubicBezTo>
                  <a:pt x="20529" y="15429"/>
                  <a:pt x="21600" y="13029"/>
                  <a:pt x="21600" y="10457"/>
                </a:cubicBezTo>
                <a:cubicBezTo>
                  <a:pt x="21422" y="4800"/>
                  <a:pt x="16602" y="0"/>
                  <a:pt x="10711" y="0"/>
                </a:cubicBezTo>
                <a:close/>
                <a:moveTo>
                  <a:pt x="13031" y="16114"/>
                </a:moveTo>
                <a:lnTo>
                  <a:pt x="12674" y="15943"/>
                </a:lnTo>
                <a:lnTo>
                  <a:pt x="12674" y="16286"/>
                </a:lnTo>
                <a:lnTo>
                  <a:pt x="12674" y="21086"/>
                </a:lnTo>
                <a:lnTo>
                  <a:pt x="12674" y="21600"/>
                </a:lnTo>
                <a:lnTo>
                  <a:pt x="13031" y="21257"/>
                </a:lnTo>
                <a:lnTo>
                  <a:pt x="14281" y="19714"/>
                </a:lnTo>
                <a:lnTo>
                  <a:pt x="15174" y="20914"/>
                </a:lnTo>
                <a:lnTo>
                  <a:pt x="15174" y="20914"/>
                </a:lnTo>
                <a:lnTo>
                  <a:pt x="16602" y="20914"/>
                </a:lnTo>
                <a:lnTo>
                  <a:pt x="16423" y="20571"/>
                </a:lnTo>
                <a:lnTo>
                  <a:pt x="15352" y="18857"/>
                </a:lnTo>
                <a:lnTo>
                  <a:pt x="17316" y="18343"/>
                </a:lnTo>
                <a:lnTo>
                  <a:pt x="17851" y="18171"/>
                </a:lnTo>
                <a:lnTo>
                  <a:pt x="17494" y="18000"/>
                </a:lnTo>
                <a:cubicBezTo>
                  <a:pt x="17494" y="18000"/>
                  <a:pt x="13031" y="16114"/>
                  <a:pt x="13031" y="16114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38B74EE-1537-46AA-803E-A4F7D2547475}"/>
              </a:ext>
            </a:extLst>
          </p:cNvPr>
          <p:cNvSpPr txBox="1"/>
          <p:nvPr/>
        </p:nvSpPr>
        <p:spPr>
          <a:xfrm>
            <a:off x="977653" y="2791324"/>
            <a:ext cx="6274295" cy="34881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just"/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dolore magna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exercitation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ullamco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nisi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Duis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irure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reprehenderit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cillum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fugiat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pariatur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Excepteur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occaecat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cupidatat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proident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culpa qui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officia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deserunt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mollit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laborum</a:t>
            </a: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b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dolore magna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exercitation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ullamco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nisi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Duis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irure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reprehenderit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cillum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fugiat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pariatur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Excepteur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occaecat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cupidatat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proident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culpa qui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officia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deserunt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mollit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laborum</a:t>
            </a: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b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dolore magna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exercitation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ullamco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nisi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Duis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irure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reprehenderit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cillum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fugiat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pariatur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Excepteur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occaecat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cupidatat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proident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culpa qui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officia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deserunt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mollit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laborum</a:t>
            </a: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indent="0" algn="just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1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Gill San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BFC4085-8DF0-4058-BB60-9F0586EFB67B}"/>
              </a:ext>
            </a:extLst>
          </p:cNvPr>
          <p:cNvSpPr txBox="1"/>
          <p:nvPr/>
        </p:nvSpPr>
        <p:spPr>
          <a:xfrm>
            <a:off x="977653" y="6747068"/>
            <a:ext cx="6274295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en-ID" sz="12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John Day</a:t>
            </a:r>
            <a:endParaRPr lang="en-ID" sz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/>
            <a:r>
              <a:rPr lang="en-ID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Your Tittle Here</a:t>
            </a:r>
          </a:p>
        </p:txBody>
      </p:sp>
      <p:sp>
        <p:nvSpPr>
          <p:cNvPr id="1164" name="TextBox 1163">
            <a:extLst>
              <a:ext uri="{FF2B5EF4-FFF2-40B4-BE49-F238E27FC236}">
                <a16:creationId xmlns:a16="http://schemas.microsoft.com/office/drawing/2014/main" id="{E02782ED-ABC1-46F2-B71A-85FC119D97D4}"/>
              </a:ext>
            </a:extLst>
          </p:cNvPr>
          <p:cNvSpPr txBox="1"/>
          <p:nvPr/>
        </p:nvSpPr>
        <p:spPr>
          <a:xfrm>
            <a:off x="3403868" y="8062959"/>
            <a:ext cx="1421864" cy="24109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900" b="0" i="0" u="none" strike="noStrike" cap="none" spc="0" normalizeH="0" baseline="0" dirty="0">
                <a:ln>
                  <a:noFill/>
                </a:ln>
                <a:solidFill>
                  <a:srgbClr val="00349E"/>
                </a:solidFill>
                <a:effectLst/>
                <a:uFillTx/>
                <a:latin typeface="Montserrat"/>
                <a:ea typeface="+mn-ea"/>
                <a:cs typeface="+mn-cs"/>
                <a:sym typeface="Montserrat"/>
                <a:rtl val="0"/>
              </a:rPr>
              <a:t>www.yourwebsite.com</a:t>
            </a:r>
          </a:p>
        </p:txBody>
      </p:sp>
      <p:grpSp>
        <p:nvGrpSpPr>
          <p:cNvPr id="1211" name="Group 1210">
            <a:extLst>
              <a:ext uri="{FF2B5EF4-FFF2-40B4-BE49-F238E27FC236}">
                <a16:creationId xmlns:a16="http://schemas.microsoft.com/office/drawing/2014/main" id="{2CDBE8ED-B2E5-409D-B055-8F0DC3C4E711}"/>
              </a:ext>
            </a:extLst>
          </p:cNvPr>
          <p:cNvGrpSpPr/>
          <p:nvPr/>
        </p:nvGrpSpPr>
        <p:grpSpPr>
          <a:xfrm>
            <a:off x="2329777" y="8246404"/>
            <a:ext cx="5919702" cy="2269196"/>
            <a:chOff x="3788255" y="8794505"/>
            <a:chExt cx="4461223" cy="1710118"/>
          </a:xfrm>
        </p:grpSpPr>
        <p:sp>
          <p:nvSpPr>
            <p:cNvPr id="1209" name="Freeform: Shape 1208">
              <a:extLst>
                <a:ext uri="{FF2B5EF4-FFF2-40B4-BE49-F238E27FC236}">
                  <a16:creationId xmlns:a16="http://schemas.microsoft.com/office/drawing/2014/main" id="{88B33806-6F25-4AD3-BA89-5CD22B0A8A06}"/>
                </a:ext>
              </a:extLst>
            </p:cNvPr>
            <p:cNvSpPr/>
            <p:nvPr/>
          </p:nvSpPr>
          <p:spPr>
            <a:xfrm>
              <a:off x="4805239" y="8794505"/>
              <a:ext cx="3444239" cy="1303591"/>
            </a:xfrm>
            <a:custGeom>
              <a:avLst/>
              <a:gdLst>
                <a:gd name="connsiteX0" fmla="*/ 3444240 w 3444239"/>
                <a:gd name="connsiteY0" fmla="*/ 782193 h 1303591"/>
                <a:gd name="connsiteX1" fmla="*/ 2152650 w 3444239"/>
                <a:gd name="connsiteY1" fmla="*/ 0 h 1303591"/>
                <a:gd name="connsiteX2" fmla="*/ 0 w 3444239"/>
                <a:gd name="connsiteY2" fmla="*/ 1303591 h 1303591"/>
                <a:gd name="connsiteX3" fmla="*/ 80391 w 3444239"/>
                <a:gd name="connsiteY3" fmla="*/ 1303591 h 1303591"/>
                <a:gd name="connsiteX4" fmla="*/ 2152650 w 3444239"/>
                <a:gd name="connsiteY4" fmla="*/ 48673 h 1303591"/>
                <a:gd name="connsiteX5" fmla="*/ 3444240 w 3444239"/>
                <a:gd name="connsiteY5" fmla="*/ 830770 h 1303591"/>
                <a:gd name="connsiteX6" fmla="*/ 3444240 w 3444239"/>
                <a:gd name="connsiteY6" fmla="*/ 782193 h 1303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44239" h="1303591">
                  <a:moveTo>
                    <a:pt x="3444240" y="782193"/>
                  </a:moveTo>
                  <a:lnTo>
                    <a:pt x="2152650" y="0"/>
                  </a:lnTo>
                  <a:lnTo>
                    <a:pt x="0" y="1303591"/>
                  </a:lnTo>
                  <a:lnTo>
                    <a:pt x="80391" y="1303591"/>
                  </a:lnTo>
                  <a:lnTo>
                    <a:pt x="2152650" y="48673"/>
                  </a:lnTo>
                  <a:lnTo>
                    <a:pt x="3444240" y="830770"/>
                  </a:lnTo>
                  <a:lnTo>
                    <a:pt x="3444240" y="782193"/>
                  </a:lnTo>
                  <a:close/>
                </a:path>
              </a:pathLst>
            </a:custGeom>
            <a:solidFill>
              <a:srgbClr val="00349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10" name="Freeform: Shape 1209">
              <a:extLst>
                <a:ext uri="{FF2B5EF4-FFF2-40B4-BE49-F238E27FC236}">
                  <a16:creationId xmlns:a16="http://schemas.microsoft.com/office/drawing/2014/main" id="{4AAD2557-75E9-4B75-BE35-F17A0153EF7C}"/>
                </a:ext>
              </a:extLst>
            </p:cNvPr>
            <p:cNvSpPr/>
            <p:nvPr/>
          </p:nvSpPr>
          <p:spPr>
            <a:xfrm>
              <a:off x="3788255" y="9455157"/>
              <a:ext cx="2748153" cy="1049466"/>
            </a:xfrm>
            <a:custGeom>
              <a:avLst/>
              <a:gdLst>
                <a:gd name="connsiteX0" fmla="*/ 2748153 w 2748153"/>
                <a:gd name="connsiteY0" fmla="*/ 125542 h 1049466"/>
                <a:gd name="connsiteX1" fmla="*/ 2748153 w 2748153"/>
                <a:gd name="connsiteY1" fmla="*/ 852871 h 1049466"/>
                <a:gd name="connsiteX2" fmla="*/ 2551938 w 2748153"/>
                <a:gd name="connsiteY2" fmla="*/ 1049467 h 1049466"/>
                <a:gd name="connsiteX3" fmla="*/ 196405 w 2748153"/>
                <a:gd name="connsiteY3" fmla="*/ 1049467 h 1049466"/>
                <a:gd name="connsiteX4" fmla="*/ 0 w 2748153"/>
                <a:gd name="connsiteY4" fmla="*/ 853061 h 1049466"/>
                <a:gd name="connsiteX5" fmla="*/ 0 w 2748153"/>
                <a:gd name="connsiteY5" fmla="*/ 125542 h 1049466"/>
                <a:gd name="connsiteX6" fmla="*/ 125635 w 2748153"/>
                <a:gd name="connsiteY6" fmla="*/ 2 h 1049466"/>
                <a:gd name="connsiteX7" fmla="*/ 285940 w 2748153"/>
                <a:gd name="connsiteY7" fmla="*/ 2 h 1049466"/>
                <a:gd name="connsiteX8" fmla="*/ 527685 w 2748153"/>
                <a:gd name="connsiteY8" fmla="*/ 165452 h 1049466"/>
                <a:gd name="connsiteX9" fmla="*/ 696373 w 2748153"/>
                <a:gd name="connsiteY9" fmla="*/ 598458 h 1049466"/>
                <a:gd name="connsiteX10" fmla="*/ 2051876 w 2748153"/>
                <a:gd name="connsiteY10" fmla="*/ 598458 h 1049466"/>
                <a:gd name="connsiteX11" fmla="*/ 2220659 w 2748153"/>
                <a:gd name="connsiteY11" fmla="*/ 165452 h 1049466"/>
                <a:gd name="connsiteX12" fmla="*/ 2462403 w 2748153"/>
                <a:gd name="connsiteY12" fmla="*/ 2 h 1049466"/>
                <a:gd name="connsiteX13" fmla="*/ 2622613 w 2748153"/>
                <a:gd name="connsiteY13" fmla="*/ 2 h 1049466"/>
                <a:gd name="connsiteX14" fmla="*/ 2748153 w 2748153"/>
                <a:gd name="connsiteY14" fmla="*/ 125542 h 1049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748153" h="1049466">
                  <a:moveTo>
                    <a:pt x="2748153" y="125542"/>
                  </a:moveTo>
                  <a:lnTo>
                    <a:pt x="2748153" y="852871"/>
                  </a:lnTo>
                  <a:cubicBezTo>
                    <a:pt x="2748206" y="961320"/>
                    <a:pt x="2660388" y="1049309"/>
                    <a:pt x="2551938" y="1049467"/>
                  </a:cubicBezTo>
                  <a:lnTo>
                    <a:pt x="196405" y="1049467"/>
                  </a:lnTo>
                  <a:cubicBezTo>
                    <a:pt x="87977" y="1049362"/>
                    <a:pt x="105" y="961490"/>
                    <a:pt x="0" y="853061"/>
                  </a:cubicBezTo>
                  <a:lnTo>
                    <a:pt x="0" y="125542"/>
                  </a:lnTo>
                  <a:cubicBezTo>
                    <a:pt x="53" y="56193"/>
                    <a:pt x="56286" y="2"/>
                    <a:pt x="125635" y="2"/>
                  </a:cubicBezTo>
                  <a:lnTo>
                    <a:pt x="285940" y="2"/>
                  </a:lnTo>
                  <a:cubicBezTo>
                    <a:pt x="393051" y="-369"/>
                    <a:pt x="489254" y="65472"/>
                    <a:pt x="527685" y="165452"/>
                  </a:cubicBezTo>
                  <a:lnTo>
                    <a:pt x="696373" y="598458"/>
                  </a:lnTo>
                  <a:lnTo>
                    <a:pt x="2051876" y="598458"/>
                  </a:lnTo>
                  <a:lnTo>
                    <a:pt x="2220659" y="165452"/>
                  </a:lnTo>
                  <a:cubicBezTo>
                    <a:pt x="2259023" y="65419"/>
                    <a:pt x="2355267" y="-451"/>
                    <a:pt x="2462403" y="2"/>
                  </a:cubicBezTo>
                  <a:lnTo>
                    <a:pt x="2622613" y="2"/>
                  </a:lnTo>
                  <a:cubicBezTo>
                    <a:pt x="2691925" y="55"/>
                    <a:pt x="2748101" y="56230"/>
                    <a:pt x="2748153" y="125542"/>
                  </a:cubicBezTo>
                  <a:close/>
                </a:path>
              </a:pathLst>
            </a:custGeom>
            <a:solidFill>
              <a:srgbClr val="FF006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232" name="Group 1231">
            <a:extLst>
              <a:ext uri="{FF2B5EF4-FFF2-40B4-BE49-F238E27FC236}">
                <a16:creationId xmlns:a16="http://schemas.microsoft.com/office/drawing/2014/main" id="{A70762DB-4564-45AF-8A3B-816DD10F37A2}"/>
              </a:ext>
            </a:extLst>
          </p:cNvPr>
          <p:cNvGrpSpPr/>
          <p:nvPr/>
        </p:nvGrpSpPr>
        <p:grpSpPr>
          <a:xfrm>
            <a:off x="977653" y="713201"/>
            <a:ext cx="1169511" cy="1238252"/>
            <a:chOff x="4622245" y="1387347"/>
            <a:chExt cx="1169511" cy="1238252"/>
          </a:xfrm>
        </p:grpSpPr>
        <p:sp>
          <p:nvSpPr>
            <p:cNvPr id="1212" name="Freeform: Shape 1211">
              <a:extLst>
                <a:ext uri="{FF2B5EF4-FFF2-40B4-BE49-F238E27FC236}">
                  <a16:creationId xmlns:a16="http://schemas.microsoft.com/office/drawing/2014/main" id="{1C1F2735-DB93-49ED-AE8D-8F1CCF6E8D96}"/>
                </a:ext>
              </a:extLst>
            </p:cNvPr>
            <p:cNvSpPr/>
            <p:nvPr/>
          </p:nvSpPr>
          <p:spPr>
            <a:xfrm>
              <a:off x="4806695" y="1387347"/>
              <a:ext cx="800611" cy="549529"/>
            </a:xfrm>
            <a:custGeom>
              <a:avLst/>
              <a:gdLst>
                <a:gd name="connsiteX0" fmla="*/ 620014 w 800611"/>
                <a:gd name="connsiteY0" fmla="*/ 0 h 549529"/>
                <a:gd name="connsiteX1" fmla="*/ 180594 w 800611"/>
                <a:gd name="connsiteY1" fmla="*/ 0 h 549529"/>
                <a:gd name="connsiteX2" fmla="*/ 0 w 800611"/>
                <a:gd name="connsiteY2" fmla="*/ 180340 h 549529"/>
                <a:gd name="connsiteX3" fmla="*/ 0 w 800611"/>
                <a:gd name="connsiteY3" fmla="*/ 180594 h 549529"/>
                <a:gd name="connsiteX4" fmla="*/ 0 w 800611"/>
                <a:gd name="connsiteY4" fmla="*/ 544068 h 549529"/>
                <a:gd name="connsiteX5" fmla="*/ 0 w 800611"/>
                <a:gd name="connsiteY5" fmla="*/ 549529 h 549529"/>
                <a:gd name="connsiteX6" fmla="*/ 153035 w 800611"/>
                <a:gd name="connsiteY6" fmla="*/ 335280 h 549529"/>
                <a:gd name="connsiteX7" fmla="*/ 449453 w 800611"/>
                <a:gd name="connsiteY7" fmla="*/ 282829 h 549529"/>
                <a:gd name="connsiteX8" fmla="*/ 608965 w 800611"/>
                <a:gd name="connsiteY8" fmla="*/ 297434 h 549529"/>
                <a:gd name="connsiteX9" fmla="*/ 800608 w 800611"/>
                <a:gd name="connsiteY9" fmla="*/ 530352 h 549529"/>
                <a:gd name="connsiteX10" fmla="*/ 800608 w 800611"/>
                <a:gd name="connsiteY10" fmla="*/ 180594 h 549529"/>
                <a:gd name="connsiteX11" fmla="*/ 620268 w 800611"/>
                <a:gd name="connsiteY11" fmla="*/ 0 h 549529"/>
                <a:gd name="connsiteX12" fmla="*/ 620014 w 800611"/>
                <a:gd name="connsiteY12" fmla="*/ 0 h 549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00611" h="549529">
                  <a:moveTo>
                    <a:pt x="620014" y="0"/>
                  </a:moveTo>
                  <a:lnTo>
                    <a:pt x="180594" y="0"/>
                  </a:lnTo>
                  <a:cubicBezTo>
                    <a:pt x="80925" y="-70"/>
                    <a:pt x="70" y="80671"/>
                    <a:pt x="0" y="180340"/>
                  </a:cubicBezTo>
                  <a:cubicBezTo>
                    <a:pt x="0" y="180425"/>
                    <a:pt x="0" y="180509"/>
                    <a:pt x="0" y="180594"/>
                  </a:cubicBezTo>
                  <a:lnTo>
                    <a:pt x="0" y="544068"/>
                  </a:lnTo>
                  <a:cubicBezTo>
                    <a:pt x="0" y="545973"/>
                    <a:pt x="0" y="547751"/>
                    <a:pt x="0" y="549529"/>
                  </a:cubicBezTo>
                  <a:cubicBezTo>
                    <a:pt x="2689" y="453635"/>
                    <a:pt x="63196" y="368925"/>
                    <a:pt x="153035" y="335280"/>
                  </a:cubicBezTo>
                  <a:cubicBezTo>
                    <a:pt x="247919" y="300248"/>
                    <a:pt x="348309" y="282484"/>
                    <a:pt x="449453" y="282829"/>
                  </a:cubicBezTo>
                  <a:cubicBezTo>
                    <a:pt x="502958" y="282802"/>
                    <a:pt x="556354" y="287691"/>
                    <a:pt x="608965" y="297434"/>
                  </a:cubicBezTo>
                  <a:cubicBezTo>
                    <a:pt x="720661" y="318690"/>
                    <a:pt x="801265" y="416653"/>
                    <a:pt x="800608" y="530352"/>
                  </a:cubicBezTo>
                  <a:lnTo>
                    <a:pt x="800608" y="180594"/>
                  </a:lnTo>
                  <a:cubicBezTo>
                    <a:pt x="800678" y="80925"/>
                    <a:pt x="719937" y="70"/>
                    <a:pt x="620268" y="0"/>
                  </a:cubicBezTo>
                  <a:cubicBezTo>
                    <a:pt x="620183" y="0"/>
                    <a:pt x="620099" y="0"/>
                    <a:pt x="620014" y="0"/>
                  </a:cubicBezTo>
                  <a:close/>
                </a:path>
              </a:pathLst>
            </a:custGeom>
            <a:solidFill>
              <a:srgbClr val="00349E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13" name="Freeform: Shape 1212">
              <a:extLst>
                <a:ext uri="{FF2B5EF4-FFF2-40B4-BE49-F238E27FC236}">
                  <a16:creationId xmlns:a16="http://schemas.microsoft.com/office/drawing/2014/main" id="{E7EBA81D-F386-4490-AE07-272512FEACB5}"/>
                </a:ext>
              </a:extLst>
            </p:cNvPr>
            <p:cNvSpPr/>
            <p:nvPr/>
          </p:nvSpPr>
          <p:spPr>
            <a:xfrm>
              <a:off x="4806694" y="1670807"/>
              <a:ext cx="800609" cy="517783"/>
            </a:xfrm>
            <a:custGeom>
              <a:avLst/>
              <a:gdLst>
                <a:gd name="connsiteX0" fmla="*/ 800608 w 800609"/>
                <a:gd name="connsiteY0" fmla="*/ 246893 h 517783"/>
                <a:gd name="connsiteX1" fmla="*/ 609092 w 800609"/>
                <a:gd name="connsiteY1" fmla="*/ 14610 h 517783"/>
                <a:gd name="connsiteX2" fmla="*/ 449580 w 800609"/>
                <a:gd name="connsiteY2" fmla="*/ 5 h 517783"/>
                <a:gd name="connsiteX3" fmla="*/ 153162 w 800609"/>
                <a:gd name="connsiteY3" fmla="*/ 52456 h 517783"/>
                <a:gd name="connsiteX4" fmla="*/ 0 w 800609"/>
                <a:gd name="connsiteY4" fmla="*/ 273817 h 517783"/>
                <a:gd name="connsiteX5" fmla="*/ 0 w 800609"/>
                <a:gd name="connsiteY5" fmla="*/ 281310 h 517783"/>
                <a:gd name="connsiteX6" fmla="*/ 236474 w 800609"/>
                <a:gd name="connsiteY6" fmla="*/ 517784 h 517783"/>
                <a:gd name="connsiteX7" fmla="*/ 564134 w 800609"/>
                <a:gd name="connsiteY7" fmla="*/ 517784 h 517783"/>
                <a:gd name="connsiteX8" fmla="*/ 800608 w 800609"/>
                <a:gd name="connsiteY8" fmla="*/ 281310 h 517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0609" h="517783">
                  <a:moveTo>
                    <a:pt x="800608" y="246893"/>
                  </a:moveTo>
                  <a:cubicBezTo>
                    <a:pt x="800970" y="133472"/>
                    <a:pt x="720502" y="35876"/>
                    <a:pt x="609092" y="14610"/>
                  </a:cubicBezTo>
                  <a:cubicBezTo>
                    <a:pt x="556481" y="4866"/>
                    <a:pt x="503086" y="-22"/>
                    <a:pt x="449580" y="5"/>
                  </a:cubicBezTo>
                  <a:cubicBezTo>
                    <a:pt x="348436" y="-340"/>
                    <a:pt x="248046" y="17424"/>
                    <a:pt x="153162" y="52456"/>
                  </a:cubicBezTo>
                  <a:cubicBezTo>
                    <a:pt x="60924" y="87061"/>
                    <a:pt x="-130" y="175301"/>
                    <a:pt x="0" y="273817"/>
                  </a:cubicBezTo>
                  <a:lnTo>
                    <a:pt x="0" y="281310"/>
                  </a:lnTo>
                  <a:cubicBezTo>
                    <a:pt x="0" y="411911"/>
                    <a:pt x="105873" y="517784"/>
                    <a:pt x="236474" y="517784"/>
                  </a:cubicBezTo>
                  <a:lnTo>
                    <a:pt x="564134" y="517784"/>
                  </a:lnTo>
                  <a:cubicBezTo>
                    <a:pt x="694735" y="517784"/>
                    <a:pt x="800608" y="411911"/>
                    <a:pt x="800608" y="281310"/>
                  </a:cubicBezTo>
                  <a:close/>
                </a:path>
              </a:pathLst>
            </a:custGeom>
            <a:solidFill>
              <a:srgbClr val="0054FF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14" name="Freeform: Shape 1213">
              <a:extLst>
                <a:ext uri="{FF2B5EF4-FFF2-40B4-BE49-F238E27FC236}">
                  <a16:creationId xmlns:a16="http://schemas.microsoft.com/office/drawing/2014/main" id="{775CFCF7-32D4-4CAC-BD5B-3CE18F116F78}"/>
                </a:ext>
              </a:extLst>
            </p:cNvPr>
            <p:cNvSpPr/>
            <p:nvPr/>
          </p:nvSpPr>
          <p:spPr>
            <a:xfrm>
              <a:off x="5284341" y="1563369"/>
              <a:ext cx="206247" cy="59436"/>
            </a:xfrm>
            <a:custGeom>
              <a:avLst/>
              <a:gdLst>
                <a:gd name="connsiteX0" fmla="*/ 0 w 206247"/>
                <a:gd name="connsiteY0" fmla="*/ 0 h 59436"/>
                <a:gd name="connsiteX1" fmla="*/ 0 w 206247"/>
                <a:gd name="connsiteY1" fmla="*/ 59436 h 59436"/>
                <a:gd name="connsiteX2" fmla="*/ 206248 w 206247"/>
                <a:gd name="connsiteY2" fmla="*/ 59436 h 59436"/>
                <a:gd name="connsiteX3" fmla="*/ 206248 w 206247"/>
                <a:gd name="connsiteY3" fmla="*/ 0 h 59436"/>
                <a:gd name="connsiteX4" fmla="*/ 103124 w 206247"/>
                <a:gd name="connsiteY4" fmla="*/ 47244 h 59436"/>
                <a:gd name="connsiteX5" fmla="*/ 86487 w 206247"/>
                <a:gd name="connsiteY5" fmla="*/ 30607 h 59436"/>
                <a:gd name="connsiteX6" fmla="*/ 103124 w 206247"/>
                <a:gd name="connsiteY6" fmla="*/ 13970 h 59436"/>
                <a:gd name="connsiteX7" fmla="*/ 119761 w 206247"/>
                <a:gd name="connsiteY7" fmla="*/ 30607 h 59436"/>
                <a:gd name="connsiteX8" fmla="*/ 103124 w 206247"/>
                <a:gd name="connsiteY8" fmla="*/ 47244 h 59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6247" h="59436">
                  <a:moveTo>
                    <a:pt x="0" y="0"/>
                  </a:moveTo>
                  <a:lnTo>
                    <a:pt x="0" y="59436"/>
                  </a:lnTo>
                  <a:lnTo>
                    <a:pt x="206248" y="59436"/>
                  </a:lnTo>
                  <a:lnTo>
                    <a:pt x="206248" y="0"/>
                  </a:lnTo>
                  <a:close/>
                  <a:moveTo>
                    <a:pt x="103124" y="47244"/>
                  </a:moveTo>
                  <a:cubicBezTo>
                    <a:pt x="93936" y="47244"/>
                    <a:pt x="86487" y="39795"/>
                    <a:pt x="86487" y="30607"/>
                  </a:cubicBezTo>
                  <a:cubicBezTo>
                    <a:pt x="86487" y="21419"/>
                    <a:pt x="93936" y="13970"/>
                    <a:pt x="103124" y="13970"/>
                  </a:cubicBezTo>
                  <a:cubicBezTo>
                    <a:pt x="112312" y="13970"/>
                    <a:pt x="119761" y="21419"/>
                    <a:pt x="119761" y="30607"/>
                  </a:cubicBezTo>
                  <a:cubicBezTo>
                    <a:pt x="119761" y="39795"/>
                    <a:pt x="112312" y="47244"/>
                    <a:pt x="103124" y="47244"/>
                  </a:cubicBezTo>
                  <a:close/>
                </a:path>
              </a:pathLst>
            </a:custGeom>
            <a:solidFill>
              <a:srgbClr val="0054FF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15" name="Freeform: Shape 1214">
              <a:extLst>
                <a:ext uri="{FF2B5EF4-FFF2-40B4-BE49-F238E27FC236}">
                  <a16:creationId xmlns:a16="http://schemas.microsoft.com/office/drawing/2014/main" id="{4523BDC9-5D24-45C4-A316-D7073247904C}"/>
                </a:ext>
              </a:extLst>
            </p:cNvPr>
            <p:cNvSpPr/>
            <p:nvPr/>
          </p:nvSpPr>
          <p:spPr>
            <a:xfrm>
              <a:off x="5284341" y="1475105"/>
              <a:ext cx="206247" cy="61594"/>
            </a:xfrm>
            <a:custGeom>
              <a:avLst/>
              <a:gdLst>
                <a:gd name="connsiteX0" fmla="*/ 0 w 206247"/>
                <a:gd name="connsiteY0" fmla="*/ 0 h 61594"/>
                <a:gd name="connsiteX1" fmla="*/ 0 w 206247"/>
                <a:gd name="connsiteY1" fmla="*/ 61595 h 61594"/>
                <a:gd name="connsiteX2" fmla="*/ 206248 w 206247"/>
                <a:gd name="connsiteY2" fmla="*/ 61595 h 61594"/>
                <a:gd name="connsiteX3" fmla="*/ 206248 w 206247"/>
                <a:gd name="connsiteY3" fmla="*/ 508 h 61594"/>
                <a:gd name="connsiteX4" fmla="*/ 103124 w 206247"/>
                <a:gd name="connsiteY4" fmla="*/ 47244 h 61594"/>
                <a:gd name="connsiteX5" fmla="*/ 86234 w 206247"/>
                <a:gd name="connsiteY5" fmla="*/ 30607 h 61594"/>
                <a:gd name="connsiteX6" fmla="*/ 102871 w 206247"/>
                <a:gd name="connsiteY6" fmla="*/ 13717 h 61594"/>
                <a:gd name="connsiteX7" fmla="*/ 119761 w 206247"/>
                <a:gd name="connsiteY7" fmla="*/ 30354 h 61594"/>
                <a:gd name="connsiteX8" fmla="*/ 119761 w 206247"/>
                <a:gd name="connsiteY8" fmla="*/ 30607 h 61594"/>
                <a:gd name="connsiteX9" fmla="*/ 103124 w 206247"/>
                <a:gd name="connsiteY9" fmla="*/ 47244 h 61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6247" h="61594">
                  <a:moveTo>
                    <a:pt x="0" y="0"/>
                  </a:moveTo>
                  <a:lnTo>
                    <a:pt x="0" y="61595"/>
                  </a:lnTo>
                  <a:lnTo>
                    <a:pt x="206248" y="61595"/>
                  </a:lnTo>
                  <a:lnTo>
                    <a:pt x="206248" y="508"/>
                  </a:lnTo>
                  <a:close/>
                  <a:moveTo>
                    <a:pt x="103124" y="47244"/>
                  </a:moveTo>
                  <a:cubicBezTo>
                    <a:pt x="93866" y="47314"/>
                    <a:pt x="86304" y="39865"/>
                    <a:pt x="86234" y="30607"/>
                  </a:cubicBezTo>
                  <a:cubicBezTo>
                    <a:pt x="86164" y="21349"/>
                    <a:pt x="93613" y="13787"/>
                    <a:pt x="102871" y="13717"/>
                  </a:cubicBezTo>
                  <a:cubicBezTo>
                    <a:pt x="112129" y="13647"/>
                    <a:pt x="119691" y="21096"/>
                    <a:pt x="119761" y="30354"/>
                  </a:cubicBezTo>
                  <a:cubicBezTo>
                    <a:pt x="119762" y="30438"/>
                    <a:pt x="119762" y="30523"/>
                    <a:pt x="119761" y="30607"/>
                  </a:cubicBezTo>
                  <a:cubicBezTo>
                    <a:pt x="119761" y="39795"/>
                    <a:pt x="112312" y="47244"/>
                    <a:pt x="103124" y="47244"/>
                  </a:cubicBezTo>
                  <a:close/>
                </a:path>
              </a:pathLst>
            </a:custGeom>
            <a:solidFill>
              <a:srgbClr val="0054FF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16" name="Freeform: Shape 1215">
              <a:extLst>
                <a:ext uri="{FF2B5EF4-FFF2-40B4-BE49-F238E27FC236}">
                  <a16:creationId xmlns:a16="http://schemas.microsoft.com/office/drawing/2014/main" id="{4C310340-B1EC-4D06-A0D8-3EB364A90938}"/>
                </a:ext>
              </a:extLst>
            </p:cNvPr>
            <p:cNvSpPr/>
            <p:nvPr/>
          </p:nvSpPr>
          <p:spPr>
            <a:xfrm>
              <a:off x="5370575" y="1577339"/>
              <a:ext cx="33528" cy="33528"/>
            </a:xfrm>
            <a:custGeom>
              <a:avLst/>
              <a:gdLst>
                <a:gd name="connsiteX0" fmla="*/ 33528 w 33528"/>
                <a:gd name="connsiteY0" fmla="*/ 16637 h 33528"/>
                <a:gd name="connsiteX1" fmla="*/ 16891 w 33528"/>
                <a:gd name="connsiteY1" fmla="*/ 33528 h 33528"/>
                <a:gd name="connsiteX2" fmla="*/ 0 w 33528"/>
                <a:gd name="connsiteY2" fmla="*/ 16891 h 33528"/>
                <a:gd name="connsiteX3" fmla="*/ 16637 w 33528"/>
                <a:gd name="connsiteY3" fmla="*/ 1 h 33528"/>
                <a:gd name="connsiteX4" fmla="*/ 16891 w 33528"/>
                <a:gd name="connsiteY4" fmla="*/ 1 h 33528"/>
                <a:gd name="connsiteX5" fmla="*/ 33528 w 33528"/>
                <a:gd name="connsiteY5" fmla="*/ 16383 h 33528"/>
                <a:gd name="connsiteX6" fmla="*/ 33528 w 33528"/>
                <a:gd name="connsiteY6" fmla="*/ 16638 h 33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528" h="33528">
                  <a:moveTo>
                    <a:pt x="33528" y="16637"/>
                  </a:moveTo>
                  <a:cubicBezTo>
                    <a:pt x="33597" y="25896"/>
                    <a:pt x="26149" y="33458"/>
                    <a:pt x="16891" y="33528"/>
                  </a:cubicBezTo>
                  <a:cubicBezTo>
                    <a:pt x="7632" y="33597"/>
                    <a:pt x="70" y="26149"/>
                    <a:pt x="0" y="16891"/>
                  </a:cubicBezTo>
                  <a:cubicBezTo>
                    <a:pt x="-69" y="7632"/>
                    <a:pt x="7379" y="70"/>
                    <a:pt x="16637" y="1"/>
                  </a:cubicBezTo>
                  <a:cubicBezTo>
                    <a:pt x="16722" y="0"/>
                    <a:pt x="16806" y="0"/>
                    <a:pt x="16891" y="1"/>
                  </a:cubicBezTo>
                  <a:cubicBezTo>
                    <a:pt x="26009" y="-70"/>
                    <a:pt x="33457" y="7265"/>
                    <a:pt x="33528" y="16383"/>
                  </a:cubicBezTo>
                  <a:cubicBezTo>
                    <a:pt x="33528" y="16468"/>
                    <a:pt x="33528" y="16553"/>
                    <a:pt x="33528" y="16638"/>
                  </a:cubicBezTo>
                  <a:close/>
                </a:path>
              </a:pathLst>
            </a:custGeom>
            <a:solidFill>
              <a:srgbClr val="FFFFFF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17" name="Freeform: Shape 1216">
              <a:extLst>
                <a:ext uri="{FF2B5EF4-FFF2-40B4-BE49-F238E27FC236}">
                  <a16:creationId xmlns:a16="http://schemas.microsoft.com/office/drawing/2014/main" id="{74C834D2-C310-4C9D-AB49-C17E54871D24}"/>
                </a:ext>
              </a:extLst>
            </p:cNvPr>
            <p:cNvSpPr/>
            <p:nvPr/>
          </p:nvSpPr>
          <p:spPr>
            <a:xfrm>
              <a:off x="5370637" y="1487489"/>
              <a:ext cx="33528" cy="33529"/>
            </a:xfrm>
            <a:custGeom>
              <a:avLst/>
              <a:gdLst>
                <a:gd name="connsiteX0" fmla="*/ 33466 w 33528"/>
                <a:gd name="connsiteY0" fmla="*/ 18223 h 33529"/>
                <a:gd name="connsiteX1" fmla="*/ 15307 w 33528"/>
                <a:gd name="connsiteY1" fmla="*/ 33465 h 33529"/>
                <a:gd name="connsiteX2" fmla="*/ 64 w 33528"/>
                <a:gd name="connsiteY2" fmla="*/ 18223 h 33529"/>
                <a:gd name="connsiteX3" fmla="*/ 15307 w 33528"/>
                <a:gd name="connsiteY3" fmla="*/ 65 h 33529"/>
                <a:gd name="connsiteX4" fmla="*/ 33466 w 33528"/>
                <a:gd name="connsiteY4" fmla="*/ 15307 h 33529"/>
                <a:gd name="connsiteX5" fmla="*/ 33466 w 33528"/>
                <a:gd name="connsiteY5" fmla="*/ 18223 h 33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528" h="33529">
                  <a:moveTo>
                    <a:pt x="33466" y="18223"/>
                  </a:moveTo>
                  <a:cubicBezTo>
                    <a:pt x="32661" y="27446"/>
                    <a:pt x="24531" y="34271"/>
                    <a:pt x="15307" y="33465"/>
                  </a:cubicBezTo>
                  <a:cubicBezTo>
                    <a:pt x="7200" y="32758"/>
                    <a:pt x="772" y="26330"/>
                    <a:pt x="64" y="18223"/>
                  </a:cubicBezTo>
                  <a:cubicBezTo>
                    <a:pt x="-740" y="8999"/>
                    <a:pt x="6084" y="870"/>
                    <a:pt x="15307" y="65"/>
                  </a:cubicBezTo>
                  <a:cubicBezTo>
                    <a:pt x="24531" y="-741"/>
                    <a:pt x="32661" y="6084"/>
                    <a:pt x="33466" y="15307"/>
                  </a:cubicBezTo>
                  <a:cubicBezTo>
                    <a:pt x="33550" y="16277"/>
                    <a:pt x="33550" y="17253"/>
                    <a:pt x="33466" y="18223"/>
                  </a:cubicBezTo>
                  <a:close/>
                </a:path>
              </a:pathLst>
            </a:custGeom>
            <a:solidFill>
              <a:srgbClr val="FFFFFF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18" name="Freeform: Shape 1217">
              <a:extLst>
                <a:ext uri="{FF2B5EF4-FFF2-40B4-BE49-F238E27FC236}">
                  <a16:creationId xmlns:a16="http://schemas.microsoft.com/office/drawing/2014/main" id="{92ACB27A-09CD-4316-A438-A215F2BCC278}"/>
                </a:ext>
              </a:extLst>
            </p:cNvPr>
            <p:cNvSpPr/>
            <p:nvPr/>
          </p:nvSpPr>
          <p:spPr>
            <a:xfrm>
              <a:off x="4948553" y="1390777"/>
              <a:ext cx="3429" cy="227330"/>
            </a:xfrm>
            <a:custGeom>
              <a:avLst/>
              <a:gdLst>
                <a:gd name="connsiteX0" fmla="*/ 0 w 3429"/>
                <a:gd name="connsiteY0" fmla="*/ 762 h 227330"/>
                <a:gd name="connsiteX1" fmla="*/ 0 w 3429"/>
                <a:gd name="connsiteY1" fmla="*/ 227330 h 227330"/>
                <a:gd name="connsiteX2" fmla="*/ 3429 w 3429"/>
                <a:gd name="connsiteY2" fmla="*/ 227330 h 227330"/>
                <a:gd name="connsiteX3" fmla="*/ 3429 w 3429"/>
                <a:gd name="connsiteY3" fmla="*/ 0 h 227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29" h="227330">
                  <a:moveTo>
                    <a:pt x="0" y="762"/>
                  </a:moveTo>
                  <a:lnTo>
                    <a:pt x="0" y="227330"/>
                  </a:lnTo>
                  <a:lnTo>
                    <a:pt x="3429" y="227330"/>
                  </a:lnTo>
                  <a:lnTo>
                    <a:pt x="3429" y="0"/>
                  </a:lnTo>
                  <a:close/>
                </a:path>
              </a:pathLst>
            </a:custGeom>
            <a:solidFill>
              <a:srgbClr val="FFFFFF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19" name="Freeform: Shape 1218">
              <a:extLst>
                <a:ext uri="{FF2B5EF4-FFF2-40B4-BE49-F238E27FC236}">
                  <a16:creationId xmlns:a16="http://schemas.microsoft.com/office/drawing/2014/main" id="{37026B2A-1F4F-4AC7-8352-828396E055F7}"/>
                </a:ext>
              </a:extLst>
            </p:cNvPr>
            <p:cNvSpPr/>
            <p:nvPr/>
          </p:nvSpPr>
          <p:spPr>
            <a:xfrm>
              <a:off x="4935345" y="1658620"/>
              <a:ext cx="29845" cy="8763"/>
            </a:xfrm>
            <a:custGeom>
              <a:avLst/>
              <a:gdLst>
                <a:gd name="connsiteX0" fmla="*/ 0 w 29845"/>
                <a:gd name="connsiteY0" fmla="*/ 0 h 8763"/>
                <a:gd name="connsiteX1" fmla="*/ 14986 w 29845"/>
                <a:gd name="connsiteY1" fmla="*/ 8763 h 8763"/>
                <a:gd name="connsiteX2" fmla="*/ 29845 w 29845"/>
                <a:gd name="connsiteY2" fmla="*/ 0 h 8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845" h="8763">
                  <a:moveTo>
                    <a:pt x="0" y="0"/>
                  </a:moveTo>
                  <a:cubicBezTo>
                    <a:pt x="3058" y="5402"/>
                    <a:pt x="8779" y="8747"/>
                    <a:pt x="14986" y="8763"/>
                  </a:cubicBezTo>
                  <a:cubicBezTo>
                    <a:pt x="21155" y="8728"/>
                    <a:pt x="26829" y="5381"/>
                    <a:pt x="29845" y="0"/>
                  </a:cubicBezTo>
                  <a:close/>
                </a:path>
              </a:pathLst>
            </a:custGeom>
            <a:solidFill>
              <a:srgbClr val="FFFFFF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20" name="Freeform: Shape 1219">
              <a:extLst>
                <a:ext uri="{FF2B5EF4-FFF2-40B4-BE49-F238E27FC236}">
                  <a16:creationId xmlns:a16="http://schemas.microsoft.com/office/drawing/2014/main" id="{0D1237C1-7335-4A5D-AA1D-82BC54158B11}"/>
                </a:ext>
              </a:extLst>
            </p:cNvPr>
            <p:cNvSpPr/>
            <p:nvPr/>
          </p:nvSpPr>
          <p:spPr>
            <a:xfrm>
              <a:off x="4895214" y="1603502"/>
              <a:ext cx="110235" cy="55118"/>
            </a:xfrm>
            <a:custGeom>
              <a:avLst/>
              <a:gdLst>
                <a:gd name="connsiteX0" fmla="*/ 0 w 110235"/>
                <a:gd name="connsiteY0" fmla="*/ 55118 h 55118"/>
                <a:gd name="connsiteX1" fmla="*/ 55118 w 110235"/>
                <a:gd name="connsiteY1" fmla="*/ 0 h 55118"/>
                <a:gd name="connsiteX2" fmla="*/ 110236 w 110235"/>
                <a:gd name="connsiteY2" fmla="*/ 55118 h 55118"/>
                <a:gd name="connsiteX3" fmla="*/ 0 w 110235"/>
                <a:gd name="connsiteY3" fmla="*/ 55118 h 55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0235" h="55118">
                  <a:moveTo>
                    <a:pt x="0" y="55118"/>
                  </a:moveTo>
                  <a:lnTo>
                    <a:pt x="55118" y="0"/>
                  </a:lnTo>
                  <a:lnTo>
                    <a:pt x="110236" y="55118"/>
                  </a:lnTo>
                  <a:lnTo>
                    <a:pt x="0" y="55118"/>
                  </a:lnTo>
                  <a:close/>
                </a:path>
              </a:pathLst>
            </a:custGeom>
            <a:solidFill>
              <a:srgbClr val="FF0061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21" name="Freeform: Shape 1220">
              <a:extLst>
                <a:ext uri="{FF2B5EF4-FFF2-40B4-BE49-F238E27FC236}">
                  <a16:creationId xmlns:a16="http://schemas.microsoft.com/office/drawing/2014/main" id="{3F549FF7-50BE-4A37-BD36-B85AE209228D}"/>
                </a:ext>
              </a:extLst>
            </p:cNvPr>
            <p:cNvSpPr/>
            <p:nvPr/>
          </p:nvSpPr>
          <p:spPr>
            <a:xfrm>
              <a:off x="4996687" y="2146300"/>
              <a:ext cx="65023" cy="20320"/>
            </a:xfrm>
            <a:custGeom>
              <a:avLst/>
              <a:gdLst>
                <a:gd name="connsiteX0" fmla="*/ 32512 w 65023"/>
                <a:gd name="connsiteY0" fmla="*/ 0 h 20320"/>
                <a:gd name="connsiteX1" fmla="*/ 0 w 65023"/>
                <a:gd name="connsiteY1" fmla="*/ 10160 h 20320"/>
                <a:gd name="connsiteX2" fmla="*/ 32512 w 65023"/>
                <a:gd name="connsiteY2" fmla="*/ 20320 h 20320"/>
                <a:gd name="connsiteX3" fmla="*/ 65024 w 65023"/>
                <a:gd name="connsiteY3" fmla="*/ 10160 h 20320"/>
                <a:gd name="connsiteX4" fmla="*/ 32512 w 65023"/>
                <a:gd name="connsiteY4" fmla="*/ 0 h 20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023" h="20320">
                  <a:moveTo>
                    <a:pt x="32512" y="0"/>
                  </a:moveTo>
                  <a:cubicBezTo>
                    <a:pt x="14605" y="0"/>
                    <a:pt x="0" y="4572"/>
                    <a:pt x="0" y="10160"/>
                  </a:cubicBezTo>
                  <a:cubicBezTo>
                    <a:pt x="0" y="15748"/>
                    <a:pt x="14605" y="20320"/>
                    <a:pt x="32512" y="20320"/>
                  </a:cubicBezTo>
                  <a:cubicBezTo>
                    <a:pt x="50419" y="20320"/>
                    <a:pt x="65024" y="15748"/>
                    <a:pt x="65024" y="10160"/>
                  </a:cubicBezTo>
                  <a:cubicBezTo>
                    <a:pt x="65024" y="4572"/>
                    <a:pt x="50927" y="0"/>
                    <a:pt x="32512" y="0"/>
                  </a:cubicBezTo>
                  <a:close/>
                </a:path>
              </a:pathLst>
            </a:custGeom>
            <a:solidFill>
              <a:srgbClr val="00349E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22" name="Freeform: Shape 1221">
              <a:extLst>
                <a:ext uri="{FF2B5EF4-FFF2-40B4-BE49-F238E27FC236}">
                  <a16:creationId xmlns:a16="http://schemas.microsoft.com/office/drawing/2014/main" id="{9ACA29F4-F495-4CF6-9E41-F80A9AC51F6E}"/>
                </a:ext>
              </a:extLst>
            </p:cNvPr>
            <p:cNvSpPr/>
            <p:nvPr/>
          </p:nvSpPr>
          <p:spPr>
            <a:xfrm>
              <a:off x="5352287" y="2146300"/>
              <a:ext cx="65023" cy="20320"/>
            </a:xfrm>
            <a:custGeom>
              <a:avLst/>
              <a:gdLst>
                <a:gd name="connsiteX0" fmla="*/ 32512 w 65023"/>
                <a:gd name="connsiteY0" fmla="*/ 0 h 20320"/>
                <a:gd name="connsiteX1" fmla="*/ 0 w 65023"/>
                <a:gd name="connsiteY1" fmla="*/ 10160 h 20320"/>
                <a:gd name="connsiteX2" fmla="*/ 32512 w 65023"/>
                <a:gd name="connsiteY2" fmla="*/ 20320 h 20320"/>
                <a:gd name="connsiteX3" fmla="*/ 65024 w 65023"/>
                <a:gd name="connsiteY3" fmla="*/ 10160 h 20320"/>
                <a:gd name="connsiteX4" fmla="*/ 32512 w 65023"/>
                <a:gd name="connsiteY4" fmla="*/ 0 h 20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023" h="20320">
                  <a:moveTo>
                    <a:pt x="32512" y="0"/>
                  </a:moveTo>
                  <a:cubicBezTo>
                    <a:pt x="14605" y="0"/>
                    <a:pt x="0" y="4572"/>
                    <a:pt x="0" y="10160"/>
                  </a:cubicBezTo>
                  <a:cubicBezTo>
                    <a:pt x="0" y="15748"/>
                    <a:pt x="14605" y="20320"/>
                    <a:pt x="32512" y="20320"/>
                  </a:cubicBezTo>
                  <a:cubicBezTo>
                    <a:pt x="50419" y="20320"/>
                    <a:pt x="65024" y="15748"/>
                    <a:pt x="65024" y="10160"/>
                  </a:cubicBezTo>
                  <a:cubicBezTo>
                    <a:pt x="65024" y="4572"/>
                    <a:pt x="50038" y="0"/>
                    <a:pt x="32512" y="0"/>
                  </a:cubicBezTo>
                  <a:close/>
                </a:path>
              </a:pathLst>
            </a:custGeom>
            <a:solidFill>
              <a:srgbClr val="00349E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23" name="Freeform: Shape 1222">
              <a:extLst>
                <a:ext uri="{FF2B5EF4-FFF2-40B4-BE49-F238E27FC236}">
                  <a16:creationId xmlns:a16="http://schemas.microsoft.com/office/drawing/2014/main" id="{1A16401B-5C17-4F0D-84A4-29EAAA8FDB30}"/>
                </a:ext>
              </a:extLst>
            </p:cNvPr>
            <p:cNvSpPr/>
            <p:nvPr/>
          </p:nvSpPr>
          <p:spPr>
            <a:xfrm>
              <a:off x="5370447" y="2053717"/>
              <a:ext cx="27685" cy="99313"/>
            </a:xfrm>
            <a:custGeom>
              <a:avLst/>
              <a:gdLst>
                <a:gd name="connsiteX0" fmla="*/ 27686 w 27685"/>
                <a:gd name="connsiteY0" fmla="*/ 0 h 99313"/>
                <a:gd name="connsiteX1" fmla="*/ 22225 w 27685"/>
                <a:gd name="connsiteY1" fmla="*/ 93218 h 99313"/>
                <a:gd name="connsiteX2" fmla="*/ 19177 w 27685"/>
                <a:gd name="connsiteY2" fmla="*/ 99314 h 99313"/>
                <a:gd name="connsiteX3" fmla="*/ 8636 w 27685"/>
                <a:gd name="connsiteY3" fmla="*/ 99314 h 99313"/>
                <a:gd name="connsiteX4" fmla="*/ 5588 w 27685"/>
                <a:gd name="connsiteY4" fmla="*/ 93218 h 99313"/>
                <a:gd name="connsiteX5" fmla="*/ 0 w 27685"/>
                <a:gd name="connsiteY5" fmla="*/ 0 h 99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685" h="99313">
                  <a:moveTo>
                    <a:pt x="27686" y="0"/>
                  </a:moveTo>
                  <a:lnTo>
                    <a:pt x="22225" y="93218"/>
                  </a:lnTo>
                  <a:cubicBezTo>
                    <a:pt x="22088" y="95582"/>
                    <a:pt x="20986" y="97786"/>
                    <a:pt x="19177" y="99314"/>
                  </a:cubicBezTo>
                  <a:lnTo>
                    <a:pt x="8636" y="99314"/>
                  </a:lnTo>
                  <a:cubicBezTo>
                    <a:pt x="6827" y="97786"/>
                    <a:pt x="5725" y="95582"/>
                    <a:pt x="5588" y="9321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0061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24" name="Freeform: Shape 1223">
              <a:extLst>
                <a:ext uri="{FF2B5EF4-FFF2-40B4-BE49-F238E27FC236}">
                  <a16:creationId xmlns:a16="http://schemas.microsoft.com/office/drawing/2014/main" id="{976A4866-D7BB-434F-BEEF-0668DAFEEFE9}"/>
                </a:ext>
              </a:extLst>
            </p:cNvPr>
            <p:cNvSpPr/>
            <p:nvPr/>
          </p:nvSpPr>
          <p:spPr>
            <a:xfrm>
              <a:off x="5015864" y="2053717"/>
              <a:ext cx="27685" cy="99948"/>
            </a:xfrm>
            <a:custGeom>
              <a:avLst/>
              <a:gdLst>
                <a:gd name="connsiteX0" fmla="*/ 27686 w 27685"/>
                <a:gd name="connsiteY0" fmla="*/ 0 h 99948"/>
                <a:gd name="connsiteX1" fmla="*/ 22225 w 27685"/>
                <a:gd name="connsiteY1" fmla="*/ 93218 h 99948"/>
                <a:gd name="connsiteX2" fmla="*/ 18161 w 27685"/>
                <a:gd name="connsiteY2" fmla="*/ 99949 h 99948"/>
                <a:gd name="connsiteX3" fmla="*/ 9525 w 27685"/>
                <a:gd name="connsiteY3" fmla="*/ 99949 h 99948"/>
                <a:gd name="connsiteX4" fmla="*/ 5461 w 27685"/>
                <a:gd name="connsiteY4" fmla="*/ 93218 h 99948"/>
                <a:gd name="connsiteX5" fmla="*/ 0 w 27685"/>
                <a:gd name="connsiteY5" fmla="*/ 0 h 99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685" h="99948">
                  <a:moveTo>
                    <a:pt x="27686" y="0"/>
                  </a:moveTo>
                  <a:lnTo>
                    <a:pt x="22225" y="93218"/>
                  </a:lnTo>
                  <a:cubicBezTo>
                    <a:pt x="22094" y="96004"/>
                    <a:pt x="20566" y="98536"/>
                    <a:pt x="18161" y="99949"/>
                  </a:cubicBezTo>
                  <a:lnTo>
                    <a:pt x="9525" y="99949"/>
                  </a:lnTo>
                  <a:cubicBezTo>
                    <a:pt x="7168" y="98488"/>
                    <a:pt x="5657" y="95984"/>
                    <a:pt x="5461" y="9321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0061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25" name="Freeform: Shape 1224">
              <a:extLst>
                <a:ext uri="{FF2B5EF4-FFF2-40B4-BE49-F238E27FC236}">
                  <a16:creationId xmlns:a16="http://schemas.microsoft.com/office/drawing/2014/main" id="{D4FD3B02-403D-492A-9EF8-6B295503B215}"/>
                </a:ext>
              </a:extLst>
            </p:cNvPr>
            <p:cNvSpPr/>
            <p:nvPr/>
          </p:nvSpPr>
          <p:spPr>
            <a:xfrm>
              <a:off x="4968239" y="2016125"/>
              <a:ext cx="477519" cy="20320"/>
            </a:xfrm>
            <a:custGeom>
              <a:avLst/>
              <a:gdLst>
                <a:gd name="connsiteX0" fmla="*/ 477520 w 477519"/>
                <a:gd name="connsiteY0" fmla="*/ 0 h 20320"/>
                <a:gd name="connsiteX1" fmla="*/ 449961 w 477519"/>
                <a:gd name="connsiteY1" fmla="*/ 20320 h 20320"/>
                <a:gd name="connsiteX2" fmla="*/ 27686 w 477519"/>
                <a:gd name="connsiteY2" fmla="*/ 20320 h 20320"/>
                <a:gd name="connsiteX3" fmla="*/ 0 w 477519"/>
                <a:gd name="connsiteY3" fmla="*/ 0 h 20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7519" h="20320">
                  <a:moveTo>
                    <a:pt x="477520" y="0"/>
                  </a:moveTo>
                  <a:cubicBezTo>
                    <a:pt x="473786" y="12086"/>
                    <a:pt x="462610" y="20326"/>
                    <a:pt x="449961" y="20320"/>
                  </a:cubicBezTo>
                  <a:lnTo>
                    <a:pt x="27686" y="20320"/>
                  </a:lnTo>
                  <a:cubicBezTo>
                    <a:pt x="15003" y="20341"/>
                    <a:pt x="3782" y="12106"/>
                    <a:pt x="0" y="0"/>
                  </a:cubicBezTo>
                  <a:close/>
                </a:path>
              </a:pathLst>
            </a:custGeom>
            <a:solidFill>
              <a:srgbClr val="FF0061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26" name="Freeform: Shape 1225">
              <a:extLst>
                <a:ext uri="{FF2B5EF4-FFF2-40B4-BE49-F238E27FC236}">
                  <a16:creationId xmlns:a16="http://schemas.microsoft.com/office/drawing/2014/main" id="{FC3718DB-9A55-4950-9866-8C8A18408EF5}"/>
                </a:ext>
              </a:extLst>
            </p:cNvPr>
            <p:cNvSpPr/>
            <p:nvPr/>
          </p:nvSpPr>
          <p:spPr>
            <a:xfrm>
              <a:off x="5006465" y="1696339"/>
              <a:ext cx="400558" cy="202818"/>
            </a:xfrm>
            <a:custGeom>
              <a:avLst/>
              <a:gdLst>
                <a:gd name="connsiteX0" fmla="*/ 13335 w 400558"/>
                <a:gd name="connsiteY0" fmla="*/ 107061 h 202818"/>
                <a:gd name="connsiteX1" fmla="*/ 50673 w 400558"/>
                <a:gd name="connsiteY1" fmla="*/ 202819 h 202818"/>
                <a:gd name="connsiteX2" fmla="*/ 350520 w 400558"/>
                <a:gd name="connsiteY2" fmla="*/ 202819 h 202818"/>
                <a:gd name="connsiteX3" fmla="*/ 387858 w 400558"/>
                <a:gd name="connsiteY3" fmla="*/ 107061 h 202818"/>
                <a:gd name="connsiteX4" fmla="*/ 400558 w 400558"/>
                <a:gd name="connsiteY4" fmla="*/ 87122 h 202818"/>
                <a:gd name="connsiteX5" fmla="*/ 200279 w 400558"/>
                <a:gd name="connsiteY5" fmla="*/ 0 h 202818"/>
                <a:gd name="connsiteX6" fmla="*/ 0 w 400558"/>
                <a:gd name="connsiteY6" fmla="*/ 87122 h 202818"/>
                <a:gd name="connsiteX7" fmla="*/ 13335 w 400558"/>
                <a:gd name="connsiteY7" fmla="*/ 107061 h 202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0558" h="202818">
                  <a:moveTo>
                    <a:pt x="13335" y="107061"/>
                  </a:moveTo>
                  <a:lnTo>
                    <a:pt x="50673" y="202819"/>
                  </a:lnTo>
                  <a:lnTo>
                    <a:pt x="350520" y="202819"/>
                  </a:lnTo>
                  <a:lnTo>
                    <a:pt x="387858" y="107061"/>
                  </a:lnTo>
                  <a:cubicBezTo>
                    <a:pt x="390652" y="99600"/>
                    <a:pt x="394979" y="92808"/>
                    <a:pt x="400558" y="87122"/>
                  </a:cubicBezTo>
                  <a:cubicBezTo>
                    <a:pt x="339344" y="29972"/>
                    <a:pt x="271145" y="0"/>
                    <a:pt x="200279" y="0"/>
                  </a:cubicBezTo>
                  <a:cubicBezTo>
                    <a:pt x="129413" y="0"/>
                    <a:pt x="61214" y="29972"/>
                    <a:pt x="0" y="87122"/>
                  </a:cubicBezTo>
                  <a:cubicBezTo>
                    <a:pt x="5759" y="92788"/>
                    <a:pt x="10298" y="99574"/>
                    <a:pt x="13335" y="107061"/>
                  </a:cubicBezTo>
                  <a:close/>
                </a:path>
              </a:pathLst>
            </a:custGeom>
            <a:solidFill>
              <a:srgbClr val="FFFFFF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27" name="Freeform: Shape 1226">
              <a:extLst>
                <a:ext uri="{FF2B5EF4-FFF2-40B4-BE49-F238E27FC236}">
                  <a16:creationId xmlns:a16="http://schemas.microsoft.com/office/drawing/2014/main" id="{264AA71E-B3DE-4420-86F9-6ECD994D799C}"/>
                </a:ext>
              </a:extLst>
            </p:cNvPr>
            <p:cNvSpPr/>
            <p:nvPr/>
          </p:nvSpPr>
          <p:spPr>
            <a:xfrm>
              <a:off x="4903341" y="1766696"/>
              <a:ext cx="607695" cy="232537"/>
            </a:xfrm>
            <a:custGeom>
              <a:avLst/>
              <a:gdLst>
                <a:gd name="connsiteX0" fmla="*/ 607695 w 607695"/>
                <a:gd name="connsiteY0" fmla="*/ 27686 h 232537"/>
                <a:gd name="connsiteX1" fmla="*/ 607695 w 607695"/>
                <a:gd name="connsiteY1" fmla="*/ 189103 h 232537"/>
                <a:gd name="connsiteX2" fmla="*/ 564261 w 607695"/>
                <a:gd name="connsiteY2" fmla="*/ 232537 h 232537"/>
                <a:gd name="connsiteX3" fmla="*/ 43561 w 607695"/>
                <a:gd name="connsiteY3" fmla="*/ 232537 h 232537"/>
                <a:gd name="connsiteX4" fmla="*/ 0 w 607695"/>
                <a:gd name="connsiteY4" fmla="*/ 189103 h 232537"/>
                <a:gd name="connsiteX5" fmla="*/ 0 w 607695"/>
                <a:gd name="connsiteY5" fmla="*/ 27686 h 232537"/>
                <a:gd name="connsiteX6" fmla="*/ 27813 w 607695"/>
                <a:gd name="connsiteY6" fmla="*/ 0 h 232537"/>
                <a:gd name="connsiteX7" fmla="*/ 63373 w 607695"/>
                <a:gd name="connsiteY7" fmla="*/ 0 h 232537"/>
                <a:gd name="connsiteX8" fmla="*/ 116840 w 607695"/>
                <a:gd name="connsiteY8" fmla="*/ 36577 h 232537"/>
                <a:gd name="connsiteX9" fmla="*/ 154178 w 607695"/>
                <a:gd name="connsiteY9" fmla="*/ 132334 h 232537"/>
                <a:gd name="connsiteX10" fmla="*/ 454025 w 607695"/>
                <a:gd name="connsiteY10" fmla="*/ 132334 h 232537"/>
                <a:gd name="connsiteX11" fmla="*/ 491363 w 607695"/>
                <a:gd name="connsiteY11" fmla="*/ 36577 h 232537"/>
                <a:gd name="connsiteX12" fmla="*/ 544830 w 607695"/>
                <a:gd name="connsiteY12" fmla="*/ 0 h 232537"/>
                <a:gd name="connsiteX13" fmla="*/ 580263 w 607695"/>
                <a:gd name="connsiteY13" fmla="*/ 0 h 232537"/>
                <a:gd name="connsiteX14" fmla="*/ 607695 w 607695"/>
                <a:gd name="connsiteY14" fmla="*/ 27686 h 232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07695" h="232537">
                  <a:moveTo>
                    <a:pt x="607695" y="27686"/>
                  </a:moveTo>
                  <a:lnTo>
                    <a:pt x="607695" y="189103"/>
                  </a:lnTo>
                  <a:cubicBezTo>
                    <a:pt x="607695" y="213091"/>
                    <a:pt x="588249" y="232537"/>
                    <a:pt x="564261" y="232537"/>
                  </a:cubicBezTo>
                  <a:lnTo>
                    <a:pt x="43561" y="232537"/>
                  </a:lnTo>
                  <a:cubicBezTo>
                    <a:pt x="19552" y="232538"/>
                    <a:pt x="70" y="213112"/>
                    <a:pt x="0" y="189103"/>
                  </a:cubicBezTo>
                  <a:lnTo>
                    <a:pt x="0" y="27686"/>
                  </a:lnTo>
                  <a:cubicBezTo>
                    <a:pt x="70" y="12375"/>
                    <a:pt x="12502" y="0"/>
                    <a:pt x="27813" y="0"/>
                  </a:cubicBezTo>
                  <a:lnTo>
                    <a:pt x="63373" y="0"/>
                  </a:lnTo>
                  <a:cubicBezTo>
                    <a:pt x="87063" y="-97"/>
                    <a:pt x="108345" y="14462"/>
                    <a:pt x="116840" y="36577"/>
                  </a:cubicBezTo>
                  <a:lnTo>
                    <a:pt x="154178" y="132334"/>
                  </a:lnTo>
                  <a:lnTo>
                    <a:pt x="454025" y="132334"/>
                  </a:lnTo>
                  <a:lnTo>
                    <a:pt x="491363" y="36577"/>
                  </a:lnTo>
                  <a:cubicBezTo>
                    <a:pt x="499857" y="14462"/>
                    <a:pt x="521140" y="-97"/>
                    <a:pt x="544830" y="0"/>
                  </a:cubicBezTo>
                  <a:lnTo>
                    <a:pt x="580263" y="0"/>
                  </a:lnTo>
                  <a:cubicBezTo>
                    <a:pt x="595425" y="208"/>
                    <a:pt x="607627" y="12523"/>
                    <a:pt x="607695" y="27686"/>
                  </a:cubicBezTo>
                  <a:close/>
                </a:path>
              </a:pathLst>
            </a:custGeom>
            <a:solidFill>
              <a:srgbClr val="FF0061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228" name="Group 1227">
              <a:extLst>
                <a:ext uri="{FF2B5EF4-FFF2-40B4-BE49-F238E27FC236}">
                  <a16:creationId xmlns:a16="http://schemas.microsoft.com/office/drawing/2014/main" id="{E6FA8FC1-CFF0-456C-916B-0C53848B7EC1}"/>
                </a:ext>
              </a:extLst>
            </p:cNvPr>
            <p:cNvGrpSpPr/>
            <p:nvPr/>
          </p:nvGrpSpPr>
          <p:grpSpPr>
            <a:xfrm>
              <a:off x="4622245" y="2217862"/>
              <a:ext cx="1169511" cy="302647"/>
              <a:chOff x="4575556" y="2217862"/>
              <a:chExt cx="1169511" cy="302647"/>
            </a:xfrm>
          </p:grpSpPr>
          <p:sp>
            <p:nvSpPr>
              <p:cNvPr id="1229" name="TextBox 1228">
                <a:extLst>
                  <a:ext uri="{FF2B5EF4-FFF2-40B4-BE49-F238E27FC236}">
                    <a16:creationId xmlns:a16="http://schemas.microsoft.com/office/drawing/2014/main" id="{F11DA88A-529C-4B98-B230-263ED8ECBB21}"/>
                  </a:ext>
                </a:extLst>
              </p:cNvPr>
              <p:cNvSpPr txBox="1"/>
              <p:nvPr/>
            </p:nvSpPr>
            <p:spPr>
              <a:xfrm>
                <a:off x="4575556" y="2217862"/>
                <a:ext cx="636393" cy="30264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txBody>
              <a:bodyPr rot="0" spcFirstLastPara="1" vertOverflow="overflow" horzOverflow="overflow" vert="horz" wrap="none" lIns="50800" tIns="50800" rIns="50800" bIns="50800" numCol="1" spcCol="38100" rtlCol="0" anchor="ctr">
                <a:spAutoFit/>
              </a:bodyPr>
              <a:lstStyle/>
              <a:p>
                <a:pPr marL="0" marR="0" indent="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300" b="1" i="0" u="none" strike="noStrike" cap="none" spc="0" normalizeH="0" baseline="0" dirty="0">
                    <a:ln>
                      <a:noFill/>
                    </a:ln>
                    <a:solidFill>
                      <a:srgbClr val="00349E"/>
                    </a:solidFill>
                    <a:effectLst/>
                    <a:uFillTx/>
                    <a:latin typeface="Montserrat"/>
                    <a:ea typeface="+mn-ea"/>
                    <a:cs typeface="+mn-cs"/>
                    <a:sym typeface="Montserrat"/>
                    <a:rtl val="0"/>
                  </a:rPr>
                  <a:t>Brand</a:t>
                </a:r>
              </a:p>
            </p:txBody>
          </p:sp>
          <p:sp>
            <p:nvSpPr>
              <p:cNvPr id="1230" name="TextBox 1229">
                <a:extLst>
                  <a:ext uri="{FF2B5EF4-FFF2-40B4-BE49-F238E27FC236}">
                    <a16:creationId xmlns:a16="http://schemas.microsoft.com/office/drawing/2014/main" id="{8A9EE302-DA46-4BAF-8128-1C53DBAE1A36}"/>
                  </a:ext>
                </a:extLst>
              </p:cNvPr>
              <p:cNvSpPr txBox="1"/>
              <p:nvPr/>
            </p:nvSpPr>
            <p:spPr>
              <a:xfrm>
                <a:off x="5124704" y="2217862"/>
                <a:ext cx="620363" cy="30264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txBody>
              <a:bodyPr rot="0" spcFirstLastPara="1" vertOverflow="overflow" horzOverflow="overflow" vert="horz" wrap="none" lIns="50800" tIns="50800" rIns="50800" bIns="50800" numCol="1" spcCol="38100" rtlCol="0" anchor="ctr">
                <a:spAutoFit/>
              </a:bodyPr>
              <a:lstStyle/>
              <a:p>
                <a:pPr marL="0" marR="0" indent="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300" b="1" i="0" u="none" strike="noStrike" cap="none" spc="0" normalizeH="0" baseline="0" dirty="0">
                    <a:ln>
                      <a:noFill/>
                    </a:ln>
                    <a:solidFill>
                      <a:srgbClr val="FF0061"/>
                    </a:solidFill>
                    <a:effectLst/>
                    <a:uFillTx/>
                    <a:latin typeface="Montserrat"/>
                    <a:ea typeface="+mn-ea"/>
                    <a:cs typeface="+mn-cs"/>
                    <a:sym typeface="Montserrat"/>
                    <a:rtl val="0"/>
                  </a:rPr>
                  <a:t>Name</a:t>
                </a:r>
              </a:p>
            </p:txBody>
          </p:sp>
        </p:grpSp>
        <p:sp>
          <p:nvSpPr>
            <p:cNvPr id="1231" name="TextBox 1230">
              <a:extLst>
                <a:ext uri="{FF2B5EF4-FFF2-40B4-BE49-F238E27FC236}">
                  <a16:creationId xmlns:a16="http://schemas.microsoft.com/office/drawing/2014/main" id="{9169EDAD-9867-4986-B079-4A30DD5F2889}"/>
                </a:ext>
              </a:extLst>
            </p:cNvPr>
            <p:cNvSpPr txBox="1"/>
            <p:nvPr/>
          </p:nvSpPr>
          <p:spPr>
            <a:xfrm>
              <a:off x="4791021" y="2415285"/>
              <a:ext cx="831959" cy="21031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txBody>
            <a:bodyPr rot="0" spcFirstLastPara="1" vertOverflow="overflow" horzOverflow="overflow" vert="horz" wrap="none" lIns="50800" tIns="50800" rIns="50800" bIns="50800" numCol="1" spcCol="38100" rtlCol="0" anchor="ctr">
              <a:spAutoFit/>
            </a:bodyPr>
            <a:lstStyle/>
            <a:p>
              <a: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700" b="0" i="0" u="none" strike="noStrike" cap="none" spc="0" normalizeH="0" baseline="0" dirty="0">
                  <a:ln>
                    <a:noFill/>
                  </a:ln>
                  <a:solidFill>
                    <a:srgbClr val="00349E"/>
                  </a:solidFill>
                  <a:effectLst/>
                  <a:uFillTx/>
                  <a:latin typeface="Montserrat"/>
                  <a:ea typeface="+mn-ea"/>
                  <a:cs typeface="+mn-cs"/>
                  <a:sym typeface="Montserrat"/>
                  <a:rtl val="0"/>
                </a:rPr>
                <a:t>Home </a:t>
              </a:r>
              <a:r>
                <a:rPr kumimoji="0" lang="en-US" sz="700" b="0" i="0" u="none" strike="noStrike" cap="none" spc="0" normalizeH="0" baseline="0" dirty="0" err="1">
                  <a:ln>
                    <a:noFill/>
                  </a:ln>
                  <a:solidFill>
                    <a:srgbClr val="00349E"/>
                  </a:solidFill>
                  <a:effectLst/>
                  <a:uFillTx/>
                  <a:latin typeface="Montserrat"/>
                  <a:ea typeface="+mn-ea"/>
                  <a:cs typeface="+mn-cs"/>
                  <a:sym typeface="Montserrat"/>
                  <a:rtl val="0"/>
                </a:rPr>
                <a:t>Furnising</a:t>
              </a:r>
              <a:endParaRPr kumimoji="0" lang="en-US" sz="700" b="0" i="0" u="none" strike="noStrike" cap="none" spc="0" normalizeH="0" baseline="0" dirty="0">
                <a:ln>
                  <a:noFill/>
                </a:ln>
                <a:solidFill>
                  <a:srgbClr val="00349E"/>
                </a:solidFill>
                <a:effectLst/>
                <a:uFillTx/>
                <a:latin typeface="Montserrat"/>
                <a:ea typeface="+mn-ea"/>
                <a:cs typeface="+mn-cs"/>
                <a:sym typeface="Montserrat"/>
                <a:rtl val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94604177"/>
      </p:ext>
    </p:extLst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+1 23 456 789">
            <a:extLst>
              <a:ext uri="{FF2B5EF4-FFF2-40B4-BE49-F238E27FC236}">
                <a16:creationId xmlns:a16="http://schemas.microsoft.com/office/drawing/2014/main" id="{61F5B776-4918-422B-80F4-8A6B0C960774}"/>
              </a:ext>
            </a:extLst>
          </p:cNvPr>
          <p:cNvSpPr txBox="1"/>
          <p:nvPr/>
        </p:nvSpPr>
        <p:spPr>
          <a:xfrm>
            <a:off x="5616532" y="535710"/>
            <a:ext cx="1278754" cy="203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r">
              <a:defRPr sz="800"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t>+1 23 456 789</a:t>
            </a:r>
          </a:p>
        </p:txBody>
      </p:sp>
      <p:sp>
        <p:nvSpPr>
          <p:cNvPr id="3" name="Your address here St.">
            <a:extLst>
              <a:ext uri="{FF2B5EF4-FFF2-40B4-BE49-F238E27FC236}">
                <a16:creationId xmlns:a16="http://schemas.microsoft.com/office/drawing/2014/main" id="{4E06CD47-9AAF-43DA-824A-709344DB1075}"/>
              </a:ext>
            </a:extLst>
          </p:cNvPr>
          <p:cNvSpPr txBox="1"/>
          <p:nvPr/>
        </p:nvSpPr>
        <p:spPr>
          <a:xfrm>
            <a:off x="5549720" y="947749"/>
            <a:ext cx="1345566" cy="228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>
              <a:defRPr sz="800"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t>Your address here St.</a:t>
            </a:r>
          </a:p>
        </p:txBody>
      </p:sp>
      <p:sp>
        <p:nvSpPr>
          <p:cNvPr id="4" name="www.yourwebsite.com">
            <a:extLst>
              <a:ext uri="{FF2B5EF4-FFF2-40B4-BE49-F238E27FC236}">
                <a16:creationId xmlns:a16="http://schemas.microsoft.com/office/drawing/2014/main" id="{480008AA-1AB9-41E6-A9AC-A66D3592E082}"/>
              </a:ext>
            </a:extLst>
          </p:cNvPr>
          <p:cNvSpPr txBox="1"/>
          <p:nvPr/>
        </p:nvSpPr>
        <p:spPr>
          <a:xfrm>
            <a:off x="5409577" y="1313868"/>
            <a:ext cx="1485709" cy="330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r">
              <a:defRPr sz="800"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rPr dirty="0"/>
              <a:t>www.yourwebsite.com</a:t>
            </a:r>
          </a:p>
        </p:txBody>
      </p:sp>
      <p:sp>
        <p:nvSpPr>
          <p:cNvPr id="5" name="Shape">
            <a:extLst>
              <a:ext uri="{FF2B5EF4-FFF2-40B4-BE49-F238E27FC236}">
                <a16:creationId xmlns:a16="http://schemas.microsoft.com/office/drawing/2014/main" id="{702B5744-F511-4AEA-ACBF-8DE2C0AB3593}"/>
              </a:ext>
            </a:extLst>
          </p:cNvPr>
          <p:cNvSpPr/>
          <p:nvPr/>
        </p:nvSpPr>
        <p:spPr>
          <a:xfrm>
            <a:off x="6979593" y="869644"/>
            <a:ext cx="251463" cy="384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solidFill>
            <a:srgbClr val="5441A6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6" name="Shape">
            <a:extLst>
              <a:ext uri="{FF2B5EF4-FFF2-40B4-BE49-F238E27FC236}">
                <a16:creationId xmlns:a16="http://schemas.microsoft.com/office/drawing/2014/main" id="{094513AF-4AAE-4B15-91A2-E226A610A6F0}"/>
              </a:ext>
            </a:extLst>
          </p:cNvPr>
          <p:cNvSpPr/>
          <p:nvPr/>
        </p:nvSpPr>
        <p:spPr>
          <a:xfrm>
            <a:off x="6979593" y="450544"/>
            <a:ext cx="251463" cy="384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solidFill>
            <a:srgbClr val="5441A6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7" name="Shape">
            <a:extLst>
              <a:ext uri="{FF2B5EF4-FFF2-40B4-BE49-F238E27FC236}">
                <a16:creationId xmlns:a16="http://schemas.microsoft.com/office/drawing/2014/main" id="{D6FC8714-4BCF-4556-994B-9F79F38AAB57}"/>
              </a:ext>
            </a:extLst>
          </p:cNvPr>
          <p:cNvSpPr/>
          <p:nvPr/>
        </p:nvSpPr>
        <p:spPr>
          <a:xfrm>
            <a:off x="6979593" y="1288745"/>
            <a:ext cx="251463" cy="384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solidFill>
            <a:srgbClr val="5441A6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8" name="Shape">
            <a:extLst>
              <a:ext uri="{FF2B5EF4-FFF2-40B4-BE49-F238E27FC236}">
                <a16:creationId xmlns:a16="http://schemas.microsoft.com/office/drawing/2014/main" id="{0EFC039A-D021-40EF-AC4F-43E7D806D59B}"/>
              </a:ext>
            </a:extLst>
          </p:cNvPr>
          <p:cNvSpPr/>
          <p:nvPr/>
        </p:nvSpPr>
        <p:spPr>
          <a:xfrm>
            <a:off x="7030393" y="564843"/>
            <a:ext cx="153910" cy="152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11" h="20618" extrusionOk="0">
                <a:moveTo>
                  <a:pt x="15805" y="4835"/>
                </a:moveTo>
                <a:cubicBezTo>
                  <a:pt x="17846" y="6893"/>
                  <a:pt x="18696" y="9121"/>
                  <a:pt x="18356" y="11007"/>
                </a:cubicBezTo>
                <a:cubicBezTo>
                  <a:pt x="18356" y="11007"/>
                  <a:pt x="18186" y="11521"/>
                  <a:pt x="18696" y="12035"/>
                </a:cubicBezTo>
                <a:cubicBezTo>
                  <a:pt x="19206" y="12550"/>
                  <a:pt x="19887" y="12378"/>
                  <a:pt x="20227" y="12035"/>
                </a:cubicBezTo>
                <a:cubicBezTo>
                  <a:pt x="20567" y="11693"/>
                  <a:pt x="20567" y="11350"/>
                  <a:pt x="20567" y="11350"/>
                </a:cubicBezTo>
                <a:cubicBezTo>
                  <a:pt x="20737" y="9807"/>
                  <a:pt x="20567" y="6550"/>
                  <a:pt x="17335" y="3293"/>
                </a:cubicBezTo>
                <a:cubicBezTo>
                  <a:pt x="14274" y="207"/>
                  <a:pt x="11042" y="-136"/>
                  <a:pt x="9342" y="35"/>
                </a:cubicBezTo>
                <a:cubicBezTo>
                  <a:pt x="9342" y="35"/>
                  <a:pt x="9002" y="35"/>
                  <a:pt x="8661" y="378"/>
                </a:cubicBezTo>
                <a:cubicBezTo>
                  <a:pt x="8321" y="721"/>
                  <a:pt x="8151" y="1407"/>
                  <a:pt x="8661" y="1921"/>
                </a:cubicBezTo>
                <a:cubicBezTo>
                  <a:pt x="9002" y="2264"/>
                  <a:pt x="9682" y="2264"/>
                  <a:pt x="9682" y="2264"/>
                </a:cubicBezTo>
                <a:cubicBezTo>
                  <a:pt x="11553" y="1921"/>
                  <a:pt x="13764" y="2778"/>
                  <a:pt x="15805" y="4835"/>
                </a:cubicBezTo>
                <a:cubicBezTo>
                  <a:pt x="15805" y="4835"/>
                  <a:pt x="15805" y="4835"/>
                  <a:pt x="15805" y="4835"/>
                </a:cubicBezTo>
                <a:close/>
                <a:moveTo>
                  <a:pt x="10702" y="3978"/>
                </a:moveTo>
                <a:cubicBezTo>
                  <a:pt x="10702" y="3978"/>
                  <a:pt x="10192" y="3807"/>
                  <a:pt x="9682" y="4321"/>
                </a:cubicBezTo>
                <a:cubicBezTo>
                  <a:pt x="9342" y="4664"/>
                  <a:pt x="9342" y="5350"/>
                  <a:pt x="9682" y="5864"/>
                </a:cubicBezTo>
                <a:cubicBezTo>
                  <a:pt x="9852" y="6035"/>
                  <a:pt x="10362" y="6207"/>
                  <a:pt x="10362" y="6207"/>
                </a:cubicBezTo>
                <a:cubicBezTo>
                  <a:pt x="11043" y="6378"/>
                  <a:pt x="12063" y="6550"/>
                  <a:pt x="13254" y="7750"/>
                </a:cubicBezTo>
                <a:cubicBezTo>
                  <a:pt x="14274" y="8778"/>
                  <a:pt x="14614" y="9978"/>
                  <a:pt x="14784" y="10664"/>
                </a:cubicBezTo>
                <a:cubicBezTo>
                  <a:pt x="14784" y="10664"/>
                  <a:pt x="14784" y="11007"/>
                  <a:pt x="15125" y="11350"/>
                </a:cubicBezTo>
                <a:cubicBezTo>
                  <a:pt x="15465" y="11693"/>
                  <a:pt x="16315" y="11693"/>
                  <a:pt x="16655" y="11350"/>
                </a:cubicBezTo>
                <a:cubicBezTo>
                  <a:pt x="16995" y="11007"/>
                  <a:pt x="16995" y="10321"/>
                  <a:pt x="16995" y="10321"/>
                </a:cubicBezTo>
                <a:cubicBezTo>
                  <a:pt x="16825" y="8950"/>
                  <a:pt x="16145" y="7407"/>
                  <a:pt x="14954" y="6207"/>
                </a:cubicBezTo>
                <a:cubicBezTo>
                  <a:pt x="13424" y="4835"/>
                  <a:pt x="12063" y="4150"/>
                  <a:pt x="10702" y="3978"/>
                </a:cubicBezTo>
                <a:cubicBezTo>
                  <a:pt x="10702" y="3978"/>
                  <a:pt x="10702" y="3978"/>
                  <a:pt x="10702" y="3978"/>
                </a:cubicBezTo>
                <a:close/>
                <a:moveTo>
                  <a:pt x="7981" y="12721"/>
                </a:moveTo>
                <a:cubicBezTo>
                  <a:pt x="9852" y="14607"/>
                  <a:pt x="11893" y="16321"/>
                  <a:pt x="12743" y="15464"/>
                </a:cubicBezTo>
                <a:cubicBezTo>
                  <a:pt x="13934" y="14264"/>
                  <a:pt x="14614" y="13235"/>
                  <a:pt x="17335" y="15293"/>
                </a:cubicBezTo>
                <a:cubicBezTo>
                  <a:pt x="20057" y="17521"/>
                  <a:pt x="18016" y="18893"/>
                  <a:pt x="16825" y="20093"/>
                </a:cubicBezTo>
                <a:cubicBezTo>
                  <a:pt x="15465" y="21464"/>
                  <a:pt x="10532" y="20264"/>
                  <a:pt x="5430" y="15121"/>
                </a:cubicBezTo>
                <a:cubicBezTo>
                  <a:pt x="498" y="10150"/>
                  <a:pt x="-863" y="5007"/>
                  <a:pt x="498" y="3635"/>
                </a:cubicBezTo>
                <a:cubicBezTo>
                  <a:pt x="1688" y="2435"/>
                  <a:pt x="3049" y="378"/>
                  <a:pt x="5260" y="3121"/>
                </a:cubicBezTo>
                <a:cubicBezTo>
                  <a:pt x="7471" y="5864"/>
                  <a:pt x="6280" y="6550"/>
                  <a:pt x="5090" y="7750"/>
                </a:cubicBezTo>
                <a:cubicBezTo>
                  <a:pt x="4409" y="8778"/>
                  <a:pt x="6110" y="11007"/>
                  <a:pt x="7981" y="12721"/>
                </a:cubicBezTo>
                <a:cubicBezTo>
                  <a:pt x="7981" y="12721"/>
                  <a:pt x="7981" y="12721"/>
                  <a:pt x="7981" y="12721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9" name="Shape">
            <a:extLst>
              <a:ext uri="{FF2B5EF4-FFF2-40B4-BE49-F238E27FC236}">
                <a16:creationId xmlns:a16="http://schemas.microsoft.com/office/drawing/2014/main" id="{B83307F9-A6A7-44EF-9EE7-113B00C3571B}"/>
              </a:ext>
            </a:extLst>
          </p:cNvPr>
          <p:cNvSpPr/>
          <p:nvPr/>
        </p:nvSpPr>
        <p:spPr>
          <a:xfrm>
            <a:off x="7043095" y="983943"/>
            <a:ext cx="114301" cy="1714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0080"/>
                </a:moveTo>
                <a:cubicBezTo>
                  <a:pt x="8400" y="10080"/>
                  <a:pt x="6480" y="8800"/>
                  <a:pt x="6480" y="7200"/>
                </a:cubicBezTo>
                <a:cubicBezTo>
                  <a:pt x="6480" y="5600"/>
                  <a:pt x="8400" y="4320"/>
                  <a:pt x="10800" y="4320"/>
                </a:cubicBezTo>
                <a:cubicBezTo>
                  <a:pt x="13200" y="4320"/>
                  <a:pt x="15120" y="5600"/>
                  <a:pt x="15120" y="7200"/>
                </a:cubicBezTo>
                <a:cubicBezTo>
                  <a:pt x="15120" y="8800"/>
                  <a:pt x="13200" y="10080"/>
                  <a:pt x="10800" y="10080"/>
                </a:cubicBezTo>
                <a:close/>
                <a:moveTo>
                  <a:pt x="10800" y="0"/>
                </a:moveTo>
                <a:cubicBezTo>
                  <a:pt x="4800" y="0"/>
                  <a:pt x="0" y="3200"/>
                  <a:pt x="0" y="7200"/>
                </a:cubicBezTo>
                <a:cubicBezTo>
                  <a:pt x="0" y="7520"/>
                  <a:pt x="0" y="8000"/>
                  <a:pt x="240" y="8320"/>
                </a:cubicBezTo>
                <a:cubicBezTo>
                  <a:pt x="720" y="11520"/>
                  <a:pt x="5040" y="17760"/>
                  <a:pt x="10800" y="21600"/>
                </a:cubicBezTo>
                <a:cubicBezTo>
                  <a:pt x="17280" y="16800"/>
                  <a:pt x="19920" y="12000"/>
                  <a:pt x="20880" y="9920"/>
                </a:cubicBezTo>
                <a:cubicBezTo>
                  <a:pt x="21360" y="9120"/>
                  <a:pt x="21600" y="8160"/>
                  <a:pt x="21600" y="7360"/>
                </a:cubicBezTo>
                <a:cubicBezTo>
                  <a:pt x="21600" y="3200"/>
                  <a:pt x="16800" y="0"/>
                  <a:pt x="10800" y="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" name="Shape">
            <a:extLst>
              <a:ext uri="{FF2B5EF4-FFF2-40B4-BE49-F238E27FC236}">
                <a16:creationId xmlns:a16="http://schemas.microsoft.com/office/drawing/2014/main" id="{A55DEC22-7F1E-4AED-B8C1-C1F6C58528D4}"/>
              </a:ext>
            </a:extLst>
          </p:cNvPr>
          <p:cNvSpPr/>
          <p:nvPr/>
        </p:nvSpPr>
        <p:spPr>
          <a:xfrm>
            <a:off x="7030393" y="1403045"/>
            <a:ext cx="153673" cy="1600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031" y="12343"/>
                </a:moveTo>
                <a:cubicBezTo>
                  <a:pt x="11603" y="11314"/>
                  <a:pt x="10354" y="9943"/>
                  <a:pt x="9461" y="8229"/>
                </a:cubicBezTo>
                <a:cubicBezTo>
                  <a:pt x="12139" y="6686"/>
                  <a:pt x="14459" y="4800"/>
                  <a:pt x="15709" y="3257"/>
                </a:cubicBezTo>
                <a:cubicBezTo>
                  <a:pt x="16959" y="4114"/>
                  <a:pt x="18030" y="5314"/>
                  <a:pt x="18744" y="6686"/>
                </a:cubicBezTo>
                <a:cubicBezTo>
                  <a:pt x="17851" y="8571"/>
                  <a:pt x="15888" y="10629"/>
                  <a:pt x="13031" y="12343"/>
                </a:cubicBezTo>
                <a:close/>
                <a:moveTo>
                  <a:pt x="3927" y="16457"/>
                </a:moveTo>
                <a:cubicBezTo>
                  <a:pt x="2678" y="15086"/>
                  <a:pt x="1785" y="13371"/>
                  <a:pt x="1607" y="11486"/>
                </a:cubicBezTo>
                <a:cubicBezTo>
                  <a:pt x="3570" y="10971"/>
                  <a:pt x="5712" y="10114"/>
                  <a:pt x="8033" y="8914"/>
                </a:cubicBezTo>
                <a:cubicBezTo>
                  <a:pt x="8926" y="10629"/>
                  <a:pt x="10175" y="12000"/>
                  <a:pt x="11603" y="13200"/>
                </a:cubicBezTo>
                <a:cubicBezTo>
                  <a:pt x="9283" y="14571"/>
                  <a:pt x="6783" y="15600"/>
                  <a:pt x="3927" y="16457"/>
                </a:cubicBezTo>
                <a:close/>
                <a:moveTo>
                  <a:pt x="3213" y="5486"/>
                </a:moveTo>
                <a:cubicBezTo>
                  <a:pt x="3927" y="6000"/>
                  <a:pt x="4641" y="6171"/>
                  <a:pt x="5534" y="6000"/>
                </a:cubicBezTo>
                <a:cubicBezTo>
                  <a:pt x="5891" y="6000"/>
                  <a:pt x="6248" y="5829"/>
                  <a:pt x="6783" y="5657"/>
                </a:cubicBezTo>
                <a:cubicBezTo>
                  <a:pt x="6962" y="6343"/>
                  <a:pt x="7141" y="6857"/>
                  <a:pt x="7319" y="7371"/>
                </a:cubicBezTo>
                <a:cubicBezTo>
                  <a:pt x="5355" y="8400"/>
                  <a:pt x="3392" y="9257"/>
                  <a:pt x="1607" y="9771"/>
                </a:cubicBezTo>
                <a:cubicBezTo>
                  <a:pt x="1785" y="8229"/>
                  <a:pt x="2321" y="6857"/>
                  <a:pt x="3213" y="5486"/>
                </a:cubicBezTo>
                <a:close/>
                <a:moveTo>
                  <a:pt x="7855" y="2057"/>
                </a:moveTo>
                <a:cubicBezTo>
                  <a:pt x="8033" y="2400"/>
                  <a:pt x="8033" y="2571"/>
                  <a:pt x="7855" y="2743"/>
                </a:cubicBezTo>
                <a:cubicBezTo>
                  <a:pt x="7498" y="3600"/>
                  <a:pt x="6427" y="4286"/>
                  <a:pt x="5355" y="4286"/>
                </a:cubicBezTo>
                <a:cubicBezTo>
                  <a:pt x="4998" y="4286"/>
                  <a:pt x="4641" y="4286"/>
                  <a:pt x="4284" y="4114"/>
                </a:cubicBezTo>
                <a:cubicBezTo>
                  <a:pt x="5355" y="3257"/>
                  <a:pt x="6605" y="2571"/>
                  <a:pt x="7855" y="2057"/>
                </a:cubicBezTo>
                <a:close/>
                <a:moveTo>
                  <a:pt x="9461" y="3600"/>
                </a:moveTo>
                <a:cubicBezTo>
                  <a:pt x="9640" y="3086"/>
                  <a:pt x="9640" y="2400"/>
                  <a:pt x="9640" y="1886"/>
                </a:cubicBezTo>
                <a:cubicBezTo>
                  <a:pt x="9997" y="1886"/>
                  <a:pt x="10354" y="1714"/>
                  <a:pt x="10711" y="1714"/>
                </a:cubicBezTo>
                <a:cubicBezTo>
                  <a:pt x="11960" y="1714"/>
                  <a:pt x="13210" y="2057"/>
                  <a:pt x="14281" y="2400"/>
                </a:cubicBezTo>
                <a:cubicBezTo>
                  <a:pt x="13031" y="3771"/>
                  <a:pt x="11246" y="5314"/>
                  <a:pt x="8926" y="6686"/>
                </a:cubicBezTo>
                <a:cubicBezTo>
                  <a:pt x="8747" y="6171"/>
                  <a:pt x="8568" y="5486"/>
                  <a:pt x="8390" y="4971"/>
                </a:cubicBezTo>
                <a:cubicBezTo>
                  <a:pt x="8926" y="4457"/>
                  <a:pt x="9283" y="3943"/>
                  <a:pt x="9461" y="3600"/>
                </a:cubicBezTo>
                <a:close/>
                <a:moveTo>
                  <a:pt x="10711" y="0"/>
                </a:moveTo>
                <a:cubicBezTo>
                  <a:pt x="4820" y="0"/>
                  <a:pt x="0" y="4800"/>
                  <a:pt x="0" y="10457"/>
                </a:cubicBezTo>
                <a:cubicBezTo>
                  <a:pt x="0" y="16286"/>
                  <a:pt x="4820" y="20914"/>
                  <a:pt x="10711" y="20914"/>
                </a:cubicBezTo>
                <a:cubicBezTo>
                  <a:pt x="11068" y="20914"/>
                  <a:pt x="11425" y="20914"/>
                  <a:pt x="11603" y="20914"/>
                </a:cubicBezTo>
                <a:lnTo>
                  <a:pt x="11782" y="20914"/>
                </a:lnTo>
                <a:lnTo>
                  <a:pt x="11782" y="20743"/>
                </a:lnTo>
                <a:lnTo>
                  <a:pt x="11603" y="19543"/>
                </a:lnTo>
                <a:lnTo>
                  <a:pt x="11603" y="19371"/>
                </a:lnTo>
                <a:lnTo>
                  <a:pt x="11425" y="19371"/>
                </a:lnTo>
                <a:cubicBezTo>
                  <a:pt x="11246" y="19371"/>
                  <a:pt x="11246" y="19371"/>
                  <a:pt x="11068" y="19371"/>
                </a:cubicBezTo>
                <a:cubicBezTo>
                  <a:pt x="10889" y="19371"/>
                  <a:pt x="10711" y="19371"/>
                  <a:pt x="10711" y="19371"/>
                </a:cubicBezTo>
                <a:cubicBezTo>
                  <a:pt x="8747" y="19371"/>
                  <a:pt x="6962" y="18686"/>
                  <a:pt x="5355" y="17657"/>
                </a:cubicBezTo>
                <a:cubicBezTo>
                  <a:pt x="12139" y="15257"/>
                  <a:pt x="17137" y="12000"/>
                  <a:pt x="19458" y="8571"/>
                </a:cubicBezTo>
                <a:cubicBezTo>
                  <a:pt x="19636" y="9257"/>
                  <a:pt x="19815" y="9943"/>
                  <a:pt x="19815" y="10457"/>
                </a:cubicBezTo>
                <a:cubicBezTo>
                  <a:pt x="19815" y="12514"/>
                  <a:pt x="19101" y="14743"/>
                  <a:pt x="17494" y="16286"/>
                </a:cubicBezTo>
                <a:lnTo>
                  <a:pt x="17316" y="16457"/>
                </a:lnTo>
                <a:lnTo>
                  <a:pt x="17494" y="16629"/>
                </a:lnTo>
                <a:lnTo>
                  <a:pt x="18565" y="17314"/>
                </a:lnTo>
                <a:lnTo>
                  <a:pt x="18744" y="17486"/>
                </a:lnTo>
                <a:lnTo>
                  <a:pt x="18922" y="17314"/>
                </a:lnTo>
                <a:cubicBezTo>
                  <a:pt x="20529" y="15429"/>
                  <a:pt x="21600" y="13029"/>
                  <a:pt x="21600" y="10457"/>
                </a:cubicBezTo>
                <a:cubicBezTo>
                  <a:pt x="21422" y="4800"/>
                  <a:pt x="16602" y="0"/>
                  <a:pt x="10711" y="0"/>
                </a:cubicBezTo>
                <a:close/>
                <a:moveTo>
                  <a:pt x="13031" y="16114"/>
                </a:moveTo>
                <a:lnTo>
                  <a:pt x="12674" y="15943"/>
                </a:lnTo>
                <a:lnTo>
                  <a:pt x="12674" y="16286"/>
                </a:lnTo>
                <a:lnTo>
                  <a:pt x="12674" y="21086"/>
                </a:lnTo>
                <a:lnTo>
                  <a:pt x="12674" y="21600"/>
                </a:lnTo>
                <a:lnTo>
                  <a:pt x="13031" y="21257"/>
                </a:lnTo>
                <a:lnTo>
                  <a:pt x="14281" y="19714"/>
                </a:lnTo>
                <a:lnTo>
                  <a:pt x="15174" y="20914"/>
                </a:lnTo>
                <a:lnTo>
                  <a:pt x="15174" y="20914"/>
                </a:lnTo>
                <a:lnTo>
                  <a:pt x="16602" y="20914"/>
                </a:lnTo>
                <a:lnTo>
                  <a:pt x="16423" y="20571"/>
                </a:lnTo>
                <a:lnTo>
                  <a:pt x="15352" y="18857"/>
                </a:lnTo>
                <a:lnTo>
                  <a:pt x="17316" y="18343"/>
                </a:lnTo>
                <a:lnTo>
                  <a:pt x="17851" y="18171"/>
                </a:lnTo>
                <a:lnTo>
                  <a:pt x="17494" y="18000"/>
                </a:lnTo>
                <a:cubicBezTo>
                  <a:pt x="17494" y="18000"/>
                  <a:pt x="13031" y="16114"/>
                  <a:pt x="13031" y="16114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69CA41C-2066-48D7-A4E1-8C10F93F3261}"/>
              </a:ext>
            </a:extLst>
          </p:cNvPr>
          <p:cNvSpPr txBox="1"/>
          <p:nvPr/>
        </p:nvSpPr>
        <p:spPr>
          <a:xfrm>
            <a:off x="977653" y="2791324"/>
            <a:ext cx="6274295" cy="34881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just"/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dolore magna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exercitation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ullamco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nisi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Duis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irure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reprehenderit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cillum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fugiat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pariatur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Excepteur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occaecat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cupidatat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proident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culpa qui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officia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deserunt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mollit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laborum</a:t>
            </a: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b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dolore magna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exercitation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ullamco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nisi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Duis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irure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reprehenderit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cillum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fugiat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pariatur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Excepteur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occaecat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cupidatat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proident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culpa qui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officia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deserunt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mollit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laborum</a:t>
            </a: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b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dolore magna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exercitation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ullamco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nisi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Duis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irure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reprehenderit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cillum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fugiat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pariatur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Excepteur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occaecat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cupidatat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proident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culpa qui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officia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deserunt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mollit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laborum</a:t>
            </a: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indent="0" algn="just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1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Gill San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8534539-7C30-4F5D-AFEB-5FFA5DB0928D}"/>
              </a:ext>
            </a:extLst>
          </p:cNvPr>
          <p:cNvSpPr txBox="1"/>
          <p:nvPr/>
        </p:nvSpPr>
        <p:spPr>
          <a:xfrm>
            <a:off x="977653" y="6747068"/>
            <a:ext cx="6274295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en-ID" sz="12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John Day</a:t>
            </a:r>
            <a:endParaRPr lang="en-ID" sz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/>
            <a:r>
              <a:rPr lang="en-ID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Your Tittle Here</a:t>
            </a:r>
          </a:p>
        </p:txBody>
      </p:sp>
      <p:sp>
        <p:nvSpPr>
          <p:cNvPr id="1163" name="TextBox 1162">
            <a:extLst>
              <a:ext uri="{FF2B5EF4-FFF2-40B4-BE49-F238E27FC236}">
                <a16:creationId xmlns:a16="http://schemas.microsoft.com/office/drawing/2014/main" id="{E11EAD30-304F-4359-997D-EB6566D95C1A}"/>
              </a:ext>
            </a:extLst>
          </p:cNvPr>
          <p:cNvSpPr txBox="1"/>
          <p:nvPr/>
        </p:nvSpPr>
        <p:spPr>
          <a:xfrm>
            <a:off x="3466514" y="8360093"/>
            <a:ext cx="1296573" cy="22955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825" b="0" i="0" u="none" strike="noStrike" cap="none" spc="-8" normalizeH="0" baseline="0" dirty="0">
                <a:ln>
                  <a:noFill/>
                </a:ln>
                <a:solidFill>
                  <a:srgbClr val="5441A6"/>
                </a:solidFill>
                <a:effectLst/>
                <a:uFillTx/>
                <a:latin typeface="Montserrat"/>
                <a:ea typeface="+mn-ea"/>
                <a:cs typeface="+mn-cs"/>
                <a:sym typeface="Montserrat"/>
                <a:rtl val="0"/>
              </a:rPr>
              <a:t>www.yourwebsite.com</a:t>
            </a:r>
          </a:p>
        </p:txBody>
      </p:sp>
      <p:grpSp>
        <p:nvGrpSpPr>
          <p:cNvPr id="1201" name="Group 1200">
            <a:extLst>
              <a:ext uri="{FF2B5EF4-FFF2-40B4-BE49-F238E27FC236}">
                <a16:creationId xmlns:a16="http://schemas.microsoft.com/office/drawing/2014/main" id="{064B71AD-BEAD-491F-AB05-F33D22FCC1A4}"/>
              </a:ext>
            </a:extLst>
          </p:cNvPr>
          <p:cNvGrpSpPr/>
          <p:nvPr/>
        </p:nvGrpSpPr>
        <p:grpSpPr>
          <a:xfrm>
            <a:off x="-1" y="7815119"/>
            <a:ext cx="2799129" cy="2713733"/>
            <a:chOff x="0" y="8686252"/>
            <a:chExt cx="1886914" cy="1829348"/>
          </a:xfrm>
        </p:grpSpPr>
        <p:sp>
          <p:nvSpPr>
            <p:cNvPr id="1191" name="Freeform: Shape 1190">
              <a:extLst>
                <a:ext uri="{FF2B5EF4-FFF2-40B4-BE49-F238E27FC236}">
                  <a16:creationId xmlns:a16="http://schemas.microsoft.com/office/drawing/2014/main" id="{D1669FC1-DB29-42C5-9093-A9B92965B23C}"/>
                </a:ext>
              </a:extLst>
            </p:cNvPr>
            <p:cNvSpPr/>
            <p:nvPr/>
          </p:nvSpPr>
          <p:spPr>
            <a:xfrm>
              <a:off x="0" y="8686252"/>
              <a:ext cx="1886914" cy="1829348"/>
            </a:xfrm>
            <a:custGeom>
              <a:avLst/>
              <a:gdLst>
                <a:gd name="connsiteX0" fmla="*/ 1614202 w 1886914"/>
                <a:gd name="connsiteY0" fmla="*/ 1829349 h 1829348"/>
                <a:gd name="connsiteX1" fmla="*/ 1509873 w 1886914"/>
                <a:gd name="connsiteY1" fmla="*/ 272701 h 1829348"/>
                <a:gd name="connsiteX2" fmla="*/ 0 w 1886914"/>
                <a:gd name="connsiteY2" fmla="*/ 326780 h 1829348"/>
                <a:gd name="connsiteX3" fmla="*/ 0 w 1886914"/>
                <a:gd name="connsiteY3" fmla="*/ 1829349 h 1829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86914" h="1829348">
                  <a:moveTo>
                    <a:pt x="1614202" y="1829349"/>
                  </a:moveTo>
                  <a:cubicBezTo>
                    <a:pt x="2015249" y="1370683"/>
                    <a:pt x="1968539" y="673748"/>
                    <a:pt x="1509873" y="272701"/>
                  </a:cubicBezTo>
                  <a:cubicBezTo>
                    <a:pt x="1071266" y="-110807"/>
                    <a:pt x="410047" y="-87125"/>
                    <a:pt x="0" y="326780"/>
                  </a:cubicBezTo>
                  <a:lnTo>
                    <a:pt x="0" y="1829349"/>
                  </a:lnTo>
                  <a:close/>
                </a:path>
              </a:pathLst>
            </a:custGeom>
            <a:solidFill>
              <a:srgbClr val="5441A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92" name="Freeform: Shape 1191">
              <a:extLst>
                <a:ext uri="{FF2B5EF4-FFF2-40B4-BE49-F238E27FC236}">
                  <a16:creationId xmlns:a16="http://schemas.microsoft.com/office/drawing/2014/main" id="{7DBA6F78-CE15-4BFB-8900-96837490FFDB}"/>
                </a:ext>
              </a:extLst>
            </p:cNvPr>
            <p:cNvSpPr/>
            <p:nvPr/>
          </p:nvSpPr>
          <p:spPr>
            <a:xfrm>
              <a:off x="901351" y="8687277"/>
              <a:ext cx="735901" cy="735901"/>
            </a:xfrm>
            <a:custGeom>
              <a:avLst/>
              <a:gdLst>
                <a:gd name="connsiteX0" fmla="*/ 735902 w 735901"/>
                <a:gd name="connsiteY0" fmla="*/ 367951 h 735901"/>
                <a:gd name="connsiteX1" fmla="*/ 367951 w 735901"/>
                <a:gd name="connsiteY1" fmla="*/ 735902 h 735901"/>
                <a:gd name="connsiteX2" fmla="*/ 0 w 735901"/>
                <a:gd name="connsiteY2" fmla="*/ 367951 h 735901"/>
                <a:gd name="connsiteX3" fmla="*/ 367951 w 735901"/>
                <a:gd name="connsiteY3" fmla="*/ 0 h 735901"/>
                <a:gd name="connsiteX4" fmla="*/ 735902 w 735901"/>
                <a:gd name="connsiteY4" fmla="*/ 367951 h 735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5901" h="735901">
                  <a:moveTo>
                    <a:pt x="735902" y="367951"/>
                  </a:moveTo>
                  <a:cubicBezTo>
                    <a:pt x="735902" y="571164"/>
                    <a:pt x="571164" y="735902"/>
                    <a:pt x="367951" y="735902"/>
                  </a:cubicBezTo>
                  <a:cubicBezTo>
                    <a:pt x="164737" y="735902"/>
                    <a:pt x="0" y="571164"/>
                    <a:pt x="0" y="367951"/>
                  </a:cubicBezTo>
                  <a:cubicBezTo>
                    <a:pt x="0" y="164737"/>
                    <a:pt x="164737" y="0"/>
                    <a:pt x="367951" y="0"/>
                  </a:cubicBezTo>
                  <a:cubicBezTo>
                    <a:pt x="571164" y="0"/>
                    <a:pt x="735902" y="164737"/>
                    <a:pt x="735902" y="36795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93" name="Freeform: Shape 1192">
              <a:extLst>
                <a:ext uri="{FF2B5EF4-FFF2-40B4-BE49-F238E27FC236}">
                  <a16:creationId xmlns:a16="http://schemas.microsoft.com/office/drawing/2014/main" id="{C56BB5D4-0158-4501-9455-4B19CE781568}"/>
                </a:ext>
              </a:extLst>
            </p:cNvPr>
            <p:cNvSpPr/>
            <p:nvPr/>
          </p:nvSpPr>
          <p:spPr>
            <a:xfrm>
              <a:off x="962692" y="9973533"/>
              <a:ext cx="306609" cy="344042"/>
            </a:xfrm>
            <a:custGeom>
              <a:avLst/>
              <a:gdLst>
                <a:gd name="connsiteX0" fmla="*/ 264128 w 306609"/>
                <a:gd name="connsiteY0" fmla="*/ 319088 h 344042"/>
                <a:gd name="connsiteX1" fmla="*/ 233839 w 306609"/>
                <a:gd name="connsiteY1" fmla="*/ 344043 h 344042"/>
                <a:gd name="connsiteX2" fmla="*/ 162496 w 306609"/>
                <a:gd name="connsiteY2" fmla="*/ 254508 h 344042"/>
                <a:gd name="connsiteX3" fmla="*/ 94107 w 306609"/>
                <a:gd name="connsiteY3" fmla="*/ 329946 h 344042"/>
                <a:gd name="connsiteX4" fmla="*/ 0 w 306609"/>
                <a:gd name="connsiteY4" fmla="*/ 0 h 344042"/>
                <a:gd name="connsiteX5" fmla="*/ 306610 w 306609"/>
                <a:gd name="connsiteY5" fmla="*/ 154114 h 344042"/>
                <a:gd name="connsiteX6" fmla="*/ 224028 w 306609"/>
                <a:gd name="connsiteY6" fmla="*/ 205264 h 344042"/>
                <a:gd name="connsiteX7" fmla="*/ 297370 w 306609"/>
                <a:gd name="connsiteY7" fmla="*/ 291465 h 344042"/>
                <a:gd name="connsiteX8" fmla="*/ 264128 w 306609"/>
                <a:gd name="connsiteY8" fmla="*/ 319088 h 344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6609" h="344042">
                  <a:moveTo>
                    <a:pt x="264128" y="319088"/>
                  </a:moveTo>
                  <a:lnTo>
                    <a:pt x="233839" y="344043"/>
                  </a:lnTo>
                  <a:lnTo>
                    <a:pt x="162496" y="254508"/>
                  </a:lnTo>
                  <a:lnTo>
                    <a:pt x="94107" y="329946"/>
                  </a:lnTo>
                  <a:lnTo>
                    <a:pt x="0" y="0"/>
                  </a:lnTo>
                  <a:lnTo>
                    <a:pt x="306610" y="154114"/>
                  </a:lnTo>
                  <a:lnTo>
                    <a:pt x="224028" y="205264"/>
                  </a:lnTo>
                  <a:lnTo>
                    <a:pt x="297370" y="291465"/>
                  </a:lnTo>
                  <a:lnTo>
                    <a:pt x="264128" y="319088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200" name="Group 1199">
            <a:extLst>
              <a:ext uri="{FF2B5EF4-FFF2-40B4-BE49-F238E27FC236}">
                <a16:creationId xmlns:a16="http://schemas.microsoft.com/office/drawing/2014/main" id="{1FBAF0AC-6FAB-46C4-B9C5-B311EC7A5BE8}"/>
              </a:ext>
            </a:extLst>
          </p:cNvPr>
          <p:cNvGrpSpPr/>
          <p:nvPr/>
        </p:nvGrpSpPr>
        <p:grpSpPr>
          <a:xfrm>
            <a:off x="4830574" y="7458540"/>
            <a:ext cx="2799129" cy="2606516"/>
            <a:chOff x="5549720" y="7066692"/>
            <a:chExt cx="2079983" cy="1936856"/>
          </a:xfrm>
        </p:grpSpPr>
        <p:sp>
          <p:nvSpPr>
            <p:cNvPr id="1194" name="Freeform: Shape 1193">
              <a:extLst>
                <a:ext uri="{FF2B5EF4-FFF2-40B4-BE49-F238E27FC236}">
                  <a16:creationId xmlns:a16="http://schemas.microsoft.com/office/drawing/2014/main" id="{4E42D1D9-6D83-48BF-873C-F409C228430E}"/>
                </a:ext>
              </a:extLst>
            </p:cNvPr>
            <p:cNvSpPr/>
            <p:nvPr/>
          </p:nvSpPr>
          <p:spPr>
            <a:xfrm>
              <a:off x="6620322" y="7066692"/>
              <a:ext cx="396347" cy="396240"/>
            </a:xfrm>
            <a:custGeom>
              <a:avLst/>
              <a:gdLst>
                <a:gd name="connsiteX0" fmla="*/ 15367 w 396347"/>
                <a:gd name="connsiteY0" fmla="*/ 212503 h 396240"/>
                <a:gd name="connsiteX1" fmla="*/ 84804 w 396347"/>
                <a:gd name="connsiteY1" fmla="*/ 212503 h 396240"/>
                <a:gd name="connsiteX2" fmla="*/ 101759 w 396347"/>
                <a:gd name="connsiteY2" fmla="*/ 288703 h 396240"/>
                <a:gd name="connsiteX3" fmla="*/ 56991 w 396347"/>
                <a:gd name="connsiteY3" fmla="*/ 314610 h 396240"/>
                <a:gd name="connsiteX4" fmla="*/ 15367 w 396347"/>
                <a:gd name="connsiteY4" fmla="*/ 212026 h 396240"/>
                <a:gd name="connsiteX5" fmla="*/ 51276 w 396347"/>
                <a:gd name="connsiteY5" fmla="*/ 88678 h 396240"/>
                <a:gd name="connsiteX6" fmla="*/ 97949 w 396347"/>
                <a:gd name="connsiteY6" fmla="*/ 117253 h 396240"/>
                <a:gd name="connsiteX7" fmla="*/ 84328 w 396347"/>
                <a:gd name="connsiteY7" fmla="*/ 196691 h 396240"/>
                <a:gd name="connsiteX8" fmla="*/ 14795 w 396347"/>
                <a:gd name="connsiteY8" fmla="*/ 196691 h 396240"/>
                <a:gd name="connsiteX9" fmla="*/ 51276 w 396347"/>
                <a:gd name="connsiteY9" fmla="*/ 88392 h 396240"/>
                <a:gd name="connsiteX10" fmla="*/ 164433 w 396347"/>
                <a:gd name="connsiteY10" fmla="*/ 18193 h 396240"/>
                <a:gd name="connsiteX11" fmla="*/ 60991 w 396347"/>
                <a:gd name="connsiteY11" fmla="*/ 77058 h 396240"/>
                <a:gd name="connsiteX12" fmla="*/ 103473 w 396347"/>
                <a:gd name="connsiteY12" fmla="*/ 103442 h 396240"/>
                <a:gd name="connsiteX13" fmla="*/ 164433 w 396347"/>
                <a:gd name="connsiteY13" fmla="*/ 18479 h 396240"/>
                <a:gd name="connsiteX14" fmla="*/ 190055 w 396347"/>
                <a:gd name="connsiteY14" fmla="*/ 16955 h 396240"/>
                <a:gd name="connsiteX15" fmla="*/ 190055 w 396347"/>
                <a:gd name="connsiteY15" fmla="*/ 124683 h 396240"/>
                <a:gd name="connsiteX16" fmla="*/ 117570 w 396347"/>
                <a:gd name="connsiteY16" fmla="*/ 109157 h 396240"/>
                <a:gd name="connsiteX17" fmla="*/ 190055 w 396347"/>
                <a:gd name="connsiteY17" fmla="*/ 16859 h 396240"/>
                <a:gd name="connsiteX18" fmla="*/ 205391 w 396347"/>
                <a:gd name="connsiteY18" fmla="*/ 283655 h 396240"/>
                <a:gd name="connsiteX19" fmla="*/ 272066 w 396347"/>
                <a:gd name="connsiteY19" fmla="*/ 295085 h 396240"/>
                <a:gd name="connsiteX20" fmla="*/ 205391 w 396347"/>
                <a:gd name="connsiteY20" fmla="*/ 377762 h 396240"/>
                <a:gd name="connsiteX21" fmla="*/ 205391 w 396347"/>
                <a:gd name="connsiteY21" fmla="*/ 283750 h 396240"/>
                <a:gd name="connsiteX22" fmla="*/ 205391 w 396347"/>
                <a:gd name="connsiteY22" fmla="*/ 212313 h 396240"/>
                <a:gd name="connsiteX23" fmla="*/ 293306 w 396347"/>
                <a:gd name="connsiteY23" fmla="*/ 212313 h 396240"/>
                <a:gd name="connsiteX24" fmla="*/ 278352 w 396347"/>
                <a:gd name="connsiteY24" fmla="*/ 280893 h 396240"/>
                <a:gd name="connsiteX25" fmla="*/ 205391 w 396347"/>
                <a:gd name="connsiteY25" fmla="*/ 268415 h 396240"/>
                <a:gd name="connsiteX26" fmla="*/ 205391 w 396347"/>
                <a:gd name="connsiteY26" fmla="*/ 212313 h 396240"/>
                <a:gd name="connsiteX27" fmla="*/ 205391 w 396347"/>
                <a:gd name="connsiteY27" fmla="*/ 140399 h 396240"/>
                <a:gd name="connsiteX28" fmla="*/ 282257 w 396347"/>
                <a:gd name="connsiteY28" fmla="*/ 126302 h 396240"/>
                <a:gd name="connsiteX29" fmla="*/ 293878 w 396347"/>
                <a:gd name="connsiteY29" fmla="*/ 197073 h 396240"/>
                <a:gd name="connsiteX30" fmla="*/ 205485 w 396347"/>
                <a:gd name="connsiteY30" fmla="*/ 197072 h 396240"/>
                <a:gd name="connsiteX31" fmla="*/ 205485 w 396347"/>
                <a:gd name="connsiteY31" fmla="*/ 140494 h 396240"/>
                <a:gd name="connsiteX32" fmla="*/ 205391 w 396347"/>
                <a:gd name="connsiteY32" fmla="*/ 18669 h 396240"/>
                <a:gd name="connsiteX33" fmla="*/ 276923 w 396347"/>
                <a:gd name="connsiteY33" fmla="*/ 111919 h 396240"/>
                <a:gd name="connsiteX34" fmla="*/ 205391 w 396347"/>
                <a:gd name="connsiteY34" fmla="*/ 125063 h 396240"/>
                <a:gd name="connsiteX35" fmla="*/ 205391 w 396347"/>
                <a:gd name="connsiteY35" fmla="*/ 18765 h 396240"/>
                <a:gd name="connsiteX36" fmla="*/ 336931 w 396347"/>
                <a:gd name="connsiteY36" fmla="*/ 79439 h 396240"/>
                <a:gd name="connsiteX37" fmla="*/ 228441 w 396347"/>
                <a:gd name="connsiteY37" fmla="*/ 17812 h 396240"/>
                <a:gd name="connsiteX38" fmla="*/ 291211 w 396347"/>
                <a:gd name="connsiteY38" fmla="*/ 106205 h 396240"/>
                <a:gd name="connsiteX39" fmla="*/ 336931 w 396347"/>
                <a:gd name="connsiteY39" fmla="*/ 79439 h 396240"/>
                <a:gd name="connsiteX40" fmla="*/ 346456 w 396347"/>
                <a:gd name="connsiteY40" fmla="*/ 91536 h 396240"/>
                <a:gd name="connsiteX41" fmla="*/ 380841 w 396347"/>
                <a:gd name="connsiteY41" fmla="*/ 196882 h 396240"/>
                <a:gd name="connsiteX42" fmla="*/ 309117 w 396347"/>
                <a:gd name="connsiteY42" fmla="*/ 196882 h 396240"/>
                <a:gd name="connsiteX43" fmla="*/ 296544 w 396347"/>
                <a:gd name="connsiteY43" fmla="*/ 120682 h 396240"/>
                <a:gd name="connsiteX44" fmla="*/ 346360 w 396347"/>
                <a:gd name="connsiteY44" fmla="*/ 91536 h 396240"/>
                <a:gd name="connsiteX45" fmla="*/ 340740 w 396347"/>
                <a:gd name="connsiteY45" fmla="*/ 312420 h 396240"/>
                <a:gd name="connsiteX46" fmla="*/ 380269 w 396347"/>
                <a:gd name="connsiteY46" fmla="*/ 212217 h 396240"/>
                <a:gd name="connsiteX47" fmla="*/ 308737 w 396347"/>
                <a:gd name="connsiteY47" fmla="*/ 212217 h 396240"/>
                <a:gd name="connsiteX48" fmla="*/ 292830 w 396347"/>
                <a:gd name="connsiteY48" fmla="*/ 286131 h 396240"/>
                <a:gd name="connsiteX49" fmla="*/ 340455 w 396347"/>
                <a:gd name="connsiteY49" fmla="*/ 312325 h 396240"/>
                <a:gd name="connsiteX50" fmla="*/ 228632 w 396347"/>
                <a:gd name="connsiteY50" fmla="*/ 378619 h 396240"/>
                <a:gd name="connsiteX51" fmla="*/ 330645 w 396347"/>
                <a:gd name="connsiteY51" fmla="*/ 324041 h 396240"/>
                <a:gd name="connsiteX52" fmla="*/ 286925 w 396347"/>
                <a:gd name="connsiteY52" fmla="*/ 300324 h 396240"/>
                <a:gd name="connsiteX53" fmla="*/ 228632 w 396347"/>
                <a:gd name="connsiteY53" fmla="*/ 378619 h 396240"/>
                <a:gd name="connsiteX54" fmla="*/ 190532 w 396347"/>
                <a:gd name="connsiteY54" fmla="*/ 196978 h 396240"/>
                <a:gd name="connsiteX55" fmla="*/ 190532 w 396347"/>
                <a:gd name="connsiteY55" fmla="*/ 139828 h 396240"/>
                <a:gd name="connsiteX56" fmla="*/ 112522 w 396347"/>
                <a:gd name="connsiteY56" fmla="*/ 123349 h 396240"/>
                <a:gd name="connsiteX57" fmla="*/ 100139 w 396347"/>
                <a:gd name="connsiteY57" fmla="*/ 196692 h 396240"/>
                <a:gd name="connsiteX58" fmla="*/ 190532 w 396347"/>
                <a:gd name="connsiteY58" fmla="*/ 268605 h 396240"/>
                <a:gd name="connsiteX59" fmla="*/ 190532 w 396347"/>
                <a:gd name="connsiteY59" fmla="*/ 212408 h 396240"/>
                <a:gd name="connsiteX60" fmla="*/ 100616 w 396347"/>
                <a:gd name="connsiteY60" fmla="*/ 212408 h 396240"/>
                <a:gd name="connsiteX61" fmla="*/ 116522 w 396347"/>
                <a:gd name="connsiteY61" fmla="*/ 283369 h 396240"/>
                <a:gd name="connsiteX62" fmla="*/ 190532 w 396347"/>
                <a:gd name="connsiteY62" fmla="*/ 268606 h 396240"/>
                <a:gd name="connsiteX63" fmla="*/ 190532 w 396347"/>
                <a:gd name="connsiteY63" fmla="*/ 379381 h 396240"/>
                <a:gd name="connsiteX64" fmla="*/ 122714 w 396347"/>
                <a:gd name="connsiteY64" fmla="*/ 297371 h 396240"/>
                <a:gd name="connsiteX65" fmla="*/ 190532 w 396347"/>
                <a:gd name="connsiteY65" fmla="*/ 283845 h 396240"/>
                <a:gd name="connsiteX66" fmla="*/ 190532 w 396347"/>
                <a:gd name="connsiteY66" fmla="*/ 379095 h 396240"/>
                <a:gd name="connsiteX67" fmla="*/ 67850 w 396347"/>
                <a:gd name="connsiteY67" fmla="*/ 326422 h 396240"/>
                <a:gd name="connsiteX68" fmla="*/ 164909 w 396347"/>
                <a:gd name="connsiteY68" fmla="*/ 378143 h 396240"/>
                <a:gd name="connsiteX69" fmla="*/ 108426 w 396347"/>
                <a:gd name="connsiteY69" fmla="*/ 303086 h 396240"/>
                <a:gd name="connsiteX70" fmla="*/ 67850 w 396347"/>
                <a:gd name="connsiteY70" fmla="*/ 326422 h 396240"/>
                <a:gd name="connsiteX71" fmla="*/ 187674 w 396347"/>
                <a:gd name="connsiteY71" fmla="*/ 396240 h 396240"/>
                <a:gd name="connsiteX72" fmla="*/ 206724 w 396347"/>
                <a:gd name="connsiteY72" fmla="*/ 396240 h 396240"/>
                <a:gd name="connsiteX73" fmla="*/ 396153 w 396347"/>
                <a:gd name="connsiteY73" fmla="*/ 189430 h 396240"/>
                <a:gd name="connsiteX74" fmla="*/ 206724 w 396347"/>
                <a:gd name="connsiteY74" fmla="*/ 1 h 396240"/>
                <a:gd name="connsiteX75" fmla="*/ 187674 w 396347"/>
                <a:gd name="connsiteY75" fmla="*/ 0 h 396240"/>
                <a:gd name="connsiteX76" fmla="*/ 187674 w 396347"/>
                <a:gd name="connsiteY76" fmla="*/ 0 h 396240"/>
                <a:gd name="connsiteX77" fmla="*/ 291 w 396347"/>
                <a:gd name="connsiteY77" fmla="*/ 208667 h 396240"/>
                <a:gd name="connsiteX78" fmla="*/ 187674 w 396347"/>
                <a:gd name="connsiteY78" fmla="*/ 396050 h 396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396347" h="396240">
                  <a:moveTo>
                    <a:pt x="15367" y="212503"/>
                  </a:moveTo>
                  <a:lnTo>
                    <a:pt x="84804" y="212503"/>
                  </a:lnTo>
                  <a:cubicBezTo>
                    <a:pt x="86323" y="238649"/>
                    <a:pt x="92048" y="264379"/>
                    <a:pt x="101759" y="288703"/>
                  </a:cubicBezTo>
                  <a:cubicBezTo>
                    <a:pt x="85958" y="295724"/>
                    <a:pt x="70951" y="304409"/>
                    <a:pt x="56991" y="314610"/>
                  </a:cubicBezTo>
                  <a:cubicBezTo>
                    <a:pt x="32741" y="285603"/>
                    <a:pt x="18185" y="249730"/>
                    <a:pt x="15367" y="212026"/>
                  </a:cubicBezTo>
                  <a:close/>
                  <a:moveTo>
                    <a:pt x="51276" y="88678"/>
                  </a:moveTo>
                  <a:cubicBezTo>
                    <a:pt x="65707" y="99932"/>
                    <a:pt x="81364" y="109518"/>
                    <a:pt x="97949" y="117253"/>
                  </a:cubicBezTo>
                  <a:cubicBezTo>
                    <a:pt x="89025" y="142791"/>
                    <a:pt x="84422" y="169638"/>
                    <a:pt x="84328" y="196691"/>
                  </a:cubicBezTo>
                  <a:lnTo>
                    <a:pt x="14795" y="196691"/>
                  </a:lnTo>
                  <a:cubicBezTo>
                    <a:pt x="14884" y="157590"/>
                    <a:pt x="27689" y="119578"/>
                    <a:pt x="51276" y="88392"/>
                  </a:cubicBezTo>
                  <a:close/>
                  <a:moveTo>
                    <a:pt x="164433" y="18193"/>
                  </a:moveTo>
                  <a:cubicBezTo>
                    <a:pt x="124346" y="25711"/>
                    <a:pt x="87930" y="46434"/>
                    <a:pt x="60991" y="77058"/>
                  </a:cubicBezTo>
                  <a:cubicBezTo>
                    <a:pt x="74116" y="87420"/>
                    <a:pt x="88366" y="96271"/>
                    <a:pt x="103473" y="103442"/>
                  </a:cubicBezTo>
                  <a:cubicBezTo>
                    <a:pt x="117302" y="70985"/>
                    <a:pt x="138116" y="41976"/>
                    <a:pt x="164433" y="18479"/>
                  </a:cubicBezTo>
                  <a:close/>
                  <a:moveTo>
                    <a:pt x="190055" y="16955"/>
                  </a:moveTo>
                  <a:lnTo>
                    <a:pt x="190055" y="124683"/>
                  </a:lnTo>
                  <a:cubicBezTo>
                    <a:pt x="165201" y="123552"/>
                    <a:pt x="140706" y="118306"/>
                    <a:pt x="117570" y="109157"/>
                  </a:cubicBezTo>
                  <a:cubicBezTo>
                    <a:pt x="133156" y="72529"/>
                    <a:pt x="158166" y="40684"/>
                    <a:pt x="190055" y="16859"/>
                  </a:cubicBezTo>
                  <a:close/>
                  <a:moveTo>
                    <a:pt x="205391" y="283655"/>
                  </a:moveTo>
                  <a:cubicBezTo>
                    <a:pt x="228062" y="284114"/>
                    <a:pt x="250536" y="287967"/>
                    <a:pt x="272066" y="295085"/>
                  </a:cubicBezTo>
                  <a:cubicBezTo>
                    <a:pt x="256739" y="327559"/>
                    <a:pt x="233880" y="355903"/>
                    <a:pt x="205391" y="377762"/>
                  </a:cubicBezTo>
                  <a:lnTo>
                    <a:pt x="205391" y="283750"/>
                  </a:lnTo>
                  <a:close/>
                  <a:moveTo>
                    <a:pt x="205391" y="212313"/>
                  </a:moveTo>
                  <a:lnTo>
                    <a:pt x="293306" y="212313"/>
                  </a:lnTo>
                  <a:cubicBezTo>
                    <a:pt x="291914" y="235811"/>
                    <a:pt x="286868" y="258948"/>
                    <a:pt x="278352" y="280893"/>
                  </a:cubicBezTo>
                  <a:cubicBezTo>
                    <a:pt x="254804" y="273061"/>
                    <a:pt x="230202" y="268853"/>
                    <a:pt x="205391" y="268415"/>
                  </a:cubicBezTo>
                  <a:lnTo>
                    <a:pt x="205391" y="212313"/>
                  </a:lnTo>
                  <a:close/>
                  <a:moveTo>
                    <a:pt x="205391" y="140399"/>
                  </a:moveTo>
                  <a:cubicBezTo>
                    <a:pt x="231610" y="139922"/>
                    <a:pt x="257575" y="135160"/>
                    <a:pt x="282257" y="126302"/>
                  </a:cubicBezTo>
                  <a:cubicBezTo>
                    <a:pt x="289804" y="149140"/>
                    <a:pt x="293725" y="173020"/>
                    <a:pt x="293878" y="197073"/>
                  </a:cubicBezTo>
                  <a:lnTo>
                    <a:pt x="205485" y="197072"/>
                  </a:lnTo>
                  <a:lnTo>
                    <a:pt x="205485" y="140494"/>
                  </a:lnTo>
                  <a:close/>
                  <a:moveTo>
                    <a:pt x="205391" y="18669"/>
                  </a:moveTo>
                  <a:cubicBezTo>
                    <a:pt x="237105" y="42836"/>
                    <a:pt x="261798" y="75026"/>
                    <a:pt x="276923" y="111919"/>
                  </a:cubicBezTo>
                  <a:cubicBezTo>
                    <a:pt x="253949" y="120147"/>
                    <a:pt x="229790" y="124587"/>
                    <a:pt x="205391" y="125063"/>
                  </a:cubicBezTo>
                  <a:lnTo>
                    <a:pt x="205391" y="18765"/>
                  </a:lnTo>
                  <a:close/>
                  <a:moveTo>
                    <a:pt x="336931" y="79439"/>
                  </a:moveTo>
                  <a:cubicBezTo>
                    <a:pt x="309147" y="46769"/>
                    <a:pt x="270730" y="24947"/>
                    <a:pt x="228441" y="17812"/>
                  </a:cubicBezTo>
                  <a:cubicBezTo>
                    <a:pt x="255819" y="42115"/>
                    <a:pt x="277287" y="72347"/>
                    <a:pt x="291211" y="106205"/>
                  </a:cubicBezTo>
                  <a:cubicBezTo>
                    <a:pt x="307462" y="99134"/>
                    <a:pt x="322810" y="90149"/>
                    <a:pt x="336931" y="79439"/>
                  </a:cubicBezTo>
                  <a:close/>
                  <a:moveTo>
                    <a:pt x="346456" y="91536"/>
                  </a:moveTo>
                  <a:cubicBezTo>
                    <a:pt x="368651" y="122192"/>
                    <a:pt x="380677" y="159035"/>
                    <a:pt x="380841" y="196882"/>
                  </a:cubicBezTo>
                  <a:lnTo>
                    <a:pt x="309117" y="196882"/>
                  </a:lnTo>
                  <a:cubicBezTo>
                    <a:pt x="308967" y="170979"/>
                    <a:pt x="304724" y="145261"/>
                    <a:pt x="296544" y="120682"/>
                  </a:cubicBezTo>
                  <a:cubicBezTo>
                    <a:pt x="314243" y="112968"/>
                    <a:pt x="330964" y="103184"/>
                    <a:pt x="346360" y="91536"/>
                  </a:cubicBezTo>
                  <a:close/>
                  <a:moveTo>
                    <a:pt x="340740" y="312420"/>
                  </a:moveTo>
                  <a:cubicBezTo>
                    <a:pt x="363782" y="283806"/>
                    <a:pt x="377569" y="248856"/>
                    <a:pt x="380269" y="212217"/>
                  </a:cubicBezTo>
                  <a:lnTo>
                    <a:pt x="308737" y="212217"/>
                  </a:lnTo>
                  <a:cubicBezTo>
                    <a:pt x="307359" y="237539"/>
                    <a:pt x="301991" y="262485"/>
                    <a:pt x="292830" y="286131"/>
                  </a:cubicBezTo>
                  <a:cubicBezTo>
                    <a:pt x="309671" y="292979"/>
                    <a:pt x="325654" y="301769"/>
                    <a:pt x="340455" y="312325"/>
                  </a:cubicBezTo>
                  <a:close/>
                  <a:moveTo>
                    <a:pt x="228632" y="378619"/>
                  </a:moveTo>
                  <a:cubicBezTo>
                    <a:pt x="267639" y="371925"/>
                    <a:pt x="303430" y="352777"/>
                    <a:pt x="330645" y="324041"/>
                  </a:cubicBezTo>
                  <a:cubicBezTo>
                    <a:pt x="316991" y="314545"/>
                    <a:pt x="302329" y="306591"/>
                    <a:pt x="286925" y="300324"/>
                  </a:cubicBezTo>
                  <a:cubicBezTo>
                    <a:pt x="273145" y="330189"/>
                    <a:pt x="253291" y="356854"/>
                    <a:pt x="228632" y="378619"/>
                  </a:cubicBezTo>
                  <a:close/>
                  <a:moveTo>
                    <a:pt x="190532" y="196978"/>
                  </a:moveTo>
                  <a:lnTo>
                    <a:pt x="190532" y="139828"/>
                  </a:lnTo>
                  <a:cubicBezTo>
                    <a:pt x="163793" y="138715"/>
                    <a:pt x="137427" y="133146"/>
                    <a:pt x="112522" y="123349"/>
                  </a:cubicBezTo>
                  <a:cubicBezTo>
                    <a:pt x="104438" y="146962"/>
                    <a:pt x="100256" y="171734"/>
                    <a:pt x="100139" y="196692"/>
                  </a:cubicBezTo>
                  <a:close/>
                  <a:moveTo>
                    <a:pt x="190532" y="268605"/>
                  </a:moveTo>
                  <a:lnTo>
                    <a:pt x="190532" y="212408"/>
                  </a:lnTo>
                  <a:lnTo>
                    <a:pt x="100616" y="212408"/>
                  </a:lnTo>
                  <a:cubicBezTo>
                    <a:pt x="102088" y="236761"/>
                    <a:pt x="107458" y="260719"/>
                    <a:pt x="116522" y="283369"/>
                  </a:cubicBezTo>
                  <a:cubicBezTo>
                    <a:pt x="140267" y="274604"/>
                    <a:pt x="165241" y="269622"/>
                    <a:pt x="190532" y="268606"/>
                  </a:cubicBezTo>
                  <a:close/>
                  <a:moveTo>
                    <a:pt x="190532" y="379381"/>
                  </a:moveTo>
                  <a:cubicBezTo>
                    <a:pt x="161728" y="357824"/>
                    <a:pt x="138480" y="329710"/>
                    <a:pt x="122714" y="297371"/>
                  </a:cubicBezTo>
                  <a:cubicBezTo>
                    <a:pt x="144515" y="289490"/>
                    <a:pt x="167375" y="284931"/>
                    <a:pt x="190532" y="283845"/>
                  </a:cubicBezTo>
                  <a:lnTo>
                    <a:pt x="190532" y="379095"/>
                  </a:lnTo>
                  <a:close/>
                  <a:moveTo>
                    <a:pt x="67850" y="326422"/>
                  </a:moveTo>
                  <a:cubicBezTo>
                    <a:pt x="94178" y="353148"/>
                    <a:pt x="128042" y="371194"/>
                    <a:pt x="164909" y="378143"/>
                  </a:cubicBezTo>
                  <a:cubicBezTo>
                    <a:pt x="141249" y="357156"/>
                    <a:pt x="122042" y="331632"/>
                    <a:pt x="108426" y="303086"/>
                  </a:cubicBezTo>
                  <a:cubicBezTo>
                    <a:pt x="94117" y="309414"/>
                    <a:pt x="80516" y="317236"/>
                    <a:pt x="67850" y="326422"/>
                  </a:cubicBezTo>
                  <a:close/>
                  <a:moveTo>
                    <a:pt x="187674" y="396240"/>
                  </a:moveTo>
                  <a:lnTo>
                    <a:pt x="206724" y="396240"/>
                  </a:lnTo>
                  <a:cubicBezTo>
                    <a:pt x="316143" y="391441"/>
                    <a:pt x="400953" y="298849"/>
                    <a:pt x="396153" y="189430"/>
                  </a:cubicBezTo>
                  <a:cubicBezTo>
                    <a:pt x="391649" y="86735"/>
                    <a:pt x="309419" y="4505"/>
                    <a:pt x="206724" y="1"/>
                  </a:cubicBezTo>
                  <a:lnTo>
                    <a:pt x="187674" y="0"/>
                  </a:lnTo>
                  <a:lnTo>
                    <a:pt x="187674" y="0"/>
                  </a:lnTo>
                  <a:cubicBezTo>
                    <a:pt x="78308" y="5878"/>
                    <a:pt x="-5587" y="99301"/>
                    <a:pt x="291" y="208667"/>
                  </a:cubicBezTo>
                  <a:cubicBezTo>
                    <a:pt x="5727" y="309818"/>
                    <a:pt x="86522" y="390614"/>
                    <a:pt x="187674" y="39605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95" name="Freeform: Shape 1194">
              <a:extLst>
                <a:ext uri="{FF2B5EF4-FFF2-40B4-BE49-F238E27FC236}">
                  <a16:creationId xmlns:a16="http://schemas.microsoft.com/office/drawing/2014/main" id="{16AAA912-371F-4C04-890F-6235045B8EF3}"/>
                </a:ext>
              </a:extLst>
            </p:cNvPr>
            <p:cNvSpPr/>
            <p:nvPr/>
          </p:nvSpPr>
          <p:spPr>
            <a:xfrm>
              <a:off x="6558684" y="8516244"/>
              <a:ext cx="518421" cy="487304"/>
            </a:xfrm>
            <a:custGeom>
              <a:avLst/>
              <a:gdLst>
                <a:gd name="connsiteX0" fmla="*/ 496486 w 518421"/>
                <a:gd name="connsiteY0" fmla="*/ 345815 h 487304"/>
                <a:gd name="connsiteX1" fmla="*/ 75862 w 518421"/>
                <a:gd name="connsiteY1" fmla="*/ 415348 h 487304"/>
                <a:gd name="connsiteX2" fmla="*/ 22141 w 518421"/>
                <a:gd name="connsiteY2" fmla="*/ 90831 h 487304"/>
                <a:gd name="connsiteX3" fmla="*/ 442860 w 518421"/>
                <a:gd name="connsiteY3" fmla="*/ 21299 h 487304"/>
                <a:gd name="connsiteX4" fmla="*/ 496390 w 518421"/>
                <a:gd name="connsiteY4" fmla="*/ 345815 h 487304"/>
                <a:gd name="connsiteX5" fmla="*/ 189114 w 518421"/>
                <a:gd name="connsiteY5" fmla="*/ 450590 h 487304"/>
                <a:gd name="connsiteX6" fmla="*/ 191590 w 518421"/>
                <a:gd name="connsiteY6" fmla="*/ 465544 h 487304"/>
                <a:gd name="connsiteX7" fmla="*/ 403141 w 518421"/>
                <a:gd name="connsiteY7" fmla="*/ 430207 h 487304"/>
                <a:gd name="connsiteX8" fmla="*/ 400664 w 518421"/>
                <a:gd name="connsiteY8" fmla="*/ 415253 h 487304"/>
                <a:gd name="connsiteX9" fmla="*/ 189304 w 518421"/>
                <a:gd name="connsiteY9" fmla="*/ 450114 h 487304"/>
                <a:gd name="connsiteX10" fmla="*/ 416285 w 518421"/>
                <a:gd name="connsiteY10" fmla="*/ 449066 h 487304"/>
                <a:gd name="connsiteX11" fmla="*/ 424667 w 518421"/>
                <a:gd name="connsiteY11" fmla="*/ 437351 h 487304"/>
                <a:gd name="connsiteX12" fmla="*/ 418857 w 518421"/>
                <a:gd name="connsiteY12" fmla="*/ 402394 h 487304"/>
                <a:gd name="connsiteX13" fmla="*/ 407306 w 518421"/>
                <a:gd name="connsiteY13" fmla="*/ 394001 h 487304"/>
                <a:gd name="connsiteX14" fmla="*/ 407237 w 518421"/>
                <a:gd name="connsiteY14" fmla="*/ 394012 h 487304"/>
                <a:gd name="connsiteX15" fmla="*/ 175779 w 518421"/>
                <a:gd name="connsiteY15" fmla="*/ 432112 h 487304"/>
                <a:gd name="connsiteX16" fmla="*/ 167397 w 518421"/>
                <a:gd name="connsiteY16" fmla="*/ 443828 h 487304"/>
                <a:gd name="connsiteX17" fmla="*/ 173207 w 518421"/>
                <a:gd name="connsiteY17" fmla="*/ 478784 h 487304"/>
                <a:gd name="connsiteX18" fmla="*/ 184923 w 518421"/>
                <a:gd name="connsiteY18" fmla="*/ 487166 h 487304"/>
                <a:gd name="connsiteX19" fmla="*/ 416285 w 518421"/>
                <a:gd name="connsiteY19" fmla="*/ 449066 h 487304"/>
                <a:gd name="connsiteX20" fmla="*/ 282935 w 518421"/>
                <a:gd name="connsiteY20" fmla="*/ 362579 h 487304"/>
                <a:gd name="connsiteX21" fmla="*/ 290889 w 518421"/>
                <a:gd name="connsiteY21" fmla="*/ 351483 h 487304"/>
                <a:gd name="connsiteX22" fmla="*/ 279793 w 518421"/>
                <a:gd name="connsiteY22" fmla="*/ 343529 h 487304"/>
                <a:gd name="connsiteX23" fmla="*/ 271839 w 518421"/>
                <a:gd name="connsiteY23" fmla="*/ 354625 h 487304"/>
                <a:gd name="connsiteX24" fmla="*/ 282935 w 518421"/>
                <a:gd name="connsiteY24" fmla="*/ 362579 h 487304"/>
                <a:gd name="connsiteX25" fmla="*/ 277792 w 518421"/>
                <a:gd name="connsiteY25" fmla="*/ 331528 h 487304"/>
                <a:gd name="connsiteX26" fmla="*/ 259918 w 518421"/>
                <a:gd name="connsiteY26" fmla="*/ 356668 h 487304"/>
                <a:gd name="connsiteX27" fmla="*/ 285058 w 518421"/>
                <a:gd name="connsiteY27" fmla="*/ 374543 h 487304"/>
                <a:gd name="connsiteX28" fmla="*/ 302938 w 518421"/>
                <a:gd name="connsiteY28" fmla="*/ 349434 h 487304"/>
                <a:gd name="connsiteX29" fmla="*/ 278013 w 518421"/>
                <a:gd name="connsiteY29" fmla="*/ 331490 h 487304"/>
                <a:gd name="connsiteX30" fmla="*/ 277792 w 518421"/>
                <a:gd name="connsiteY30" fmla="*/ 331527 h 487304"/>
                <a:gd name="connsiteX31" fmla="*/ 81863 w 518421"/>
                <a:gd name="connsiteY31" fmla="*/ 123978 h 487304"/>
                <a:gd name="connsiteX32" fmla="*/ 115867 w 518421"/>
                <a:gd name="connsiteY32" fmla="*/ 329623 h 487304"/>
                <a:gd name="connsiteX33" fmla="*/ 430192 w 518421"/>
                <a:gd name="connsiteY33" fmla="*/ 277616 h 487304"/>
                <a:gd name="connsiteX34" fmla="*/ 396188 w 518421"/>
                <a:gd name="connsiteY34" fmla="*/ 71972 h 487304"/>
                <a:gd name="connsiteX35" fmla="*/ 81863 w 518421"/>
                <a:gd name="connsiteY35" fmla="*/ 123978 h 487304"/>
                <a:gd name="connsiteX36" fmla="*/ 109104 w 518421"/>
                <a:gd name="connsiteY36" fmla="*/ 351244 h 487304"/>
                <a:gd name="connsiteX37" fmla="*/ 443908 w 518421"/>
                <a:gd name="connsiteY37" fmla="*/ 295999 h 487304"/>
                <a:gd name="connsiteX38" fmla="*/ 452290 w 518421"/>
                <a:gd name="connsiteY38" fmla="*/ 284284 h 487304"/>
                <a:gd name="connsiteX39" fmla="*/ 414952 w 518421"/>
                <a:gd name="connsiteY39" fmla="*/ 58636 h 487304"/>
                <a:gd name="connsiteX40" fmla="*/ 403401 w 518421"/>
                <a:gd name="connsiteY40" fmla="*/ 50243 h 487304"/>
                <a:gd name="connsiteX41" fmla="*/ 403331 w 518421"/>
                <a:gd name="connsiteY41" fmla="*/ 50254 h 487304"/>
                <a:gd name="connsiteX42" fmla="*/ 68527 w 518421"/>
                <a:gd name="connsiteY42" fmla="*/ 105595 h 487304"/>
                <a:gd name="connsiteX43" fmla="*/ 60134 w 518421"/>
                <a:gd name="connsiteY43" fmla="*/ 117146 h 487304"/>
                <a:gd name="connsiteX44" fmla="*/ 60145 w 518421"/>
                <a:gd name="connsiteY44" fmla="*/ 117215 h 487304"/>
                <a:gd name="connsiteX45" fmla="*/ 97483 w 518421"/>
                <a:gd name="connsiteY45" fmla="*/ 342958 h 487304"/>
                <a:gd name="connsiteX46" fmla="*/ 108923 w 518421"/>
                <a:gd name="connsiteY46" fmla="*/ 351274 h 487304"/>
                <a:gd name="connsiteX47" fmla="*/ 109103 w 518421"/>
                <a:gd name="connsiteY47" fmla="*/ 351244 h 487304"/>
                <a:gd name="connsiteX48" fmla="*/ 518012 w 518421"/>
                <a:gd name="connsiteY48" fmla="*/ 353054 h 487304"/>
                <a:gd name="connsiteX49" fmla="*/ 460862 w 518421"/>
                <a:gd name="connsiteY49" fmla="*/ 8535 h 487304"/>
                <a:gd name="connsiteX50" fmla="*/ 449324 w 518421"/>
                <a:gd name="connsiteY50" fmla="*/ 123 h 487304"/>
                <a:gd name="connsiteX51" fmla="*/ 449146 w 518421"/>
                <a:gd name="connsiteY51" fmla="*/ 153 h 487304"/>
                <a:gd name="connsiteX52" fmla="*/ 8520 w 518421"/>
                <a:gd name="connsiteY52" fmla="*/ 72924 h 487304"/>
                <a:gd name="connsiteX53" fmla="*/ 138 w 518421"/>
                <a:gd name="connsiteY53" fmla="*/ 84640 h 487304"/>
                <a:gd name="connsiteX54" fmla="*/ 57288 w 518421"/>
                <a:gd name="connsiteY54" fmla="*/ 429159 h 487304"/>
                <a:gd name="connsiteX55" fmla="*/ 69004 w 518421"/>
                <a:gd name="connsiteY55" fmla="*/ 437446 h 487304"/>
                <a:gd name="connsiteX56" fmla="*/ 509630 w 518421"/>
                <a:gd name="connsiteY56" fmla="*/ 364675 h 487304"/>
                <a:gd name="connsiteX57" fmla="*/ 518336 w 518421"/>
                <a:gd name="connsiteY57" fmla="*/ 353357 h 487304"/>
                <a:gd name="connsiteX58" fmla="*/ 518203 w 518421"/>
                <a:gd name="connsiteY58" fmla="*/ 352578 h 487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518421" h="487304">
                  <a:moveTo>
                    <a:pt x="496486" y="345815"/>
                  </a:moveTo>
                  <a:lnTo>
                    <a:pt x="75862" y="415348"/>
                  </a:lnTo>
                  <a:lnTo>
                    <a:pt x="22141" y="90831"/>
                  </a:lnTo>
                  <a:lnTo>
                    <a:pt x="442860" y="21299"/>
                  </a:lnTo>
                  <a:lnTo>
                    <a:pt x="496390" y="345815"/>
                  </a:lnTo>
                  <a:close/>
                  <a:moveTo>
                    <a:pt x="189114" y="450590"/>
                  </a:moveTo>
                  <a:lnTo>
                    <a:pt x="191590" y="465544"/>
                  </a:lnTo>
                  <a:lnTo>
                    <a:pt x="403141" y="430207"/>
                  </a:lnTo>
                  <a:lnTo>
                    <a:pt x="400664" y="415253"/>
                  </a:lnTo>
                  <a:lnTo>
                    <a:pt x="189304" y="450114"/>
                  </a:lnTo>
                  <a:close/>
                  <a:moveTo>
                    <a:pt x="416285" y="449066"/>
                  </a:moveTo>
                  <a:cubicBezTo>
                    <a:pt x="421804" y="448095"/>
                    <a:pt x="425530" y="442887"/>
                    <a:pt x="424667" y="437351"/>
                  </a:cubicBezTo>
                  <a:lnTo>
                    <a:pt x="418857" y="402394"/>
                  </a:lnTo>
                  <a:cubicBezTo>
                    <a:pt x="417985" y="396886"/>
                    <a:pt x="412813" y="393129"/>
                    <a:pt x="407306" y="394001"/>
                  </a:cubicBezTo>
                  <a:cubicBezTo>
                    <a:pt x="407283" y="394004"/>
                    <a:pt x="407260" y="394008"/>
                    <a:pt x="407237" y="394012"/>
                  </a:cubicBezTo>
                  <a:lnTo>
                    <a:pt x="175779" y="432112"/>
                  </a:lnTo>
                  <a:cubicBezTo>
                    <a:pt x="170261" y="433083"/>
                    <a:pt x="166534" y="438291"/>
                    <a:pt x="167397" y="443828"/>
                  </a:cubicBezTo>
                  <a:lnTo>
                    <a:pt x="173207" y="478784"/>
                  </a:lnTo>
                  <a:cubicBezTo>
                    <a:pt x="174130" y="484332"/>
                    <a:pt x="179374" y="488084"/>
                    <a:pt x="184923" y="487166"/>
                  </a:cubicBezTo>
                  <a:lnTo>
                    <a:pt x="416285" y="449066"/>
                  </a:lnTo>
                  <a:close/>
                  <a:moveTo>
                    <a:pt x="282935" y="362579"/>
                  </a:moveTo>
                  <a:cubicBezTo>
                    <a:pt x="288196" y="361711"/>
                    <a:pt x="291757" y="356743"/>
                    <a:pt x="290889" y="351483"/>
                  </a:cubicBezTo>
                  <a:cubicBezTo>
                    <a:pt x="290021" y="346222"/>
                    <a:pt x="285053" y="342661"/>
                    <a:pt x="279793" y="343529"/>
                  </a:cubicBezTo>
                  <a:cubicBezTo>
                    <a:pt x="274532" y="344397"/>
                    <a:pt x="270971" y="349365"/>
                    <a:pt x="271839" y="354625"/>
                  </a:cubicBezTo>
                  <a:cubicBezTo>
                    <a:pt x="272707" y="359886"/>
                    <a:pt x="277675" y="363447"/>
                    <a:pt x="282935" y="362579"/>
                  </a:cubicBezTo>
                  <a:close/>
                  <a:moveTo>
                    <a:pt x="277792" y="331528"/>
                  </a:moveTo>
                  <a:cubicBezTo>
                    <a:pt x="265914" y="333534"/>
                    <a:pt x="257911" y="344790"/>
                    <a:pt x="259918" y="356668"/>
                  </a:cubicBezTo>
                  <a:cubicBezTo>
                    <a:pt x="261924" y="368547"/>
                    <a:pt x="273180" y="376549"/>
                    <a:pt x="285058" y="374543"/>
                  </a:cubicBezTo>
                  <a:cubicBezTo>
                    <a:pt x="296923" y="372538"/>
                    <a:pt x="304924" y="361303"/>
                    <a:pt x="302938" y="349434"/>
                  </a:cubicBezTo>
                  <a:cubicBezTo>
                    <a:pt x="301010" y="337596"/>
                    <a:pt x="289851" y="329562"/>
                    <a:pt x="278013" y="331490"/>
                  </a:cubicBezTo>
                  <a:cubicBezTo>
                    <a:pt x="277939" y="331502"/>
                    <a:pt x="277866" y="331515"/>
                    <a:pt x="277792" y="331527"/>
                  </a:cubicBezTo>
                  <a:close/>
                  <a:moveTo>
                    <a:pt x="81863" y="123978"/>
                  </a:moveTo>
                  <a:lnTo>
                    <a:pt x="115867" y="329623"/>
                  </a:lnTo>
                  <a:lnTo>
                    <a:pt x="430192" y="277616"/>
                  </a:lnTo>
                  <a:lnTo>
                    <a:pt x="396188" y="71972"/>
                  </a:lnTo>
                  <a:lnTo>
                    <a:pt x="81863" y="123978"/>
                  </a:lnTo>
                  <a:close/>
                  <a:moveTo>
                    <a:pt x="109104" y="351244"/>
                  </a:moveTo>
                  <a:lnTo>
                    <a:pt x="443908" y="295999"/>
                  </a:lnTo>
                  <a:cubicBezTo>
                    <a:pt x="449426" y="295028"/>
                    <a:pt x="453153" y="289820"/>
                    <a:pt x="452290" y="284284"/>
                  </a:cubicBezTo>
                  <a:lnTo>
                    <a:pt x="414952" y="58636"/>
                  </a:lnTo>
                  <a:cubicBezTo>
                    <a:pt x="414080" y="53129"/>
                    <a:pt x="408908" y="49371"/>
                    <a:pt x="403401" y="50243"/>
                  </a:cubicBezTo>
                  <a:cubicBezTo>
                    <a:pt x="403377" y="50247"/>
                    <a:pt x="403355" y="50251"/>
                    <a:pt x="403331" y="50254"/>
                  </a:cubicBezTo>
                  <a:lnTo>
                    <a:pt x="68527" y="105595"/>
                  </a:lnTo>
                  <a:cubicBezTo>
                    <a:pt x="63020" y="106467"/>
                    <a:pt x="59262" y="111638"/>
                    <a:pt x="60134" y="117146"/>
                  </a:cubicBezTo>
                  <a:cubicBezTo>
                    <a:pt x="60138" y="117169"/>
                    <a:pt x="60142" y="117192"/>
                    <a:pt x="60145" y="117215"/>
                  </a:cubicBezTo>
                  <a:lnTo>
                    <a:pt x="97483" y="342958"/>
                  </a:lnTo>
                  <a:cubicBezTo>
                    <a:pt x="98346" y="348414"/>
                    <a:pt x="103468" y="352137"/>
                    <a:pt x="108923" y="351274"/>
                  </a:cubicBezTo>
                  <a:cubicBezTo>
                    <a:pt x="108984" y="351265"/>
                    <a:pt x="109044" y="351255"/>
                    <a:pt x="109103" y="351244"/>
                  </a:cubicBezTo>
                  <a:close/>
                  <a:moveTo>
                    <a:pt x="518012" y="353054"/>
                  </a:moveTo>
                  <a:lnTo>
                    <a:pt x="460862" y="8535"/>
                  </a:lnTo>
                  <a:cubicBezTo>
                    <a:pt x="459999" y="3026"/>
                    <a:pt x="454833" y="-740"/>
                    <a:pt x="449324" y="123"/>
                  </a:cubicBezTo>
                  <a:cubicBezTo>
                    <a:pt x="449265" y="132"/>
                    <a:pt x="449205" y="142"/>
                    <a:pt x="449146" y="153"/>
                  </a:cubicBezTo>
                  <a:lnTo>
                    <a:pt x="8520" y="72924"/>
                  </a:lnTo>
                  <a:cubicBezTo>
                    <a:pt x="2972" y="73847"/>
                    <a:pt x="-779" y="79090"/>
                    <a:pt x="138" y="84640"/>
                  </a:cubicBezTo>
                  <a:lnTo>
                    <a:pt x="57288" y="429159"/>
                  </a:lnTo>
                  <a:cubicBezTo>
                    <a:pt x="58257" y="434669"/>
                    <a:pt x="63486" y="438367"/>
                    <a:pt x="69004" y="437446"/>
                  </a:cubicBezTo>
                  <a:lnTo>
                    <a:pt x="509630" y="364675"/>
                  </a:lnTo>
                  <a:cubicBezTo>
                    <a:pt x="515160" y="363953"/>
                    <a:pt x="519057" y="358886"/>
                    <a:pt x="518336" y="353357"/>
                  </a:cubicBezTo>
                  <a:cubicBezTo>
                    <a:pt x="518301" y="353096"/>
                    <a:pt x="518257" y="352836"/>
                    <a:pt x="518203" y="35257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96" name="Freeform: Shape 1195">
              <a:extLst>
                <a:ext uri="{FF2B5EF4-FFF2-40B4-BE49-F238E27FC236}">
                  <a16:creationId xmlns:a16="http://schemas.microsoft.com/office/drawing/2014/main" id="{5335334C-1427-42C6-944B-44813A9830DF}"/>
                </a:ext>
              </a:extLst>
            </p:cNvPr>
            <p:cNvSpPr/>
            <p:nvPr/>
          </p:nvSpPr>
          <p:spPr>
            <a:xfrm>
              <a:off x="5549720" y="7262215"/>
              <a:ext cx="460481" cy="356396"/>
            </a:xfrm>
            <a:custGeom>
              <a:avLst/>
              <a:gdLst>
                <a:gd name="connsiteX0" fmla="*/ 405216 w 460481"/>
                <a:gd name="connsiteY0" fmla="*/ 326542 h 356396"/>
                <a:gd name="connsiteX1" fmla="*/ 399311 w 460481"/>
                <a:gd name="connsiteY1" fmla="*/ 336067 h 356396"/>
                <a:gd name="connsiteX2" fmla="*/ 388262 w 460481"/>
                <a:gd name="connsiteY2" fmla="*/ 338735 h 356396"/>
                <a:gd name="connsiteX3" fmla="*/ 30217 w 460481"/>
                <a:gd name="connsiteY3" fmla="*/ 281585 h 356396"/>
                <a:gd name="connsiteX4" fmla="*/ 20692 w 460481"/>
                <a:gd name="connsiteY4" fmla="*/ 275679 h 356396"/>
                <a:gd name="connsiteX5" fmla="*/ 18025 w 460481"/>
                <a:gd name="connsiteY5" fmla="*/ 264630 h 356396"/>
                <a:gd name="connsiteX6" fmla="*/ 55649 w 460481"/>
                <a:gd name="connsiteY6" fmla="*/ 29744 h 356396"/>
                <a:gd name="connsiteX7" fmla="*/ 72695 w 460481"/>
                <a:gd name="connsiteY7" fmla="*/ 17456 h 356396"/>
                <a:gd name="connsiteX8" fmla="*/ 72698 w 460481"/>
                <a:gd name="connsiteY8" fmla="*/ 17457 h 356396"/>
                <a:gd name="connsiteX9" fmla="*/ 430648 w 460481"/>
                <a:gd name="connsiteY9" fmla="*/ 74607 h 356396"/>
                <a:gd name="connsiteX10" fmla="*/ 442979 w 460481"/>
                <a:gd name="connsiteY10" fmla="*/ 91288 h 356396"/>
                <a:gd name="connsiteX11" fmla="*/ 442935 w 460481"/>
                <a:gd name="connsiteY11" fmla="*/ 91561 h 356396"/>
                <a:gd name="connsiteX12" fmla="*/ 405311 w 460481"/>
                <a:gd name="connsiteY12" fmla="*/ 326448 h 356396"/>
                <a:gd name="connsiteX13" fmla="*/ 172425 w 460481"/>
                <a:gd name="connsiteY13" fmla="*/ 240341 h 356396"/>
                <a:gd name="connsiteX14" fmla="*/ 295298 w 460481"/>
                <a:gd name="connsiteY14" fmla="*/ 189192 h 356396"/>
                <a:gd name="connsiteX15" fmla="*/ 195476 w 460481"/>
                <a:gd name="connsiteY15" fmla="*/ 101181 h 356396"/>
                <a:gd name="connsiteX16" fmla="*/ 172425 w 460481"/>
                <a:gd name="connsiteY16" fmla="*/ 240341 h 356396"/>
                <a:gd name="connsiteX17" fmla="*/ 316729 w 460481"/>
                <a:gd name="connsiteY17" fmla="*/ 185382 h 356396"/>
                <a:gd name="connsiteX18" fmla="*/ 244339 w 460481"/>
                <a:gd name="connsiteY18" fmla="*/ 121469 h 356396"/>
                <a:gd name="connsiteX19" fmla="*/ 244339 w 460481"/>
                <a:gd name="connsiteY19" fmla="*/ 121469 h 356396"/>
                <a:gd name="connsiteX20" fmla="*/ 194904 w 460481"/>
                <a:gd name="connsiteY20" fmla="*/ 77749 h 356396"/>
                <a:gd name="connsiteX21" fmla="*/ 186236 w 460481"/>
                <a:gd name="connsiteY21" fmla="*/ 76130 h 356396"/>
                <a:gd name="connsiteX22" fmla="*/ 180617 w 460481"/>
                <a:gd name="connsiteY22" fmla="*/ 82893 h 356396"/>
                <a:gd name="connsiteX23" fmla="*/ 152042 w 460481"/>
                <a:gd name="connsiteY23" fmla="*/ 252914 h 356396"/>
                <a:gd name="connsiteX24" fmla="*/ 155185 w 460481"/>
                <a:gd name="connsiteY24" fmla="*/ 261201 h 356396"/>
                <a:gd name="connsiteX25" fmla="*/ 163853 w 460481"/>
                <a:gd name="connsiteY25" fmla="*/ 262344 h 356396"/>
                <a:gd name="connsiteX26" fmla="*/ 313967 w 460481"/>
                <a:gd name="connsiteY26" fmla="*/ 199860 h 356396"/>
                <a:gd name="connsiteX27" fmla="*/ 319205 w 460481"/>
                <a:gd name="connsiteY27" fmla="*/ 193288 h 356396"/>
                <a:gd name="connsiteX28" fmla="*/ 316348 w 460481"/>
                <a:gd name="connsiteY28" fmla="*/ 185382 h 356396"/>
                <a:gd name="connsiteX29" fmla="*/ 453889 w 460481"/>
                <a:gd name="connsiteY29" fmla="*/ 70416 h 356396"/>
                <a:gd name="connsiteX30" fmla="*/ 432934 w 460481"/>
                <a:gd name="connsiteY30" fmla="*/ 57557 h 356396"/>
                <a:gd name="connsiteX31" fmla="*/ 74889 w 460481"/>
                <a:gd name="connsiteY31" fmla="*/ 406 h 356396"/>
                <a:gd name="connsiteX32" fmla="*/ 50981 w 460481"/>
                <a:gd name="connsiteY32" fmla="*/ 6121 h 356396"/>
                <a:gd name="connsiteX33" fmla="*/ 38027 w 460481"/>
                <a:gd name="connsiteY33" fmla="*/ 27076 h 356396"/>
                <a:gd name="connsiteX34" fmla="*/ 404 w 460481"/>
                <a:gd name="connsiteY34" fmla="*/ 261963 h 356396"/>
                <a:gd name="connsiteX35" fmla="*/ 6119 w 460481"/>
                <a:gd name="connsiteY35" fmla="*/ 285966 h 356396"/>
                <a:gd name="connsiteX36" fmla="*/ 27074 w 460481"/>
                <a:gd name="connsiteY36" fmla="*/ 298825 h 356396"/>
                <a:gd name="connsiteX37" fmla="*/ 385118 w 460481"/>
                <a:gd name="connsiteY37" fmla="*/ 355975 h 356396"/>
                <a:gd name="connsiteX38" fmla="*/ 421957 w 460481"/>
                <a:gd name="connsiteY38" fmla="*/ 329449 h 356396"/>
                <a:gd name="connsiteX39" fmla="*/ 421980 w 460481"/>
                <a:gd name="connsiteY39" fmla="*/ 329305 h 356396"/>
                <a:gd name="connsiteX40" fmla="*/ 460080 w 460481"/>
                <a:gd name="connsiteY40" fmla="*/ 94514 h 356396"/>
                <a:gd name="connsiteX41" fmla="*/ 454460 w 460481"/>
                <a:gd name="connsiteY41" fmla="*/ 70510 h 356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460481" h="356396">
                  <a:moveTo>
                    <a:pt x="405216" y="326542"/>
                  </a:moveTo>
                  <a:cubicBezTo>
                    <a:pt x="404596" y="330378"/>
                    <a:pt x="402470" y="333806"/>
                    <a:pt x="399311" y="336067"/>
                  </a:cubicBezTo>
                  <a:cubicBezTo>
                    <a:pt x="396110" y="338348"/>
                    <a:pt x="392151" y="339303"/>
                    <a:pt x="388262" y="338735"/>
                  </a:cubicBezTo>
                  <a:lnTo>
                    <a:pt x="30217" y="281585"/>
                  </a:lnTo>
                  <a:cubicBezTo>
                    <a:pt x="26397" y="280925"/>
                    <a:pt x="22982" y="278808"/>
                    <a:pt x="20692" y="275679"/>
                  </a:cubicBezTo>
                  <a:cubicBezTo>
                    <a:pt x="18324" y="272518"/>
                    <a:pt x="17359" y="268523"/>
                    <a:pt x="18025" y="264630"/>
                  </a:cubicBezTo>
                  <a:lnTo>
                    <a:pt x="55649" y="29744"/>
                  </a:lnTo>
                  <a:cubicBezTo>
                    <a:pt x="56963" y="21643"/>
                    <a:pt x="64595" y="16142"/>
                    <a:pt x="72695" y="17456"/>
                  </a:cubicBezTo>
                  <a:cubicBezTo>
                    <a:pt x="72696" y="17456"/>
                    <a:pt x="72697" y="17457"/>
                    <a:pt x="72698" y="17457"/>
                  </a:cubicBezTo>
                  <a:lnTo>
                    <a:pt x="430648" y="74607"/>
                  </a:lnTo>
                  <a:cubicBezTo>
                    <a:pt x="438660" y="75808"/>
                    <a:pt x="444180" y="83277"/>
                    <a:pt x="442979" y="91288"/>
                  </a:cubicBezTo>
                  <a:cubicBezTo>
                    <a:pt x="442965" y="91379"/>
                    <a:pt x="442950" y="91470"/>
                    <a:pt x="442935" y="91561"/>
                  </a:cubicBezTo>
                  <a:lnTo>
                    <a:pt x="405311" y="326448"/>
                  </a:lnTo>
                  <a:close/>
                  <a:moveTo>
                    <a:pt x="172425" y="240341"/>
                  </a:moveTo>
                  <a:lnTo>
                    <a:pt x="295298" y="189192"/>
                  </a:lnTo>
                  <a:lnTo>
                    <a:pt x="195476" y="101181"/>
                  </a:lnTo>
                  <a:lnTo>
                    <a:pt x="172425" y="240341"/>
                  </a:lnTo>
                  <a:close/>
                  <a:moveTo>
                    <a:pt x="316729" y="185382"/>
                  </a:moveTo>
                  <a:lnTo>
                    <a:pt x="244339" y="121469"/>
                  </a:lnTo>
                  <a:lnTo>
                    <a:pt x="244339" y="121469"/>
                  </a:lnTo>
                  <a:lnTo>
                    <a:pt x="194904" y="77749"/>
                  </a:lnTo>
                  <a:cubicBezTo>
                    <a:pt x="192499" y="75726"/>
                    <a:pt x="189210" y="75111"/>
                    <a:pt x="186236" y="76130"/>
                  </a:cubicBezTo>
                  <a:cubicBezTo>
                    <a:pt x="183262" y="77179"/>
                    <a:pt x="181103" y="79777"/>
                    <a:pt x="180617" y="82893"/>
                  </a:cubicBezTo>
                  <a:lnTo>
                    <a:pt x="152042" y="252914"/>
                  </a:lnTo>
                  <a:cubicBezTo>
                    <a:pt x="151491" y="256044"/>
                    <a:pt x="152697" y="259224"/>
                    <a:pt x="155185" y="261201"/>
                  </a:cubicBezTo>
                  <a:cubicBezTo>
                    <a:pt x="157656" y="263118"/>
                    <a:pt x="160969" y="263555"/>
                    <a:pt x="163853" y="262344"/>
                  </a:cubicBezTo>
                  <a:lnTo>
                    <a:pt x="313967" y="199860"/>
                  </a:lnTo>
                  <a:cubicBezTo>
                    <a:pt x="316729" y="198719"/>
                    <a:pt x="318709" y="196235"/>
                    <a:pt x="319205" y="193288"/>
                  </a:cubicBezTo>
                  <a:cubicBezTo>
                    <a:pt x="319699" y="190334"/>
                    <a:pt x="318616" y="187338"/>
                    <a:pt x="316348" y="185382"/>
                  </a:cubicBezTo>
                  <a:close/>
                  <a:moveTo>
                    <a:pt x="453889" y="70416"/>
                  </a:moveTo>
                  <a:cubicBezTo>
                    <a:pt x="448909" y="63494"/>
                    <a:pt x="441360" y="58862"/>
                    <a:pt x="432934" y="57557"/>
                  </a:cubicBezTo>
                  <a:lnTo>
                    <a:pt x="74889" y="406"/>
                  </a:lnTo>
                  <a:cubicBezTo>
                    <a:pt x="66477" y="-947"/>
                    <a:pt x="57872" y="1110"/>
                    <a:pt x="50981" y="6121"/>
                  </a:cubicBezTo>
                  <a:cubicBezTo>
                    <a:pt x="44102" y="11155"/>
                    <a:pt x="39455" y="18672"/>
                    <a:pt x="38027" y="27076"/>
                  </a:cubicBezTo>
                  <a:lnTo>
                    <a:pt x="404" y="261963"/>
                  </a:lnTo>
                  <a:cubicBezTo>
                    <a:pt x="-944" y="270405"/>
                    <a:pt x="1111" y="279037"/>
                    <a:pt x="6119" y="285966"/>
                  </a:cubicBezTo>
                  <a:cubicBezTo>
                    <a:pt x="11099" y="292887"/>
                    <a:pt x="18648" y="297520"/>
                    <a:pt x="27074" y="298825"/>
                  </a:cubicBezTo>
                  <a:lnTo>
                    <a:pt x="385118" y="355975"/>
                  </a:lnTo>
                  <a:cubicBezTo>
                    <a:pt x="402616" y="358822"/>
                    <a:pt x="419109" y="346946"/>
                    <a:pt x="421957" y="329449"/>
                  </a:cubicBezTo>
                  <a:cubicBezTo>
                    <a:pt x="421965" y="329401"/>
                    <a:pt x="421973" y="329353"/>
                    <a:pt x="421980" y="329305"/>
                  </a:cubicBezTo>
                  <a:lnTo>
                    <a:pt x="460080" y="94514"/>
                  </a:lnTo>
                  <a:cubicBezTo>
                    <a:pt x="461413" y="86086"/>
                    <a:pt x="459396" y="77471"/>
                    <a:pt x="454460" y="7051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97" name="Freeform: Shape 1196">
              <a:extLst>
                <a:ext uri="{FF2B5EF4-FFF2-40B4-BE49-F238E27FC236}">
                  <a16:creationId xmlns:a16="http://schemas.microsoft.com/office/drawing/2014/main" id="{38FF30FC-DEAF-4AD3-8609-469DB2814AC3}"/>
                </a:ext>
              </a:extLst>
            </p:cNvPr>
            <p:cNvSpPr/>
            <p:nvPr/>
          </p:nvSpPr>
          <p:spPr>
            <a:xfrm>
              <a:off x="6209064" y="7840002"/>
              <a:ext cx="417449" cy="478485"/>
            </a:xfrm>
            <a:custGeom>
              <a:avLst/>
              <a:gdLst>
                <a:gd name="connsiteX0" fmla="*/ 49721 w 417449"/>
                <a:gd name="connsiteY0" fmla="*/ 385216 h 478485"/>
                <a:gd name="connsiteX1" fmla="*/ 75438 w 417449"/>
                <a:gd name="connsiteY1" fmla="*/ 371690 h 478485"/>
                <a:gd name="connsiteX2" fmla="*/ 97346 w 417449"/>
                <a:gd name="connsiteY2" fmla="*/ 413219 h 478485"/>
                <a:gd name="connsiteX3" fmla="*/ 109061 w 417449"/>
                <a:gd name="connsiteY3" fmla="*/ 416839 h 478485"/>
                <a:gd name="connsiteX4" fmla="*/ 352139 w 417449"/>
                <a:gd name="connsiteY4" fmla="*/ 288823 h 478485"/>
                <a:gd name="connsiteX5" fmla="*/ 355875 w 417449"/>
                <a:gd name="connsiteY5" fmla="*/ 277148 h 478485"/>
                <a:gd name="connsiteX6" fmla="*/ 355854 w 417449"/>
                <a:gd name="connsiteY6" fmla="*/ 277107 h 478485"/>
                <a:gd name="connsiteX7" fmla="*/ 333661 w 417449"/>
                <a:gd name="connsiteY7" fmla="*/ 235674 h 478485"/>
                <a:gd name="connsiteX8" fmla="*/ 359378 w 417449"/>
                <a:gd name="connsiteY8" fmla="*/ 222148 h 478485"/>
                <a:gd name="connsiteX9" fmla="*/ 398812 w 417449"/>
                <a:gd name="connsiteY9" fmla="*/ 297109 h 478485"/>
                <a:gd name="connsiteX10" fmla="*/ 88773 w 417449"/>
                <a:gd name="connsiteY10" fmla="*/ 460177 h 478485"/>
                <a:gd name="connsiteX11" fmla="*/ 49339 w 417449"/>
                <a:gd name="connsiteY11" fmla="*/ 385216 h 478485"/>
                <a:gd name="connsiteX12" fmla="*/ 78296 w 417449"/>
                <a:gd name="connsiteY12" fmla="*/ 198335 h 478485"/>
                <a:gd name="connsiteX13" fmla="*/ 21146 w 417449"/>
                <a:gd name="connsiteY13" fmla="*/ 228530 h 478485"/>
                <a:gd name="connsiteX14" fmla="*/ 18288 w 417449"/>
                <a:gd name="connsiteY14" fmla="*/ 230720 h 478485"/>
                <a:gd name="connsiteX15" fmla="*/ 107537 w 417449"/>
                <a:gd name="connsiteY15" fmla="*/ 266439 h 478485"/>
                <a:gd name="connsiteX16" fmla="*/ 198691 w 417449"/>
                <a:gd name="connsiteY16" fmla="*/ 302825 h 478485"/>
                <a:gd name="connsiteX17" fmla="*/ 203644 w 417449"/>
                <a:gd name="connsiteY17" fmla="*/ 301777 h 478485"/>
                <a:gd name="connsiteX18" fmla="*/ 203645 w 417449"/>
                <a:gd name="connsiteY18" fmla="*/ 301777 h 478485"/>
                <a:gd name="connsiteX19" fmla="*/ 207264 w 417449"/>
                <a:gd name="connsiteY19" fmla="*/ 298253 h 478485"/>
                <a:gd name="connsiteX20" fmla="*/ 250031 w 417449"/>
                <a:gd name="connsiteY20" fmla="*/ 108705 h 478485"/>
                <a:gd name="connsiteX21" fmla="*/ 246602 w 417449"/>
                <a:gd name="connsiteY21" fmla="*/ 109848 h 478485"/>
                <a:gd name="connsiteX22" fmla="*/ 187547 w 417449"/>
                <a:gd name="connsiteY22" fmla="*/ 140995 h 478485"/>
                <a:gd name="connsiteX23" fmla="*/ 175853 w 417449"/>
                <a:gd name="connsiteY23" fmla="*/ 137321 h 478485"/>
                <a:gd name="connsiteX24" fmla="*/ 175831 w 417449"/>
                <a:gd name="connsiteY24" fmla="*/ 137281 h 478485"/>
                <a:gd name="connsiteX25" fmla="*/ 148495 w 417449"/>
                <a:gd name="connsiteY25" fmla="*/ 85369 h 478485"/>
                <a:gd name="connsiteX26" fmla="*/ 54864 w 417449"/>
                <a:gd name="connsiteY26" fmla="*/ 134613 h 478485"/>
                <a:gd name="connsiteX27" fmla="*/ 82201 w 417449"/>
                <a:gd name="connsiteY27" fmla="*/ 186620 h 478485"/>
                <a:gd name="connsiteX28" fmla="*/ 78486 w 417449"/>
                <a:gd name="connsiteY28" fmla="*/ 198335 h 478485"/>
                <a:gd name="connsiteX29" fmla="*/ 62579 w 417449"/>
                <a:gd name="connsiteY29" fmla="*/ 187000 h 478485"/>
                <a:gd name="connsiteX30" fmla="*/ 12859 w 417449"/>
                <a:gd name="connsiteY30" fmla="*/ 213194 h 478485"/>
                <a:gd name="connsiteX31" fmla="*/ 0 w 417449"/>
                <a:gd name="connsiteY31" fmla="*/ 232244 h 478485"/>
                <a:gd name="connsiteX32" fmla="*/ 9525 w 417449"/>
                <a:gd name="connsiteY32" fmla="*/ 245579 h 478485"/>
                <a:gd name="connsiteX33" fmla="*/ 100679 w 417449"/>
                <a:gd name="connsiteY33" fmla="*/ 282060 h 478485"/>
                <a:gd name="connsiteX34" fmla="*/ 100679 w 417449"/>
                <a:gd name="connsiteY34" fmla="*/ 282060 h 478485"/>
                <a:gd name="connsiteX35" fmla="*/ 191833 w 417449"/>
                <a:gd name="connsiteY35" fmla="*/ 318446 h 478485"/>
                <a:gd name="connsiteX36" fmla="*/ 210883 w 417449"/>
                <a:gd name="connsiteY36" fmla="*/ 316636 h 478485"/>
                <a:gd name="connsiteX37" fmla="*/ 210883 w 417449"/>
                <a:gd name="connsiteY37" fmla="*/ 316636 h 478485"/>
                <a:gd name="connsiteX38" fmla="*/ 223361 w 417449"/>
                <a:gd name="connsiteY38" fmla="*/ 301682 h 478485"/>
                <a:gd name="connsiteX39" fmla="*/ 266510 w 417449"/>
                <a:gd name="connsiteY39" fmla="*/ 110134 h 478485"/>
                <a:gd name="connsiteX40" fmla="*/ 261080 w 417449"/>
                <a:gd name="connsiteY40" fmla="*/ 94512 h 478485"/>
                <a:gd name="connsiteX41" fmla="*/ 238411 w 417449"/>
                <a:gd name="connsiteY41" fmla="*/ 94322 h 478485"/>
                <a:gd name="connsiteX42" fmla="*/ 186880 w 417449"/>
                <a:gd name="connsiteY42" fmla="*/ 121374 h 478485"/>
                <a:gd name="connsiteX43" fmla="*/ 162211 w 417449"/>
                <a:gd name="connsiteY43" fmla="*/ 74701 h 478485"/>
                <a:gd name="connsiteX44" fmla="*/ 143161 w 417449"/>
                <a:gd name="connsiteY44" fmla="*/ 68605 h 478485"/>
                <a:gd name="connsiteX45" fmla="*/ 44196 w 417449"/>
                <a:gd name="connsiteY45" fmla="*/ 120707 h 478485"/>
                <a:gd name="connsiteX46" fmla="*/ 38195 w 417449"/>
                <a:gd name="connsiteY46" fmla="*/ 139757 h 478485"/>
                <a:gd name="connsiteX47" fmla="*/ 62865 w 417449"/>
                <a:gd name="connsiteY47" fmla="*/ 186715 h 478485"/>
                <a:gd name="connsiteX48" fmla="*/ 20288 w 417449"/>
                <a:gd name="connsiteY48" fmla="*/ 67366 h 478485"/>
                <a:gd name="connsiteX49" fmla="*/ 114586 w 417449"/>
                <a:gd name="connsiteY49" fmla="*/ 18122 h 478485"/>
                <a:gd name="connsiteX50" fmla="*/ 126587 w 417449"/>
                <a:gd name="connsiteY50" fmla="*/ 40887 h 478485"/>
                <a:gd name="connsiteX51" fmla="*/ 32861 w 417449"/>
                <a:gd name="connsiteY51" fmla="*/ 90227 h 478485"/>
                <a:gd name="connsiteX52" fmla="*/ 20860 w 417449"/>
                <a:gd name="connsiteY52" fmla="*/ 67366 h 478485"/>
                <a:gd name="connsiteX53" fmla="*/ 38576 w 417449"/>
                <a:gd name="connsiteY53" fmla="*/ 106515 h 478485"/>
                <a:gd name="connsiteX54" fmla="*/ 17959 w 417449"/>
                <a:gd name="connsiteY54" fmla="*/ 100232 h 478485"/>
                <a:gd name="connsiteX55" fmla="*/ 17907 w 417449"/>
                <a:gd name="connsiteY55" fmla="*/ 100133 h 478485"/>
                <a:gd name="connsiteX56" fmla="*/ 4001 w 417449"/>
                <a:gd name="connsiteY56" fmla="*/ 73653 h 478485"/>
                <a:gd name="connsiteX57" fmla="*/ 10283 w 417449"/>
                <a:gd name="connsiteY57" fmla="*/ 53036 h 478485"/>
                <a:gd name="connsiteX58" fmla="*/ 10382 w 417449"/>
                <a:gd name="connsiteY58" fmla="*/ 52984 h 478485"/>
                <a:gd name="connsiteX59" fmla="*/ 107728 w 417449"/>
                <a:gd name="connsiteY59" fmla="*/ 1740 h 478485"/>
                <a:gd name="connsiteX60" fmla="*/ 128397 w 417449"/>
                <a:gd name="connsiteY60" fmla="*/ 8216 h 478485"/>
                <a:gd name="connsiteX61" fmla="*/ 142304 w 417449"/>
                <a:gd name="connsiteY61" fmla="*/ 34696 h 478485"/>
                <a:gd name="connsiteX62" fmla="*/ 135922 w 417449"/>
                <a:gd name="connsiteY62" fmla="*/ 55365 h 478485"/>
                <a:gd name="connsiteX63" fmla="*/ 38576 w 417449"/>
                <a:gd name="connsiteY63" fmla="*/ 106515 h 478485"/>
                <a:gd name="connsiteX64" fmla="*/ 32671 w 417449"/>
                <a:gd name="connsiteY64" fmla="*/ 390645 h 478485"/>
                <a:gd name="connsiteX65" fmla="*/ 74962 w 417449"/>
                <a:gd name="connsiteY65" fmla="*/ 470941 h 478485"/>
                <a:gd name="connsiteX66" fmla="*/ 94012 w 417449"/>
                <a:gd name="connsiteY66" fmla="*/ 476941 h 478485"/>
                <a:gd name="connsiteX67" fmla="*/ 409861 w 417449"/>
                <a:gd name="connsiteY67" fmla="*/ 311016 h 478485"/>
                <a:gd name="connsiteX68" fmla="*/ 415957 w 417449"/>
                <a:gd name="connsiteY68" fmla="*/ 291966 h 478485"/>
                <a:gd name="connsiteX69" fmla="*/ 373666 w 417449"/>
                <a:gd name="connsiteY69" fmla="*/ 211670 h 478485"/>
                <a:gd name="connsiteX70" fmla="*/ 354616 w 417449"/>
                <a:gd name="connsiteY70" fmla="*/ 205670 h 478485"/>
                <a:gd name="connsiteX71" fmla="*/ 323564 w 417449"/>
                <a:gd name="connsiteY71" fmla="*/ 221958 h 478485"/>
                <a:gd name="connsiteX72" fmla="*/ 317563 w 417449"/>
                <a:gd name="connsiteY72" fmla="*/ 241008 h 478485"/>
                <a:gd name="connsiteX73" fmla="*/ 336613 w 417449"/>
                <a:gd name="connsiteY73" fmla="*/ 277488 h 478485"/>
                <a:gd name="connsiteX74" fmla="*/ 108776 w 417449"/>
                <a:gd name="connsiteY74" fmla="*/ 397313 h 478485"/>
                <a:gd name="connsiteX75" fmla="*/ 89726 w 417449"/>
                <a:gd name="connsiteY75" fmla="*/ 360832 h 478485"/>
                <a:gd name="connsiteX76" fmla="*/ 70676 w 417449"/>
                <a:gd name="connsiteY76" fmla="*/ 354831 h 478485"/>
                <a:gd name="connsiteX77" fmla="*/ 39624 w 417449"/>
                <a:gd name="connsiteY77" fmla="*/ 371214 h 478485"/>
                <a:gd name="connsiteX78" fmla="*/ 32830 w 417449"/>
                <a:gd name="connsiteY78" fmla="*/ 390386 h 478485"/>
                <a:gd name="connsiteX79" fmla="*/ 32957 w 417449"/>
                <a:gd name="connsiteY79" fmla="*/ 390645 h 478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417449" h="478485">
                  <a:moveTo>
                    <a:pt x="49721" y="385216"/>
                  </a:moveTo>
                  <a:lnTo>
                    <a:pt x="75438" y="371690"/>
                  </a:lnTo>
                  <a:lnTo>
                    <a:pt x="97346" y="413219"/>
                  </a:lnTo>
                  <a:cubicBezTo>
                    <a:pt x="99616" y="417412"/>
                    <a:pt x="104822" y="419020"/>
                    <a:pt x="109061" y="416839"/>
                  </a:cubicBezTo>
                  <a:lnTo>
                    <a:pt x="352139" y="288823"/>
                  </a:lnTo>
                  <a:cubicBezTo>
                    <a:pt x="356395" y="286630"/>
                    <a:pt x="358067" y="281403"/>
                    <a:pt x="355875" y="277148"/>
                  </a:cubicBezTo>
                  <a:cubicBezTo>
                    <a:pt x="355868" y="277134"/>
                    <a:pt x="355861" y="277120"/>
                    <a:pt x="355854" y="277107"/>
                  </a:cubicBezTo>
                  <a:lnTo>
                    <a:pt x="333661" y="235674"/>
                  </a:lnTo>
                  <a:lnTo>
                    <a:pt x="359378" y="222148"/>
                  </a:lnTo>
                  <a:lnTo>
                    <a:pt x="398812" y="297109"/>
                  </a:lnTo>
                  <a:lnTo>
                    <a:pt x="88773" y="460177"/>
                  </a:lnTo>
                  <a:lnTo>
                    <a:pt x="49339" y="385216"/>
                  </a:lnTo>
                  <a:close/>
                  <a:moveTo>
                    <a:pt x="78296" y="198335"/>
                  </a:moveTo>
                  <a:lnTo>
                    <a:pt x="21146" y="228530"/>
                  </a:lnTo>
                  <a:cubicBezTo>
                    <a:pt x="20062" y="229072"/>
                    <a:pt x="19092" y="229815"/>
                    <a:pt x="18288" y="230720"/>
                  </a:cubicBezTo>
                  <a:lnTo>
                    <a:pt x="107537" y="266439"/>
                  </a:lnTo>
                  <a:lnTo>
                    <a:pt x="198691" y="302825"/>
                  </a:lnTo>
                  <a:cubicBezTo>
                    <a:pt x="200415" y="303110"/>
                    <a:pt x="202184" y="302736"/>
                    <a:pt x="203644" y="301777"/>
                  </a:cubicBezTo>
                  <a:lnTo>
                    <a:pt x="203645" y="301777"/>
                  </a:lnTo>
                  <a:cubicBezTo>
                    <a:pt x="205230" y="301068"/>
                    <a:pt x="206513" y="299819"/>
                    <a:pt x="207264" y="298253"/>
                  </a:cubicBezTo>
                  <a:lnTo>
                    <a:pt x="250031" y="108705"/>
                  </a:lnTo>
                  <a:cubicBezTo>
                    <a:pt x="248833" y="108895"/>
                    <a:pt x="247675" y="109281"/>
                    <a:pt x="246602" y="109848"/>
                  </a:cubicBezTo>
                  <a:lnTo>
                    <a:pt x="187547" y="140995"/>
                  </a:lnTo>
                  <a:cubicBezTo>
                    <a:pt x="183303" y="143210"/>
                    <a:pt x="178068" y="141565"/>
                    <a:pt x="175853" y="137321"/>
                  </a:cubicBezTo>
                  <a:cubicBezTo>
                    <a:pt x="175846" y="137308"/>
                    <a:pt x="175838" y="137294"/>
                    <a:pt x="175831" y="137281"/>
                  </a:cubicBezTo>
                  <a:lnTo>
                    <a:pt x="148495" y="85369"/>
                  </a:lnTo>
                  <a:lnTo>
                    <a:pt x="54864" y="134613"/>
                  </a:lnTo>
                  <a:lnTo>
                    <a:pt x="82201" y="186620"/>
                  </a:lnTo>
                  <a:cubicBezTo>
                    <a:pt x="84368" y="190884"/>
                    <a:pt x="82714" y="196099"/>
                    <a:pt x="78486" y="198335"/>
                  </a:cubicBezTo>
                  <a:close/>
                  <a:moveTo>
                    <a:pt x="62579" y="187000"/>
                  </a:moveTo>
                  <a:lnTo>
                    <a:pt x="12859" y="213194"/>
                  </a:lnTo>
                  <a:cubicBezTo>
                    <a:pt x="5333" y="216623"/>
                    <a:pt x="366" y="223982"/>
                    <a:pt x="0" y="232244"/>
                  </a:cubicBezTo>
                  <a:cubicBezTo>
                    <a:pt x="215" y="238197"/>
                    <a:pt x="3964" y="243445"/>
                    <a:pt x="9525" y="245579"/>
                  </a:cubicBezTo>
                  <a:lnTo>
                    <a:pt x="100679" y="282060"/>
                  </a:lnTo>
                  <a:lnTo>
                    <a:pt x="100679" y="282060"/>
                  </a:lnTo>
                  <a:lnTo>
                    <a:pt x="191833" y="318446"/>
                  </a:lnTo>
                  <a:cubicBezTo>
                    <a:pt x="198149" y="320606"/>
                    <a:pt x="205088" y="319947"/>
                    <a:pt x="210883" y="316636"/>
                  </a:cubicBezTo>
                  <a:lnTo>
                    <a:pt x="210883" y="316636"/>
                  </a:lnTo>
                  <a:cubicBezTo>
                    <a:pt x="217000" y="313677"/>
                    <a:pt x="221546" y="308229"/>
                    <a:pt x="223361" y="301682"/>
                  </a:cubicBezTo>
                  <a:lnTo>
                    <a:pt x="266510" y="110134"/>
                  </a:lnTo>
                  <a:cubicBezTo>
                    <a:pt x="268060" y="104307"/>
                    <a:pt x="265910" y="98122"/>
                    <a:pt x="261080" y="94512"/>
                  </a:cubicBezTo>
                  <a:cubicBezTo>
                    <a:pt x="254153" y="90218"/>
                    <a:pt x="245409" y="90145"/>
                    <a:pt x="238411" y="94322"/>
                  </a:cubicBezTo>
                  <a:lnTo>
                    <a:pt x="186880" y="121374"/>
                  </a:lnTo>
                  <a:lnTo>
                    <a:pt x="162211" y="74701"/>
                  </a:lnTo>
                  <a:cubicBezTo>
                    <a:pt x="158579" y="67822"/>
                    <a:pt x="150111" y="65112"/>
                    <a:pt x="143161" y="68605"/>
                  </a:cubicBezTo>
                  <a:lnTo>
                    <a:pt x="44196" y="120707"/>
                  </a:lnTo>
                  <a:cubicBezTo>
                    <a:pt x="37352" y="124372"/>
                    <a:pt x="34688" y="132831"/>
                    <a:pt x="38195" y="139757"/>
                  </a:cubicBezTo>
                  <a:lnTo>
                    <a:pt x="62865" y="186715"/>
                  </a:lnTo>
                  <a:close/>
                  <a:moveTo>
                    <a:pt x="20288" y="67366"/>
                  </a:moveTo>
                  <a:lnTo>
                    <a:pt x="114586" y="18122"/>
                  </a:lnTo>
                  <a:lnTo>
                    <a:pt x="126587" y="40887"/>
                  </a:lnTo>
                  <a:lnTo>
                    <a:pt x="32861" y="90227"/>
                  </a:lnTo>
                  <a:lnTo>
                    <a:pt x="20860" y="67366"/>
                  </a:lnTo>
                  <a:close/>
                  <a:moveTo>
                    <a:pt x="38576" y="106515"/>
                  </a:moveTo>
                  <a:cubicBezTo>
                    <a:pt x="31148" y="110473"/>
                    <a:pt x="21918" y="107660"/>
                    <a:pt x="17959" y="100232"/>
                  </a:cubicBezTo>
                  <a:cubicBezTo>
                    <a:pt x="17942" y="100199"/>
                    <a:pt x="17924" y="100166"/>
                    <a:pt x="17907" y="100133"/>
                  </a:cubicBezTo>
                  <a:lnTo>
                    <a:pt x="4001" y="73653"/>
                  </a:lnTo>
                  <a:cubicBezTo>
                    <a:pt x="42" y="66225"/>
                    <a:pt x="2855" y="56995"/>
                    <a:pt x="10283" y="53036"/>
                  </a:cubicBezTo>
                  <a:cubicBezTo>
                    <a:pt x="10316" y="53019"/>
                    <a:pt x="10349" y="53002"/>
                    <a:pt x="10382" y="52984"/>
                  </a:cubicBezTo>
                  <a:lnTo>
                    <a:pt x="107728" y="1740"/>
                  </a:lnTo>
                  <a:cubicBezTo>
                    <a:pt x="115225" y="-2168"/>
                    <a:pt x="124471" y="729"/>
                    <a:pt x="128397" y="8216"/>
                  </a:cubicBezTo>
                  <a:lnTo>
                    <a:pt x="142304" y="34696"/>
                  </a:lnTo>
                  <a:cubicBezTo>
                    <a:pt x="146226" y="42168"/>
                    <a:pt x="143374" y="51405"/>
                    <a:pt x="135922" y="55365"/>
                  </a:cubicBezTo>
                  <a:lnTo>
                    <a:pt x="38576" y="106515"/>
                  </a:lnTo>
                  <a:close/>
                  <a:moveTo>
                    <a:pt x="32671" y="390645"/>
                  </a:moveTo>
                  <a:lnTo>
                    <a:pt x="74962" y="470941"/>
                  </a:lnTo>
                  <a:cubicBezTo>
                    <a:pt x="78627" y="477784"/>
                    <a:pt x="87086" y="480449"/>
                    <a:pt x="94012" y="476941"/>
                  </a:cubicBezTo>
                  <a:lnTo>
                    <a:pt x="409861" y="311016"/>
                  </a:lnTo>
                  <a:cubicBezTo>
                    <a:pt x="416698" y="307349"/>
                    <a:pt x="419396" y="298921"/>
                    <a:pt x="415957" y="291966"/>
                  </a:cubicBezTo>
                  <a:lnTo>
                    <a:pt x="373666" y="211670"/>
                  </a:lnTo>
                  <a:cubicBezTo>
                    <a:pt x="370001" y="204827"/>
                    <a:pt x="361542" y="202162"/>
                    <a:pt x="354616" y="205670"/>
                  </a:cubicBezTo>
                  <a:lnTo>
                    <a:pt x="323564" y="221958"/>
                  </a:lnTo>
                  <a:cubicBezTo>
                    <a:pt x="316762" y="225657"/>
                    <a:pt x="314110" y="234078"/>
                    <a:pt x="317563" y="241008"/>
                  </a:cubicBezTo>
                  <a:lnTo>
                    <a:pt x="336613" y="277488"/>
                  </a:lnTo>
                  <a:lnTo>
                    <a:pt x="108776" y="397313"/>
                  </a:lnTo>
                  <a:lnTo>
                    <a:pt x="89726" y="360832"/>
                  </a:lnTo>
                  <a:cubicBezTo>
                    <a:pt x="86026" y="354030"/>
                    <a:pt x="77606" y="351378"/>
                    <a:pt x="70676" y="354831"/>
                  </a:cubicBezTo>
                  <a:lnTo>
                    <a:pt x="39624" y="371214"/>
                  </a:lnTo>
                  <a:cubicBezTo>
                    <a:pt x="32454" y="374632"/>
                    <a:pt x="29412" y="383216"/>
                    <a:pt x="32830" y="390386"/>
                  </a:cubicBezTo>
                  <a:cubicBezTo>
                    <a:pt x="32871" y="390473"/>
                    <a:pt x="32914" y="390559"/>
                    <a:pt x="32957" y="39064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98" name="Freeform: Shape 1197">
              <a:extLst>
                <a:ext uri="{FF2B5EF4-FFF2-40B4-BE49-F238E27FC236}">
                  <a16:creationId xmlns:a16="http://schemas.microsoft.com/office/drawing/2014/main" id="{734AA67D-DB87-4B94-8DD6-6D8195B95A64}"/>
                </a:ext>
              </a:extLst>
            </p:cNvPr>
            <p:cNvSpPr/>
            <p:nvPr/>
          </p:nvSpPr>
          <p:spPr>
            <a:xfrm>
              <a:off x="5661215" y="8544768"/>
              <a:ext cx="388572" cy="340636"/>
            </a:xfrm>
            <a:custGeom>
              <a:avLst/>
              <a:gdLst>
                <a:gd name="connsiteX0" fmla="*/ 337536 w 388572"/>
                <a:gd name="connsiteY0" fmla="*/ 180131 h 340636"/>
                <a:gd name="connsiteX1" fmla="*/ 262384 w 388572"/>
                <a:gd name="connsiteY1" fmla="*/ 229661 h 340636"/>
                <a:gd name="connsiteX2" fmla="*/ 232952 w 388572"/>
                <a:gd name="connsiteY2" fmla="*/ 184418 h 340636"/>
                <a:gd name="connsiteX3" fmla="*/ 239810 w 388572"/>
                <a:gd name="connsiteY3" fmla="*/ 179941 h 340636"/>
                <a:gd name="connsiteX4" fmla="*/ 248001 w 388572"/>
                <a:gd name="connsiteY4" fmla="*/ 164986 h 340636"/>
                <a:gd name="connsiteX5" fmla="*/ 236857 w 388572"/>
                <a:gd name="connsiteY5" fmla="*/ 153080 h 340636"/>
                <a:gd name="connsiteX6" fmla="*/ 174659 w 388572"/>
                <a:gd name="connsiteY6" fmla="*/ 133078 h 340636"/>
                <a:gd name="connsiteX7" fmla="*/ 150922 w 388572"/>
                <a:gd name="connsiteY7" fmla="*/ 144327 h 340636"/>
                <a:gd name="connsiteX8" fmla="*/ 149894 w 388572"/>
                <a:gd name="connsiteY8" fmla="*/ 149175 h 340636"/>
                <a:gd name="connsiteX9" fmla="*/ 142941 w 388572"/>
                <a:gd name="connsiteY9" fmla="*/ 214136 h 340636"/>
                <a:gd name="connsiteX10" fmla="*/ 149227 w 388572"/>
                <a:gd name="connsiteY10" fmla="*/ 229185 h 340636"/>
                <a:gd name="connsiteX11" fmla="*/ 166277 w 388572"/>
                <a:gd name="connsiteY11" fmla="*/ 227662 h 340636"/>
                <a:gd name="connsiteX12" fmla="*/ 173135 w 388572"/>
                <a:gd name="connsiteY12" fmla="*/ 223280 h 340636"/>
                <a:gd name="connsiteX13" fmla="*/ 202567 w 388572"/>
                <a:gd name="connsiteY13" fmla="*/ 268524 h 340636"/>
                <a:gd name="connsiteX14" fmla="*/ 131891 w 388572"/>
                <a:gd name="connsiteY14" fmla="*/ 314434 h 340636"/>
                <a:gd name="connsiteX15" fmla="*/ 130558 w 388572"/>
                <a:gd name="connsiteY15" fmla="*/ 315291 h 340636"/>
                <a:gd name="connsiteX16" fmla="*/ 23573 w 388572"/>
                <a:gd name="connsiteY16" fmla="*/ 291270 h 340636"/>
                <a:gd name="connsiteX17" fmla="*/ 46357 w 388572"/>
                <a:gd name="connsiteY17" fmla="*/ 185084 h 340636"/>
                <a:gd name="connsiteX18" fmla="*/ 55311 w 388572"/>
                <a:gd name="connsiteY18" fmla="*/ 180036 h 340636"/>
                <a:gd name="connsiteX19" fmla="*/ 63502 w 388572"/>
                <a:gd name="connsiteY19" fmla="*/ 176226 h 340636"/>
                <a:gd name="connsiteX20" fmla="*/ 67979 w 388572"/>
                <a:gd name="connsiteY20" fmla="*/ 171083 h 340636"/>
                <a:gd name="connsiteX21" fmla="*/ 67407 w 388572"/>
                <a:gd name="connsiteY21" fmla="*/ 164225 h 340636"/>
                <a:gd name="connsiteX22" fmla="*/ 63121 w 388572"/>
                <a:gd name="connsiteY22" fmla="*/ 156319 h 340636"/>
                <a:gd name="connsiteX23" fmla="*/ 104821 w 388572"/>
                <a:gd name="connsiteY23" fmla="*/ 28232 h 340636"/>
                <a:gd name="connsiteX24" fmla="*/ 226570 w 388572"/>
                <a:gd name="connsiteY24" fmla="*/ 59259 h 340636"/>
                <a:gd name="connsiteX25" fmla="*/ 229999 w 388572"/>
                <a:gd name="connsiteY25" fmla="*/ 64879 h 340636"/>
                <a:gd name="connsiteX26" fmla="*/ 234952 w 388572"/>
                <a:gd name="connsiteY26" fmla="*/ 73737 h 340636"/>
                <a:gd name="connsiteX27" fmla="*/ 240858 w 388572"/>
                <a:gd name="connsiteY27" fmla="*/ 78024 h 340636"/>
                <a:gd name="connsiteX28" fmla="*/ 247906 w 388572"/>
                <a:gd name="connsiteY28" fmla="*/ 76309 h 340636"/>
                <a:gd name="connsiteX29" fmla="*/ 255907 w 388572"/>
                <a:gd name="connsiteY29" fmla="*/ 69832 h 340636"/>
                <a:gd name="connsiteX30" fmla="*/ 262479 w 388572"/>
                <a:gd name="connsiteY30" fmla="*/ 65069 h 340636"/>
                <a:gd name="connsiteX31" fmla="*/ 359610 w 388572"/>
                <a:gd name="connsiteY31" fmla="*/ 75231 h 340636"/>
                <a:gd name="connsiteX32" fmla="*/ 349448 w 388572"/>
                <a:gd name="connsiteY32" fmla="*/ 172361 h 340636"/>
                <a:gd name="connsiteX33" fmla="*/ 337536 w 388572"/>
                <a:gd name="connsiteY33" fmla="*/ 180131 h 340636"/>
                <a:gd name="connsiteX34" fmla="*/ 375636 w 388572"/>
                <a:gd name="connsiteY34" fmla="*/ 73070 h 340636"/>
                <a:gd name="connsiteX35" fmla="*/ 252859 w 388572"/>
                <a:gd name="connsiteY35" fmla="*/ 50496 h 340636"/>
                <a:gd name="connsiteX36" fmla="*/ 244858 w 388572"/>
                <a:gd name="connsiteY36" fmla="*/ 56306 h 340636"/>
                <a:gd name="connsiteX37" fmla="*/ 240953 w 388572"/>
                <a:gd name="connsiteY37" fmla="*/ 49829 h 340636"/>
                <a:gd name="connsiteX38" fmla="*/ 84866 w 388572"/>
                <a:gd name="connsiteY38" fmla="*/ 19088 h 340636"/>
                <a:gd name="connsiteX39" fmla="*/ 47595 w 388572"/>
                <a:gd name="connsiteY39" fmla="*/ 164129 h 340636"/>
                <a:gd name="connsiteX40" fmla="*/ 36737 w 388572"/>
                <a:gd name="connsiteY40" fmla="*/ 170225 h 340636"/>
                <a:gd name="connsiteX41" fmla="*/ 20100 w 388572"/>
                <a:gd name="connsiteY41" fmla="*/ 303898 h 340636"/>
                <a:gd name="connsiteX42" fmla="*/ 139607 w 388572"/>
                <a:gd name="connsiteY42" fmla="*/ 329674 h 340636"/>
                <a:gd name="connsiteX43" fmla="*/ 219141 w 388572"/>
                <a:gd name="connsiteY43" fmla="*/ 278049 h 340636"/>
                <a:gd name="connsiteX44" fmla="*/ 221698 w 388572"/>
                <a:gd name="connsiteY44" fmla="*/ 266060 h 340636"/>
                <a:gd name="connsiteX45" fmla="*/ 221427 w 388572"/>
                <a:gd name="connsiteY45" fmla="*/ 265666 h 340636"/>
                <a:gd name="connsiteX46" fmla="*/ 221427 w 388572"/>
                <a:gd name="connsiteY46" fmla="*/ 265666 h 340636"/>
                <a:gd name="connsiteX47" fmla="*/ 182850 w 388572"/>
                <a:gd name="connsiteY47" fmla="*/ 206420 h 340636"/>
                <a:gd name="connsiteX48" fmla="*/ 170849 w 388572"/>
                <a:gd name="connsiteY48" fmla="*/ 203848 h 340636"/>
                <a:gd name="connsiteX49" fmla="*/ 160657 w 388572"/>
                <a:gd name="connsiteY49" fmla="*/ 210516 h 340636"/>
                <a:gd name="connsiteX50" fmla="*/ 167039 w 388572"/>
                <a:gd name="connsiteY50" fmla="*/ 150889 h 340636"/>
                <a:gd name="connsiteX51" fmla="*/ 169230 w 388572"/>
                <a:gd name="connsiteY51" fmla="*/ 149461 h 340636"/>
                <a:gd name="connsiteX52" fmla="*/ 226380 w 388572"/>
                <a:gd name="connsiteY52" fmla="*/ 167844 h 340636"/>
                <a:gd name="connsiteX53" fmla="*/ 216188 w 388572"/>
                <a:gd name="connsiteY53" fmla="*/ 174511 h 340636"/>
                <a:gd name="connsiteX54" fmla="*/ 213609 w 388572"/>
                <a:gd name="connsiteY54" fmla="*/ 186357 h 340636"/>
                <a:gd name="connsiteX55" fmla="*/ 213711 w 388572"/>
                <a:gd name="connsiteY55" fmla="*/ 186513 h 340636"/>
                <a:gd name="connsiteX56" fmla="*/ 251811 w 388572"/>
                <a:gd name="connsiteY56" fmla="*/ 245759 h 340636"/>
                <a:gd name="connsiteX57" fmla="*/ 251811 w 388572"/>
                <a:gd name="connsiteY57" fmla="*/ 246330 h 340636"/>
                <a:gd name="connsiteX58" fmla="*/ 263657 w 388572"/>
                <a:gd name="connsiteY58" fmla="*/ 248909 h 340636"/>
                <a:gd name="connsiteX59" fmla="*/ 263813 w 388572"/>
                <a:gd name="connsiteY59" fmla="*/ 248807 h 340636"/>
                <a:gd name="connsiteX60" fmla="*/ 345728 w 388572"/>
                <a:gd name="connsiteY60" fmla="*/ 195562 h 340636"/>
                <a:gd name="connsiteX61" fmla="*/ 346775 w 388572"/>
                <a:gd name="connsiteY61" fmla="*/ 194895 h 340636"/>
                <a:gd name="connsiteX62" fmla="*/ 375636 w 388572"/>
                <a:gd name="connsiteY62" fmla="*/ 73451 h 340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388572" h="340636">
                  <a:moveTo>
                    <a:pt x="337536" y="180131"/>
                  </a:moveTo>
                  <a:lnTo>
                    <a:pt x="262384" y="229661"/>
                  </a:lnTo>
                  <a:lnTo>
                    <a:pt x="232952" y="184418"/>
                  </a:lnTo>
                  <a:lnTo>
                    <a:pt x="239810" y="179941"/>
                  </a:lnTo>
                  <a:cubicBezTo>
                    <a:pt x="245334" y="177093"/>
                    <a:pt x="248576" y="171175"/>
                    <a:pt x="248001" y="164986"/>
                  </a:cubicBezTo>
                  <a:cubicBezTo>
                    <a:pt x="247088" y="159104"/>
                    <a:pt x="242666" y="154381"/>
                    <a:pt x="236857" y="153080"/>
                  </a:cubicBezTo>
                  <a:lnTo>
                    <a:pt x="174659" y="133078"/>
                  </a:lnTo>
                  <a:cubicBezTo>
                    <a:pt x="164998" y="129630"/>
                    <a:pt x="154371" y="134666"/>
                    <a:pt x="150922" y="144327"/>
                  </a:cubicBezTo>
                  <a:cubicBezTo>
                    <a:pt x="150364" y="145890"/>
                    <a:pt x="150019" y="147520"/>
                    <a:pt x="149894" y="149175"/>
                  </a:cubicBezTo>
                  <a:lnTo>
                    <a:pt x="142941" y="214136"/>
                  </a:lnTo>
                  <a:cubicBezTo>
                    <a:pt x="141823" y="219960"/>
                    <a:pt x="144299" y="225886"/>
                    <a:pt x="149227" y="229185"/>
                  </a:cubicBezTo>
                  <a:cubicBezTo>
                    <a:pt x="154680" y="232246"/>
                    <a:pt x="161453" y="231640"/>
                    <a:pt x="166277" y="227662"/>
                  </a:cubicBezTo>
                  <a:lnTo>
                    <a:pt x="173135" y="223280"/>
                  </a:lnTo>
                  <a:lnTo>
                    <a:pt x="202567" y="268524"/>
                  </a:lnTo>
                  <a:lnTo>
                    <a:pt x="131891" y="314434"/>
                  </a:lnTo>
                  <a:lnTo>
                    <a:pt x="130558" y="315291"/>
                  </a:lnTo>
                  <a:cubicBezTo>
                    <a:pt x="94382" y="338201"/>
                    <a:pt x="46483" y="327447"/>
                    <a:pt x="23573" y="291270"/>
                  </a:cubicBezTo>
                  <a:cubicBezTo>
                    <a:pt x="970" y="255578"/>
                    <a:pt x="11101" y="208361"/>
                    <a:pt x="46357" y="185084"/>
                  </a:cubicBezTo>
                  <a:cubicBezTo>
                    <a:pt x="49215" y="183275"/>
                    <a:pt x="52263" y="181560"/>
                    <a:pt x="55311" y="180036"/>
                  </a:cubicBezTo>
                  <a:lnTo>
                    <a:pt x="63502" y="176226"/>
                  </a:lnTo>
                  <a:cubicBezTo>
                    <a:pt x="65578" y="175123"/>
                    <a:pt x="67172" y="173291"/>
                    <a:pt x="67979" y="171083"/>
                  </a:cubicBezTo>
                  <a:cubicBezTo>
                    <a:pt x="68755" y="168817"/>
                    <a:pt x="68547" y="166331"/>
                    <a:pt x="67407" y="164225"/>
                  </a:cubicBezTo>
                  <a:lnTo>
                    <a:pt x="63121" y="156319"/>
                  </a:lnTo>
                  <a:cubicBezTo>
                    <a:pt x="39266" y="109433"/>
                    <a:pt x="57936" y="52087"/>
                    <a:pt x="104821" y="28232"/>
                  </a:cubicBezTo>
                  <a:cubicBezTo>
                    <a:pt x="147439" y="6548"/>
                    <a:pt x="199528" y="19822"/>
                    <a:pt x="226570" y="59259"/>
                  </a:cubicBezTo>
                  <a:cubicBezTo>
                    <a:pt x="227713" y="61069"/>
                    <a:pt x="228856" y="62879"/>
                    <a:pt x="229999" y="64879"/>
                  </a:cubicBezTo>
                  <a:lnTo>
                    <a:pt x="234952" y="73737"/>
                  </a:lnTo>
                  <a:cubicBezTo>
                    <a:pt x="236152" y="76002"/>
                    <a:pt x="238332" y="77585"/>
                    <a:pt x="240858" y="78024"/>
                  </a:cubicBezTo>
                  <a:cubicBezTo>
                    <a:pt x="243345" y="78524"/>
                    <a:pt x="245926" y="77896"/>
                    <a:pt x="247906" y="76309"/>
                  </a:cubicBezTo>
                  <a:lnTo>
                    <a:pt x="255907" y="69832"/>
                  </a:lnTo>
                  <a:cubicBezTo>
                    <a:pt x="257995" y="68107"/>
                    <a:pt x="260190" y="66516"/>
                    <a:pt x="262479" y="65069"/>
                  </a:cubicBezTo>
                  <a:cubicBezTo>
                    <a:pt x="292107" y="41054"/>
                    <a:pt x="335594" y="45603"/>
                    <a:pt x="359610" y="75231"/>
                  </a:cubicBezTo>
                  <a:cubicBezTo>
                    <a:pt x="383625" y="104859"/>
                    <a:pt x="379076" y="148346"/>
                    <a:pt x="349448" y="172361"/>
                  </a:cubicBezTo>
                  <a:cubicBezTo>
                    <a:pt x="345755" y="175354"/>
                    <a:pt x="341764" y="177958"/>
                    <a:pt x="337536" y="180131"/>
                  </a:cubicBezTo>
                  <a:close/>
                  <a:moveTo>
                    <a:pt x="375636" y="73070"/>
                  </a:moveTo>
                  <a:cubicBezTo>
                    <a:pt x="347836" y="33135"/>
                    <a:pt x="293047" y="23061"/>
                    <a:pt x="252859" y="50496"/>
                  </a:cubicBezTo>
                  <a:cubicBezTo>
                    <a:pt x="250093" y="52293"/>
                    <a:pt x="247423" y="54233"/>
                    <a:pt x="244858" y="56306"/>
                  </a:cubicBezTo>
                  <a:cubicBezTo>
                    <a:pt x="243620" y="54020"/>
                    <a:pt x="242286" y="51830"/>
                    <a:pt x="240953" y="49829"/>
                  </a:cubicBezTo>
                  <a:cubicBezTo>
                    <a:pt x="206340" y="-1762"/>
                    <a:pt x="136457" y="-15525"/>
                    <a:pt x="84866" y="19088"/>
                  </a:cubicBezTo>
                  <a:cubicBezTo>
                    <a:pt x="37390" y="50940"/>
                    <a:pt x="21357" y="113335"/>
                    <a:pt x="47595" y="164129"/>
                  </a:cubicBezTo>
                  <a:cubicBezTo>
                    <a:pt x="43852" y="165933"/>
                    <a:pt x="40226" y="167969"/>
                    <a:pt x="36737" y="170225"/>
                  </a:cubicBezTo>
                  <a:cubicBezTo>
                    <a:pt x="-4770" y="202544"/>
                    <a:pt x="-12219" y="262391"/>
                    <a:pt x="20100" y="303898"/>
                  </a:cubicBezTo>
                  <a:cubicBezTo>
                    <a:pt x="48439" y="340294"/>
                    <a:pt x="98785" y="351153"/>
                    <a:pt x="139607" y="329674"/>
                  </a:cubicBezTo>
                  <a:lnTo>
                    <a:pt x="219141" y="278049"/>
                  </a:lnTo>
                  <a:cubicBezTo>
                    <a:pt x="223157" y="275444"/>
                    <a:pt x="224302" y="270077"/>
                    <a:pt x="221698" y="266060"/>
                  </a:cubicBezTo>
                  <a:cubicBezTo>
                    <a:pt x="221611" y="265927"/>
                    <a:pt x="221521" y="265795"/>
                    <a:pt x="221427" y="265666"/>
                  </a:cubicBezTo>
                  <a:lnTo>
                    <a:pt x="221427" y="265666"/>
                  </a:lnTo>
                  <a:lnTo>
                    <a:pt x="182850" y="206420"/>
                  </a:lnTo>
                  <a:cubicBezTo>
                    <a:pt x="180218" y="202437"/>
                    <a:pt x="174882" y="201293"/>
                    <a:pt x="170849" y="203848"/>
                  </a:cubicBezTo>
                  <a:lnTo>
                    <a:pt x="160657" y="210516"/>
                  </a:lnTo>
                  <a:lnTo>
                    <a:pt x="167039" y="150889"/>
                  </a:lnTo>
                  <a:cubicBezTo>
                    <a:pt x="167039" y="149461"/>
                    <a:pt x="167896" y="148984"/>
                    <a:pt x="169230" y="149461"/>
                  </a:cubicBezTo>
                  <a:lnTo>
                    <a:pt x="226380" y="167844"/>
                  </a:lnTo>
                  <a:lnTo>
                    <a:pt x="216188" y="174511"/>
                  </a:lnTo>
                  <a:cubicBezTo>
                    <a:pt x="212205" y="177070"/>
                    <a:pt x="211050" y="182374"/>
                    <a:pt x="213609" y="186357"/>
                  </a:cubicBezTo>
                  <a:cubicBezTo>
                    <a:pt x="213642" y="186409"/>
                    <a:pt x="213677" y="186461"/>
                    <a:pt x="213711" y="186513"/>
                  </a:cubicBezTo>
                  <a:lnTo>
                    <a:pt x="251811" y="245759"/>
                  </a:lnTo>
                  <a:lnTo>
                    <a:pt x="251811" y="246330"/>
                  </a:lnTo>
                  <a:cubicBezTo>
                    <a:pt x="254371" y="250314"/>
                    <a:pt x="259674" y="251468"/>
                    <a:pt x="263657" y="248909"/>
                  </a:cubicBezTo>
                  <a:cubicBezTo>
                    <a:pt x="263710" y="248875"/>
                    <a:pt x="263761" y="248842"/>
                    <a:pt x="263813" y="248807"/>
                  </a:cubicBezTo>
                  <a:lnTo>
                    <a:pt x="345728" y="195562"/>
                  </a:lnTo>
                  <a:lnTo>
                    <a:pt x="346775" y="194895"/>
                  </a:lnTo>
                  <a:cubicBezTo>
                    <a:pt x="388037" y="169153"/>
                    <a:pt x="400906" y="115004"/>
                    <a:pt x="375636" y="7345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99" name="Freeform: Shape 1198">
              <a:extLst>
                <a:ext uri="{FF2B5EF4-FFF2-40B4-BE49-F238E27FC236}">
                  <a16:creationId xmlns:a16="http://schemas.microsoft.com/office/drawing/2014/main" id="{529D9F77-FAD0-4FC5-A0FC-0C72A2346740}"/>
                </a:ext>
              </a:extLst>
            </p:cNvPr>
            <p:cNvSpPr/>
            <p:nvPr/>
          </p:nvSpPr>
          <p:spPr>
            <a:xfrm>
              <a:off x="7215566" y="7753612"/>
              <a:ext cx="414137" cy="419496"/>
            </a:xfrm>
            <a:custGeom>
              <a:avLst/>
              <a:gdLst>
                <a:gd name="connsiteX0" fmla="*/ 358240 w 414137"/>
                <a:gd name="connsiteY0" fmla="*/ 349495 h 419496"/>
                <a:gd name="connsiteX1" fmla="*/ 342059 w 414137"/>
                <a:gd name="connsiteY1" fmla="*/ 399900 h 419496"/>
                <a:gd name="connsiteX2" fmla="*/ 291654 w 414137"/>
                <a:gd name="connsiteY2" fmla="*/ 383719 h 419496"/>
                <a:gd name="connsiteX3" fmla="*/ 307835 w 414137"/>
                <a:gd name="connsiteY3" fmla="*/ 333314 h 419496"/>
                <a:gd name="connsiteX4" fmla="*/ 308234 w 414137"/>
                <a:gd name="connsiteY4" fmla="*/ 333112 h 419496"/>
                <a:gd name="connsiteX5" fmla="*/ 358526 w 414137"/>
                <a:gd name="connsiteY5" fmla="*/ 349781 h 419496"/>
                <a:gd name="connsiteX6" fmla="*/ 208508 w 414137"/>
                <a:gd name="connsiteY6" fmla="*/ 330445 h 419496"/>
                <a:gd name="connsiteX7" fmla="*/ 359802 w 414137"/>
                <a:gd name="connsiteY7" fmla="*/ 249731 h 419496"/>
                <a:gd name="connsiteX8" fmla="*/ 365385 w 414137"/>
                <a:gd name="connsiteY8" fmla="*/ 251578 h 419496"/>
                <a:gd name="connsiteX9" fmla="*/ 374910 w 414137"/>
                <a:gd name="connsiteY9" fmla="*/ 246911 h 419496"/>
                <a:gd name="connsiteX10" fmla="*/ 374910 w 414137"/>
                <a:gd name="connsiteY10" fmla="*/ 241006 h 419496"/>
                <a:gd name="connsiteX11" fmla="*/ 370528 w 414137"/>
                <a:gd name="connsiteY11" fmla="*/ 237101 h 419496"/>
                <a:gd name="connsiteX12" fmla="*/ 195951 w 414137"/>
                <a:gd name="connsiteY12" fmla="*/ 319779 h 419496"/>
                <a:gd name="connsiteX13" fmla="*/ 193935 w 414137"/>
                <a:gd name="connsiteY13" fmla="*/ 325873 h 419496"/>
                <a:gd name="connsiteX14" fmla="*/ 199012 w 414137"/>
                <a:gd name="connsiteY14" fmla="*/ 335379 h 419496"/>
                <a:gd name="connsiteX15" fmla="*/ 199078 w 414137"/>
                <a:gd name="connsiteY15" fmla="*/ 335398 h 419496"/>
                <a:gd name="connsiteX16" fmla="*/ 204984 w 414137"/>
                <a:gd name="connsiteY16" fmla="*/ 335398 h 419496"/>
                <a:gd name="connsiteX17" fmla="*/ 208699 w 414137"/>
                <a:gd name="connsiteY17" fmla="*/ 330826 h 419496"/>
                <a:gd name="connsiteX18" fmla="*/ 378338 w 414137"/>
                <a:gd name="connsiteY18" fmla="*/ 265008 h 419496"/>
                <a:gd name="connsiteX19" fmla="*/ 388815 w 414137"/>
                <a:gd name="connsiteY19" fmla="*/ 234528 h 419496"/>
                <a:gd name="connsiteX20" fmla="*/ 375766 w 414137"/>
                <a:gd name="connsiteY20" fmla="*/ 222717 h 419496"/>
                <a:gd name="connsiteX21" fmla="*/ 181114 w 414137"/>
                <a:gd name="connsiteY21" fmla="*/ 315250 h 419496"/>
                <a:gd name="connsiteX22" fmla="*/ 179075 w 414137"/>
                <a:gd name="connsiteY22" fmla="*/ 321397 h 419496"/>
                <a:gd name="connsiteX23" fmla="*/ 194410 w 414137"/>
                <a:gd name="connsiteY23" fmla="*/ 349972 h 419496"/>
                <a:gd name="connsiteX24" fmla="*/ 211460 w 414137"/>
                <a:gd name="connsiteY24" fmla="*/ 348543 h 419496"/>
                <a:gd name="connsiteX25" fmla="*/ 211460 w 414137"/>
                <a:gd name="connsiteY25" fmla="*/ 348543 h 419496"/>
                <a:gd name="connsiteX26" fmla="*/ 222700 w 414137"/>
                <a:gd name="connsiteY26" fmla="*/ 334922 h 419496"/>
                <a:gd name="connsiteX27" fmla="*/ 355186 w 414137"/>
                <a:gd name="connsiteY27" fmla="*/ 264743 h 419496"/>
                <a:gd name="connsiteX28" fmla="*/ 360241 w 414137"/>
                <a:gd name="connsiteY28" fmla="*/ 266438 h 419496"/>
                <a:gd name="connsiteX29" fmla="*/ 378338 w 414137"/>
                <a:gd name="connsiteY29" fmla="*/ 265295 h 419496"/>
                <a:gd name="connsiteX30" fmla="*/ 119639 w 414137"/>
                <a:gd name="connsiteY30" fmla="*/ 273581 h 419496"/>
                <a:gd name="connsiteX31" fmla="*/ 110114 w 414137"/>
                <a:gd name="connsiteY31" fmla="*/ 278630 h 419496"/>
                <a:gd name="connsiteX32" fmla="*/ 105161 w 414137"/>
                <a:gd name="connsiteY32" fmla="*/ 269105 h 419496"/>
                <a:gd name="connsiteX33" fmla="*/ 372196 w 414137"/>
                <a:gd name="connsiteY33" fmla="*/ 130067 h 419496"/>
                <a:gd name="connsiteX34" fmla="*/ 378148 w 414137"/>
                <a:gd name="connsiteY34" fmla="*/ 132040 h 419496"/>
                <a:gd name="connsiteX35" fmla="*/ 382910 w 414137"/>
                <a:gd name="connsiteY35" fmla="*/ 141565 h 419496"/>
                <a:gd name="connsiteX36" fmla="*/ 373385 w 414137"/>
                <a:gd name="connsiteY36" fmla="*/ 146328 h 419496"/>
                <a:gd name="connsiteX37" fmla="*/ 121980 w 414137"/>
                <a:gd name="connsiteY37" fmla="*/ 267863 h 419496"/>
                <a:gd name="connsiteX38" fmla="*/ 120115 w 414137"/>
                <a:gd name="connsiteY38" fmla="*/ 273486 h 419496"/>
                <a:gd name="connsiteX39" fmla="*/ 385768 w 414137"/>
                <a:gd name="connsiteY39" fmla="*/ 159281 h 419496"/>
                <a:gd name="connsiteX40" fmla="*/ 367861 w 414137"/>
                <a:gd name="connsiteY40" fmla="*/ 160424 h 419496"/>
                <a:gd name="connsiteX41" fmla="*/ 136081 w 414137"/>
                <a:gd name="connsiteY41" fmla="*/ 272418 h 419496"/>
                <a:gd name="connsiteX42" fmla="*/ 134307 w 414137"/>
                <a:gd name="connsiteY42" fmla="*/ 277772 h 419496"/>
                <a:gd name="connsiteX43" fmla="*/ 105352 w 414137"/>
                <a:gd name="connsiteY43" fmla="*/ 292822 h 419496"/>
                <a:gd name="connsiteX44" fmla="*/ 90302 w 414137"/>
                <a:gd name="connsiteY44" fmla="*/ 263866 h 419496"/>
                <a:gd name="connsiteX45" fmla="*/ 376358 w 414137"/>
                <a:gd name="connsiteY45" fmla="*/ 114692 h 419496"/>
                <a:gd name="connsiteX46" fmla="*/ 383005 w 414137"/>
                <a:gd name="connsiteY46" fmla="*/ 116895 h 419496"/>
                <a:gd name="connsiteX47" fmla="*/ 397222 w 414137"/>
                <a:gd name="connsiteY47" fmla="*/ 146230 h 419496"/>
                <a:gd name="connsiteX48" fmla="*/ 385767 w 414137"/>
                <a:gd name="connsiteY48" fmla="*/ 159282 h 419496"/>
                <a:gd name="connsiteX49" fmla="*/ 398341 w 414137"/>
                <a:gd name="connsiteY49" fmla="*/ 41362 h 419496"/>
                <a:gd name="connsiteX50" fmla="*/ 388816 w 414137"/>
                <a:gd name="connsiteY50" fmla="*/ 46124 h 419496"/>
                <a:gd name="connsiteX51" fmla="*/ 32332 w 414137"/>
                <a:gd name="connsiteY51" fmla="*/ 220479 h 419496"/>
                <a:gd name="connsiteX52" fmla="*/ 30485 w 414137"/>
                <a:gd name="connsiteY52" fmla="*/ 226051 h 419496"/>
                <a:gd name="connsiteX53" fmla="*/ 26675 w 414137"/>
                <a:gd name="connsiteY53" fmla="*/ 230623 h 419496"/>
                <a:gd name="connsiteX54" fmla="*/ 20865 w 414137"/>
                <a:gd name="connsiteY54" fmla="*/ 231099 h 419496"/>
                <a:gd name="connsiteX55" fmla="*/ 16293 w 414137"/>
                <a:gd name="connsiteY55" fmla="*/ 227289 h 419496"/>
                <a:gd name="connsiteX56" fmla="*/ 15817 w 414137"/>
                <a:gd name="connsiteY56" fmla="*/ 221383 h 419496"/>
                <a:gd name="connsiteX57" fmla="*/ 388176 w 414137"/>
                <a:gd name="connsiteY57" fmla="*/ 30008 h 419496"/>
                <a:gd name="connsiteX58" fmla="*/ 393960 w 414137"/>
                <a:gd name="connsiteY58" fmla="*/ 31931 h 419496"/>
                <a:gd name="connsiteX59" fmla="*/ 398341 w 414137"/>
                <a:gd name="connsiteY59" fmla="*/ 35836 h 419496"/>
                <a:gd name="connsiteX60" fmla="*/ 398341 w 414137"/>
                <a:gd name="connsiteY60" fmla="*/ 41741 h 419496"/>
                <a:gd name="connsiteX61" fmla="*/ 157739 w 414137"/>
                <a:gd name="connsiteY61" fmla="*/ 33266 h 419496"/>
                <a:gd name="connsiteX62" fmla="*/ 398531 w 414137"/>
                <a:gd name="connsiteY62" fmla="*/ 17073 h 419496"/>
                <a:gd name="connsiteX63" fmla="*/ 411771 w 414137"/>
                <a:gd name="connsiteY63" fmla="*/ 28693 h 419496"/>
                <a:gd name="connsiteX64" fmla="*/ 412914 w 414137"/>
                <a:gd name="connsiteY64" fmla="*/ 46314 h 419496"/>
                <a:gd name="connsiteX65" fmla="*/ 383577 w 414137"/>
                <a:gd name="connsiteY65" fmla="*/ 60697 h 419496"/>
                <a:gd name="connsiteX66" fmla="*/ 46724 w 414137"/>
                <a:gd name="connsiteY66" fmla="*/ 225213 h 419496"/>
                <a:gd name="connsiteX67" fmla="*/ 44868 w 414137"/>
                <a:gd name="connsiteY67" fmla="*/ 230814 h 419496"/>
                <a:gd name="connsiteX68" fmla="*/ 33438 w 414137"/>
                <a:gd name="connsiteY68" fmla="*/ 244244 h 419496"/>
                <a:gd name="connsiteX69" fmla="*/ 33438 w 414137"/>
                <a:gd name="connsiteY69" fmla="*/ 244244 h 419496"/>
                <a:gd name="connsiteX70" fmla="*/ 16007 w 414137"/>
                <a:gd name="connsiteY70" fmla="*/ 245673 h 419496"/>
                <a:gd name="connsiteX71" fmla="*/ 2577 w 414137"/>
                <a:gd name="connsiteY71" fmla="*/ 234243 h 419496"/>
                <a:gd name="connsiteX72" fmla="*/ 1148 w 414137"/>
                <a:gd name="connsiteY72" fmla="*/ 216622 h 419496"/>
                <a:gd name="connsiteX73" fmla="*/ 157930 w 414137"/>
                <a:gd name="connsiteY73" fmla="*/ 33170 h 419496"/>
                <a:gd name="connsiteX74" fmla="*/ 277564 w 414137"/>
                <a:gd name="connsiteY74" fmla="*/ 390262 h 419496"/>
                <a:gd name="connsiteX75" fmla="*/ 348488 w 414137"/>
                <a:gd name="connsiteY75" fmla="*/ 413905 h 419496"/>
                <a:gd name="connsiteX76" fmla="*/ 372130 w 414137"/>
                <a:gd name="connsiteY76" fmla="*/ 342980 h 419496"/>
                <a:gd name="connsiteX77" fmla="*/ 301206 w 414137"/>
                <a:gd name="connsiteY77" fmla="*/ 319338 h 419496"/>
                <a:gd name="connsiteX78" fmla="*/ 301090 w 414137"/>
                <a:gd name="connsiteY78" fmla="*/ 319396 h 419496"/>
                <a:gd name="connsiteX79" fmla="*/ 277536 w 414137"/>
                <a:gd name="connsiteY79" fmla="*/ 390208 h 419496"/>
                <a:gd name="connsiteX80" fmla="*/ 277563 w 414137"/>
                <a:gd name="connsiteY80" fmla="*/ 390262 h 419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414137" h="419496">
                  <a:moveTo>
                    <a:pt x="358240" y="349495"/>
                  </a:moveTo>
                  <a:cubicBezTo>
                    <a:pt x="367691" y="367882"/>
                    <a:pt x="360446" y="390450"/>
                    <a:pt x="342059" y="399900"/>
                  </a:cubicBezTo>
                  <a:cubicBezTo>
                    <a:pt x="323672" y="409351"/>
                    <a:pt x="301105" y="402106"/>
                    <a:pt x="291654" y="383719"/>
                  </a:cubicBezTo>
                  <a:cubicBezTo>
                    <a:pt x="282204" y="365332"/>
                    <a:pt x="289448" y="342765"/>
                    <a:pt x="307835" y="333314"/>
                  </a:cubicBezTo>
                  <a:cubicBezTo>
                    <a:pt x="307968" y="333246"/>
                    <a:pt x="308101" y="333179"/>
                    <a:pt x="308234" y="333112"/>
                  </a:cubicBezTo>
                  <a:cubicBezTo>
                    <a:pt x="326728" y="323866"/>
                    <a:pt x="349216" y="331319"/>
                    <a:pt x="358526" y="349781"/>
                  </a:cubicBezTo>
                  <a:close/>
                  <a:moveTo>
                    <a:pt x="208508" y="330445"/>
                  </a:moveTo>
                  <a:cubicBezTo>
                    <a:pt x="227998" y="266378"/>
                    <a:pt x="295734" y="230241"/>
                    <a:pt x="359802" y="249731"/>
                  </a:cubicBezTo>
                  <a:cubicBezTo>
                    <a:pt x="361677" y="250301"/>
                    <a:pt x="363539" y="250917"/>
                    <a:pt x="365385" y="251578"/>
                  </a:cubicBezTo>
                  <a:cubicBezTo>
                    <a:pt x="369287" y="252699"/>
                    <a:pt x="373404" y="250682"/>
                    <a:pt x="374910" y="246911"/>
                  </a:cubicBezTo>
                  <a:cubicBezTo>
                    <a:pt x="375761" y="245035"/>
                    <a:pt x="375761" y="242882"/>
                    <a:pt x="374910" y="241006"/>
                  </a:cubicBezTo>
                  <a:cubicBezTo>
                    <a:pt x="374047" y="239158"/>
                    <a:pt x="372463" y="237746"/>
                    <a:pt x="370528" y="237101"/>
                  </a:cubicBezTo>
                  <a:cubicBezTo>
                    <a:pt x="299489" y="211724"/>
                    <a:pt x="221328" y="248741"/>
                    <a:pt x="195951" y="319779"/>
                  </a:cubicBezTo>
                  <a:cubicBezTo>
                    <a:pt x="195232" y="321794"/>
                    <a:pt x="194559" y="323827"/>
                    <a:pt x="193935" y="325873"/>
                  </a:cubicBezTo>
                  <a:cubicBezTo>
                    <a:pt x="192712" y="329900"/>
                    <a:pt x="194985" y="334156"/>
                    <a:pt x="199012" y="335379"/>
                  </a:cubicBezTo>
                  <a:cubicBezTo>
                    <a:pt x="199034" y="335386"/>
                    <a:pt x="199056" y="335392"/>
                    <a:pt x="199078" y="335398"/>
                  </a:cubicBezTo>
                  <a:cubicBezTo>
                    <a:pt x="200973" y="336161"/>
                    <a:pt x="203089" y="336161"/>
                    <a:pt x="204984" y="335398"/>
                  </a:cubicBezTo>
                  <a:cubicBezTo>
                    <a:pt x="206778" y="334426"/>
                    <a:pt x="208114" y="332782"/>
                    <a:pt x="208699" y="330826"/>
                  </a:cubicBezTo>
                  <a:close/>
                  <a:moveTo>
                    <a:pt x="378338" y="265008"/>
                  </a:moveTo>
                  <a:cubicBezTo>
                    <a:pt x="389492" y="259349"/>
                    <a:pt x="394133" y="245850"/>
                    <a:pt x="388815" y="234528"/>
                  </a:cubicBezTo>
                  <a:cubicBezTo>
                    <a:pt x="386251" y="228982"/>
                    <a:pt x="381540" y="224717"/>
                    <a:pt x="375766" y="222717"/>
                  </a:cubicBezTo>
                  <a:cubicBezTo>
                    <a:pt x="296462" y="194518"/>
                    <a:pt x="209314" y="235946"/>
                    <a:pt x="181114" y="315250"/>
                  </a:cubicBezTo>
                  <a:cubicBezTo>
                    <a:pt x="180391" y="317284"/>
                    <a:pt x="179711" y="319334"/>
                    <a:pt x="179075" y="321397"/>
                  </a:cubicBezTo>
                  <a:cubicBezTo>
                    <a:pt x="175544" y="333509"/>
                    <a:pt x="182365" y="346219"/>
                    <a:pt x="194410" y="349972"/>
                  </a:cubicBezTo>
                  <a:cubicBezTo>
                    <a:pt x="200066" y="351701"/>
                    <a:pt x="206170" y="351189"/>
                    <a:pt x="211460" y="348543"/>
                  </a:cubicBezTo>
                  <a:lnTo>
                    <a:pt x="211460" y="348543"/>
                  </a:lnTo>
                  <a:cubicBezTo>
                    <a:pt x="216880" y="345691"/>
                    <a:pt x="220929" y="340785"/>
                    <a:pt x="222700" y="334922"/>
                  </a:cubicBezTo>
                  <a:cubicBezTo>
                    <a:pt x="239905" y="278958"/>
                    <a:pt x="299221" y="247537"/>
                    <a:pt x="355186" y="264743"/>
                  </a:cubicBezTo>
                  <a:cubicBezTo>
                    <a:pt x="356885" y="265265"/>
                    <a:pt x="358570" y="265830"/>
                    <a:pt x="360241" y="266438"/>
                  </a:cubicBezTo>
                  <a:cubicBezTo>
                    <a:pt x="366176" y="268545"/>
                    <a:pt x="372715" y="268133"/>
                    <a:pt x="378338" y="265295"/>
                  </a:cubicBezTo>
                  <a:close/>
                  <a:moveTo>
                    <a:pt x="119639" y="273581"/>
                  </a:moveTo>
                  <a:cubicBezTo>
                    <a:pt x="118321" y="277537"/>
                    <a:pt x="114128" y="279759"/>
                    <a:pt x="110114" y="278630"/>
                  </a:cubicBezTo>
                  <a:cubicBezTo>
                    <a:pt x="106163" y="277312"/>
                    <a:pt x="103970" y="273096"/>
                    <a:pt x="105161" y="269105"/>
                  </a:cubicBezTo>
                  <a:cubicBezTo>
                    <a:pt x="140506" y="156971"/>
                    <a:pt x="260062" y="94722"/>
                    <a:pt x="372196" y="130067"/>
                  </a:cubicBezTo>
                  <a:cubicBezTo>
                    <a:pt x="374189" y="130696"/>
                    <a:pt x="376173" y="131353"/>
                    <a:pt x="378148" y="132040"/>
                  </a:cubicBezTo>
                  <a:cubicBezTo>
                    <a:pt x="381989" y="133473"/>
                    <a:pt x="384069" y="137632"/>
                    <a:pt x="382910" y="141565"/>
                  </a:cubicBezTo>
                  <a:cubicBezTo>
                    <a:pt x="381406" y="145342"/>
                    <a:pt x="377309" y="147391"/>
                    <a:pt x="373385" y="146328"/>
                  </a:cubicBezTo>
                  <a:cubicBezTo>
                    <a:pt x="270400" y="110465"/>
                    <a:pt x="157843" y="164878"/>
                    <a:pt x="121980" y="267863"/>
                  </a:cubicBezTo>
                  <a:cubicBezTo>
                    <a:pt x="121330" y="269728"/>
                    <a:pt x="120709" y="271603"/>
                    <a:pt x="120115" y="273486"/>
                  </a:cubicBezTo>
                  <a:close/>
                  <a:moveTo>
                    <a:pt x="385768" y="159281"/>
                  </a:moveTo>
                  <a:cubicBezTo>
                    <a:pt x="380201" y="162076"/>
                    <a:pt x="373738" y="162488"/>
                    <a:pt x="367861" y="160424"/>
                  </a:cubicBezTo>
                  <a:cubicBezTo>
                    <a:pt x="272930" y="127346"/>
                    <a:pt x="169159" y="177488"/>
                    <a:pt x="136081" y="272418"/>
                  </a:cubicBezTo>
                  <a:cubicBezTo>
                    <a:pt x="135462" y="274193"/>
                    <a:pt x="134871" y="275978"/>
                    <a:pt x="134307" y="277772"/>
                  </a:cubicBezTo>
                  <a:cubicBezTo>
                    <a:pt x="130467" y="289924"/>
                    <a:pt x="117503" y="296662"/>
                    <a:pt x="105352" y="292822"/>
                  </a:cubicBezTo>
                  <a:cubicBezTo>
                    <a:pt x="93200" y="288981"/>
                    <a:pt x="86462" y="276018"/>
                    <a:pt x="90302" y="263866"/>
                  </a:cubicBezTo>
                  <a:cubicBezTo>
                    <a:pt x="128101" y="143680"/>
                    <a:pt x="256173" y="76893"/>
                    <a:pt x="376358" y="114692"/>
                  </a:cubicBezTo>
                  <a:cubicBezTo>
                    <a:pt x="378585" y="115393"/>
                    <a:pt x="380800" y="116127"/>
                    <a:pt x="383005" y="116895"/>
                  </a:cubicBezTo>
                  <a:cubicBezTo>
                    <a:pt x="395032" y="121070"/>
                    <a:pt x="401396" y="134204"/>
                    <a:pt x="397222" y="146230"/>
                  </a:cubicBezTo>
                  <a:cubicBezTo>
                    <a:pt x="395251" y="151907"/>
                    <a:pt x="391141" y="156591"/>
                    <a:pt x="385767" y="159282"/>
                  </a:cubicBezTo>
                  <a:close/>
                  <a:moveTo>
                    <a:pt x="398341" y="41362"/>
                  </a:moveTo>
                  <a:cubicBezTo>
                    <a:pt x="396872" y="45170"/>
                    <a:pt x="392744" y="47234"/>
                    <a:pt x="388816" y="46124"/>
                  </a:cubicBezTo>
                  <a:cubicBezTo>
                    <a:pt x="242229" y="-4169"/>
                    <a:pt x="82626" y="73892"/>
                    <a:pt x="32332" y="220479"/>
                  </a:cubicBezTo>
                  <a:cubicBezTo>
                    <a:pt x="31697" y="222330"/>
                    <a:pt x="31082" y="224187"/>
                    <a:pt x="30485" y="226051"/>
                  </a:cubicBezTo>
                  <a:cubicBezTo>
                    <a:pt x="29888" y="228028"/>
                    <a:pt x="28513" y="229679"/>
                    <a:pt x="26675" y="230623"/>
                  </a:cubicBezTo>
                  <a:cubicBezTo>
                    <a:pt x="24862" y="231488"/>
                    <a:pt x="22794" y="231658"/>
                    <a:pt x="20865" y="231099"/>
                  </a:cubicBezTo>
                  <a:cubicBezTo>
                    <a:pt x="18903" y="230473"/>
                    <a:pt x="17262" y="229106"/>
                    <a:pt x="16293" y="227289"/>
                  </a:cubicBezTo>
                  <a:cubicBezTo>
                    <a:pt x="15420" y="225444"/>
                    <a:pt x="15251" y="223344"/>
                    <a:pt x="15817" y="221383"/>
                  </a:cubicBezTo>
                  <a:cubicBezTo>
                    <a:pt x="65795" y="65712"/>
                    <a:pt x="232505" y="-19969"/>
                    <a:pt x="388176" y="30008"/>
                  </a:cubicBezTo>
                  <a:cubicBezTo>
                    <a:pt x="390110" y="30629"/>
                    <a:pt x="392038" y="31270"/>
                    <a:pt x="393960" y="31931"/>
                  </a:cubicBezTo>
                  <a:cubicBezTo>
                    <a:pt x="395877" y="32605"/>
                    <a:pt x="397452" y="34008"/>
                    <a:pt x="398341" y="35836"/>
                  </a:cubicBezTo>
                  <a:cubicBezTo>
                    <a:pt x="399094" y="37732"/>
                    <a:pt x="399094" y="39845"/>
                    <a:pt x="398341" y="41741"/>
                  </a:cubicBezTo>
                  <a:close/>
                  <a:moveTo>
                    <a:pt x="157739" y="33266"/>
                  </a:moveTo>
                  <a:cubicBezTo>
                    <a:pt x="232493" y="-4539"/>
                    <a:pt x="319389" y="-10382"/>
                    <a:pt x="398531" y="17073"/>
                  </a:cubicBezTo>
                  <a:cubicBezTo>
                    <a:pt x="404325" y="19013"/>
                    <a:pt x="409096" y="23200"/>
                    <a:pt x="411771" y="28693"/>
                  </a:cubicBezTo>
                  <a:cubicBezTo>
                    <a:pt x="414466" y="34185"/>
                    <a:pt x="414877" y="40520"/>
                    <a:pt x="412914" y="46314"/>
                  </a:cubicBezTo>
                  <a:cubicBezTo>
                    <a:pt x="408766" y="58370"/>
                    <a:pt x="395648" y="64801"/>
                    <a:pt x="383577" y="60697"/>
                  </a:cubicBezTo>
                  <a:cubicBezTo>
                    <a:pt x="245128" y="13107"/>
                    <a:pt x="94313" y="86763"/>
                    <a:pt x="46724" y="225213"/>
                  </a:cubicBezTo>
                  <a:cubicBezTo>
                    <a:pt x="46084" y="227073"/>
                    <a:pt x="45466" y="228940"/>
                    <a:pt x="44868" y="230814"/>
                  </a:cubicBezTo>
                  <a:cubicBezTo>
                    <a:pt x="42989" y="236629"/>
                    <a:pt x="38878" y="241460"/>
                    <a:pt x="33438" y="244244"/>
                  </a:cubicBezTo>
                  <a:lnTo>
                    <a:pt x="33438" y="244244"/>
                  </a:lnTo>
                  <a:cubicBezTo>
                    <a:pt x="28041" y="246991"/>
                    <a:pt x="21779" y="247505"/>
                    <a:pt x="16007" y="245673"/>
                  </a:cubicBezTo>
                  <a:cubicBezTo>
                    <a:pt x="10213" y="243757"/>
                    <a:pt x="5394" y="239656"/>
                    <a:pt x="2577" y="234243"/>
                  </a:cubicBezTo>
                  <a:cubicBezTo>
                    <a:pt x="-264" y="228804"/>
                    <a:pt x="-780" y="222446"/>
                    <a:pt x="1148" y="216622"/>
                  </a:cubicBezTo>
                  <a:cubicBezTo>
                    <a:pt x="26421" y="136770"/>
                    <a:pt x="82991" y="70577"/>
                    <a:pt x="157930" y="33170"/>
                  </a:cubicBezTo>
                  <a:close/>
                  <a:moveTo>
                    <a:pt x="277564" y="390262"/>
                  </a:moveTo>
                  <a:cubicBezTo>
                    <a:pt x="290621" y="416376"/>
                    <a:pt x="322374" y="426961"/>
                    <a:pt x="348488" y="413905"/>
                  </a:cubicBezTo>
                  <a:cubicBezTo>
                    <a:pt x="374601" y="400848"/>
                    <a:pt x="385187" y="369094"/>
                    <a:pt x="372130" y="342980"/>
                  </a:cubicBezTo>
                  <a:cubicBezTo>
                    <a:pt x="359073" y="316867"/>
                    <a:pt x="327320" y="306281"/>
                    <a:pt x="301206" y="319338"/>
                  </a:cubicBezTo>
                  <a:cubicBezTo>
                    <a:pt x="301168" y="319357"/>
                    <a:pt x="301129" y="319377"/>
                    <a:pt x="301090" y="319396"/>
                  </a:cubicBezTo>
                  <a:cubicBezTo>
                    <a:pt x="275032" y="332446"/>
                    <a:pt x="264486" y="364149"/>
                    <a:pt x="277536" y="390208"/>
                  </a:cubicBezTo>
                  <a:cubicBezTo>
                    <a:pt x="277545" y="390226"/>
                    <a:pt x="277554" y="390244"/>
                    <a:pt x="277563" y="39026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224" name="Group 1223">
            <a:extLst>
              <a:ext uri="{FF2B5EF4-FFF2-40B4-BE49-F238E27FC236}">
                <a16:creationId xmlns:a16="http://schemas.microsoft.com/office/drawing/2014/main" id="{DA114E30-3847-46D1-9CF3-0598ACA4E49F}"/>
              </a:ext>
            </a:extLst>
          </p:cNvPr>
          <p:cNvGrpSpPr/>
          <p:nvPr/>
        </p:nvGrpSpPr>
        <p:grpSpPr>
          <a:xfrm>
            <a:off x="977653" y="1403045"/>
            <a:ext cx="1147158" cy="302647"/>
            <a:chOff x="4599051" y="2088703"/>
            <a:chExt cx="1147158" cy="302647"/>
          </a:xfrm>
        </p:grpSpPr>
        <p:sp>
          <p:nvSpPr>
            <p:cNvPr id="1225" name="TextBox 1224">
              <a:extLst>
                <a:ext uri="{FF2B5EF4-FFF2-40B4-BE49-F238E27FC236}">
                  <a16:creationId xmlns:a16="http://schemas.microsoft.com/office/drawing/2014/main" id="{7EC071AA-AE67-40A9-BF1A-13A9D374C5E0}"/>
                </a:ext>
              </a:extLst>
            </p:cNvPr>
            <p:cNvSpPr txBox="1"/>
            <p:nvPr/>
          </p:nvSpPr>
          <p:spPr>
            <a:xfrm>
              <a:off x="4599051" y="2088703"/>
              <a:ext cx="636393" cy="30264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txBody>
            <a:bodyPr rot="0" spcFirstLastPara="1" vertOverflow="overflow" horzOverflow="overflow" vert="horz" wrap="none" lIns="50800" tIns="50800" rIns="50800" bIns="50800" numCol="1" spcCol="38100" rtlCol="0" anchor="ctr">
              <a:spAutoFit/>
            </a:bodyPr>
            <a:lstStyle/>
            <a:p>
              <a: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1300" b="1" i="0" u="none" strike="noStrike" cap="none" spc="0" normalizeH="0" baseline="0" dirty="0">
                  <a:ln>
                    <a:noFill/>
                  </a:ln>
                  <a:solidFill>
                    <a:srgbClr val="5441A6"/>
                  </a:solidFill>
                  <a:effectLst/>
                  <a:uFillTx/>
                  <a:latin typeface="Montserrat"/>
                  <a:ea typeface="+mn-ea"/>
                  <a:cs typeface="+mn-cs"/>
                  <a:sym typeface="Montserrat"/>
                  <a:rtl val="0"/>
                </a:rPr>
                <a:t>Brand</a:t>
              </a:r>
            </a:p>
          </p:txBody>
        </p:sp>
        <p:sp>
          <p:nvSpPr>
            <p:cNvPr id="1226" name="TextBox 1225">
              <a:extLst>
                <a:ext uri="{FF2B5EF4-FFF2-40B4-BE49-F238E27FC236}">
                  <a16:creationId xmlns:a16="http://schemas.microsoft.com/office/drawing/2014/main" id="{803F30A7-95C0-44E0-93EC-8D1B56B8523C}"/>
                </a:ext>
              </a:extLst>
            </p:cNvPr>
            <p:cNvSpPr txBox="1"/>
            <p:nvPr/>
          </p:nvSpPr>
          <p:spPr>
            <a:xfrm>
              <a:off x="5125846" y="2088703"/>
              <a:ext cx="620363" cy="30264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txBody>
            <a:bodyPr rot="0" spcFirstLastPara="1" vertOverflow="overflow" horzOverflow="overflow" vert="horz" wrap="none" lIns="50800" tIns="50800" rIns="50800" bIns="50800" numCol="1" spcCol="38100" rtlCol="0" anchor="ctr">
              <a:spAutoFit/>
            </a:bodyPr>
            <a:lstStyle/>
            <a:p>
              <a: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1300" b="1" i="0" u="none" strike="noStrike" cap="none" spc="0" normalizeH="0" baseline="0" dirty="0">
                  <a:ln>
                    <a:noFill/>
                  </a:ln>
                  <a:solidFill>
                    <a:srgbClr val="FF6662"/>
                  </a:solidFill>
                  <a:effectLst/>
                  <a:uFillTx/>
                  <a:latin typeface="Montserrat"/>
                  <a:ea typeface="+mn-ea"/>
                  <a:cs typeface="+mn-cs"/>
                  <a:sym typeface="Montserrat"/>
                  <a:rtl val="0"/>
                </a:rPr>
                <a:t>Name</a:t>
              </a:r>
            </a:p>
          </p:txBody>
        </p:sp>
      </p:grpSp>
      <p:sp>
        <p:nvSpPr>
          <p:cNvPr id="1227" name="TextBox 1226">
            <a:extLst>
              <a:ext uri="{FF2B5EF4-FFF2-40B4-BE49-F238E27FC236}">
                <a16:creationId xmlns:a16="http://schemas.microsoft.com/office/drawing/2014/main" id="{1A7E0EC0-1D43-46BC-BDDF-47760CBFA425}"/>
              </a:ext>
            </a:extLst>
          </p:cNvPr>
          <p:cNvSpPr txBox="1"/>
          <p:nvPr/>
        </p:nvSpPr>
        <p:spPr>
          <a:xfrm>
            <a:off x="1237845" y="1624800"/>
            <a:ext cx="626775" cy="19492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600" b="0" i="0" u="none" strike="noStrike" cap="none" spc="125" normalizeH="0" baseline="0" dirty="0">
                <a:ln>
                  <a:noFill/>
                </a:ln>
                <a:solidFill>
                  <a:srgbClr val="FFDE00"/>
                </a:solidFill>
                <a:effectLst/>
                <a:uFillTx/>
                <a:latin typeface="Montserrat"/>
                <a:ea typeface="+mn-ea"/>
                <a:cs typeface="+mn-cs"/>
                <a:sym typeface="Montserrat"/>
                <a:rtl val="0"/>
              </a:rPr>
              <a:t>INTERNET</a:t>
            </a:r>
          </a:p>
        </p:txBody>
      </p:sp>
      <p:grpSp>
        <p:nvGrpSpPr>
          <p:cNvPr id="1228" name="Group 1227">
            <a:extLst>
              <a:ext uri="{FF2B5EF4-FFF2-40B4-BE49-F238E27FC236}">
                <a16:creationId xmlns:a16="http://schemas.microsoft.com/office/drawing/2014/main" id="{628801CB-793A-46B7-97A6-0A03B91AA044}"/>
              </a:ext>
            </a:extLst>
          </p:cNvPr>
          <p:cNvGrpSpPr/>
          <p:nvPr/>
        </p:nvGrpSpPr>
        <p:grpSpPr>
          <a:xfrm>
            <a:off x="1234114" y="822594"/>
            <a:ext cx="634237" cy="546607"/>
            <a:chOff x="4896866" y="1508252"/>
            <a:chExt cx="634237" cy="546607"/>
          </a:xfrm>
        </p:grpSpPr>
        <p:sp>
          <p:nvSpPr>
            <p:cNvPr id="1229" name="Freeform: Shape 1228">
              <a:extLst>
                <a:ext uri="{FF2B5EF4-FFF2-40B4-BE49-F238E27FC236}">
                  <a16:creationId xmlns:a16="http://schemas.microsoft.com/office/drawing/2014/main" id="{3EE2C5D7-C5C9-4FEA-9AE2-B92E65BC04EE}"/>
                </a:ext>
              </a:extLst>
            </p:cNvPr>
            <p:cNvSpPr/>
            <p:nvPr/>
          </p:nvSpPr>
          <p:spPr>
            <a:xfrm>
              <a:off x="4896866" y="1667256"/>
              <a:ext cx="387603" cy="387603"/>
            </a:xfrm>
            <a:custGeom>
              <a:avLst/>
              <a:gdLst>
                <a:gd name="connsiteX0" fmla="*/ 387604 w 387603"/>
                <a:gd name="connsiteY0" fmla="*/ 193802 h 387603"/>
                <a:gd name="connsiteX1" fmla="*/ 193802 w 387603"/>
                <a:gd name="connsiteY1" fmla="*/ 387604 h 387603"/>
                <a:gd name="connsiteX2" fmla="*/ 0 w 387603"/>
                <a:gd name="connsiteY2" fmla="*/ 193802 h 387603"/>
                <a:gd name="connsiteX3" fmla="*/ 193802 w 387603"/>
                <a:gd name="connsiteY3" fmla="*/ 0 h 387603"/>
                <a:gd name="connsiteX4" fmla="*/ 387604 w 387603"/>
                <a:gd name="connsiteY4" fmla="*/ 193802 h 387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7603" h="387603">
                  <a:moveTo>
                    <a:pt x="387604" y="193802"/>
                  </a:moveTo>
                  <a:cubicBezTo>
                    <a:pt x="387604" y="300836"/>
                    <a:pt x="300836" y="387604"/>
                    <a:pt x="193802" y="387604"/>
                  </a:cubicBezTo>
                  <a:cubicBezTo>
                    <a:pt x="86768" y="387604"/>
                    <a:pt x="0" y="300836"/>
                    <a:pt x="0" y="193802"/>
                  </a:cubicBezTo>
                  <a:cubicBezTo>
                    <a:pt x="0" y="86768"/>
                    <a:pt x="86768" y="0"/>
                    <a:pt x="193802" y="0"/>
                  </a:cubicBezTo>
                  <a:cubicBezTo>
                    <a:pt x="300836" y="0"/>
                    <a:pt x="387604" y="86768"/>
                    <a:pt x="387604" y="193802"/>
                  </a:cubicBezTo>
                  <a:close/>
                </a:path>
              </a:pathLst>
            </a:custGeom>
            <a:solidFill>
              <a:srgbClr val="FF6662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30" name="Freeform: Shape 1229">
              <a:extLst>
                <a:ext uri="{FF2B5EF4-FFF2-40B4-BE49-F238E27FC236}">
                  <a16:creationId xmlns:a16="http://schemas.microsoft.com/office/drawing/2014/main" id="{11110E0F-52A2-462C-BF5E-A696B94DEEC4}"/>
                </a:ext>
              </a:extLst>
            </p:cNvPr>
            <p:cNvSpPr/>
            <p:nvPr/>
          </p:nvSpPr>
          <p:spPr>
            <a:xfrm>
              <a:off x="5020183" y="1508252"/>
              <a:ext cx="387603" cy="387603"/>
            </a:xfrm>
            <a:custGeom>
              <a:avLst/>
              <a:gdLst>
                <a:gd name="connsiteX0" fmla="*/ 387604 w 387603"/>
                <a:gd name="connsiteY0" fmla="*/ 193802 h 387603"/>
                <a:gd name="connsiteX1" fmla="*/ 193802 w 387603"/>
                <a:gd name="connsiteY1" fmla="*/ 387604 h 387603"/>
                <a:gd name="connsiteX2" fmla="*/ 0 w 387603"/>
                <a:gd name="connsiteY2" fmla="*/ 193802 h 387603"/>
                <a:gd name="connsiteX3" fmla="*/ 193802 w 387603"/>
                <a:gd name="connsiteY3" fmla="*/ 0 h 387603"/>
                <a:gd name="connsiteX4" fmla="*/ 387604 w 387603"/>
                <a:gd name="connsiteY4" fmla="*/ 193802 h 387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7603" h="387603">
                  <a:moveTo>
                    <a:pt x="387604" y="193802"/>
                  </a:moveTo>
                  <a:cubicBezTo>
                    <a:pt x="387604" y="300836"/>
                    <a:pt x="300836" y="387604"/>
                    <a:pt x="193802" y="387604"/>
                  </a:cubicBezTo>
                  <a:cubicBezTo>
                    <a:pt x="86768" y="387604"/>
                    <a:pt x="0" y="300836"/>
                    <a:pt x="0" y="193802"/>
                  </a:cubicBezTo>
                  <a:cubicBezTo>
                    <a:pt x="0" y="86768"/>
                    <a:pt x="86768" y="0"/>
                    <a:pt x="193802" y="0"/>
                  </a:cubicBezTo>
                  <a:cubicBezTo>
                    <a:pt x="300836" y="0"/>
                    <a:pt x="387604" y="86768"/>
                    <a:pt x="387604" y="193802"/>
                  </a:cubicBezTo>
                  <a:close/>
                </a:path>
              </a:pathLst>
            </a:custGeom>
            <a:solidFill>
              <a:srgbClr val="FFDE00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31" name="Freeform: Shape 1230">
              <a:extLst>
                <a:ext uri="{FF2B5EF4-FFF2-40B4-BE49-F238E27FC236}">
                  <a16:creationId xmlns:a16="http://schemas.microsoft.com/office/drawing/2014/main" id="{3C0F742D-2581-40AB-A83B-EFC8835DF055}"/>
                </a:ext>
              </a:extLst>
            </p:cNvPr>
            <p:cNvSpPr/>
            <p:nvPr/>
          </p:nvSpPr>
          <p:spPr>
            <a:xfrm>
              <a:off x="5143500" y="1667256"/>
              <a:ext cx="387603" cy="387603"/>
            </a:xfrm>
            <a:custGeom>
              <a:avLst/>
              <a:gdLst>
                <a:gd name="connsiteX0" fmla="*/ 387604 w 387603"/>
                <a:gd name="connsiteY0" fmla="*/ 193802 h 387603"/>
                <a:gd name="connsiteX1" fmla="*/ 193802 w 387603"/>
                <a:gd name="connsiteY1" fmla="*/ 387604 h 387603"/>
                <a:gd name="connsiteX2" fmla="*/ 0 w 387603"/>
                <a:gd name="connsiteY2" fmla="*/ 193802 h 387603"/>
                <a:gd name="connsiteX3" fmla="*/ 193802 w 387603"/>
                <a:gd name="connsiteY3" fmla="*/ 0 h 387603"/>
                <a:gd name="connsiteX4" fmla="*/ 387604 w 387603"/>
                <a:gd name="connsiteY4" fmla="*/ 193802 h 387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7603" h="387603">
                  <a:moveTo>
                    <a:pt x="387604" y="193802"/>
                  </a:moveTo>
                  <a:cubicBezTo>
                    <a:pt x="387604" y="300836"/>
                    <a:pt x="300836" y="387604"/>
                    <a:pt x="193802" y="387604"/>
                  </a:cubicBezTo>
                  <a:cubicBezTo>
                    <a:pt x="86768" y="387604"/>
                    <a:pt x="0" y="300836"/>
                    <a:pt x="0" y="193802"/>
                  </a:cubicBezTo>
                  <a:cubicBezTo>
                    <a:pt x="0" y="86768"/>
                    <a:pt x="86768" y="0"/>
                    <a:pt x="193802" y="0"/>
                  </a:cubicBezTo>
                  <a:cubicBezTo>
                    <a:pt x="300836" y="0"/>
                    <a:pt x="387604" y="86768"/>
                    <a:pt x="387604" y="193802"/>
                  </a:cubicBezTo>
                  <a:close/>
                </a:path>
              </a:pathLst>
            </a:custGeom>
            <a:solidFill>
              <a:srgbClr val="3779D6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32" name="Freeform: Shape 1231">
              <a:extLst>
                <a:ext uri="{FF2B5EF4-FFF2-40B4-BE49-F238E27FC236}">
                  <a16:creationId xmlns:a16="http://schemas.microsoft.com/office/drawing/2014/main" id="{4ABDBE42-DF68-4C3A-BEDF-F4A6A4C8E6FF}"/>
                </a:ext>
              </a:extLst>
            </p:cNvPr>
            <p:cNvSpPr/>
            <p:nvPr/>
          </p:nvSpPr>
          <p:spPr>
            <a:xfrm>
              <a:off x="5047361" y="1614932"/>
              <a:ext cx="333248" cy="333248"/>
            </a:xfrm>
            <a:custGeom>
              <a:avLst/>
              <a:gdLst>
                <a:gd name="connsiteX0" fmla="*/ 333248 w 333248"/>
                <a:gd name="connsiteY0" fmla="*/ 166624 h 333248"/>
                <a:gd name="connsiteX1" fmla="*/ 166624 w 333248"/>
                <a:gd name="connsiteY1" fmla="*/ 333248 h 333248"/>
                <a:gd name="connsiteX2" fmla="*/ 0 w 333248"/>
                <a:gd name="connsiteY2" fmla="*/ 166624 h 333248"/>
                <a:gd name="connsiteX3" fmla="*/ 166624 w 333248"/>
                <a:gd name="connsiteY3" fmla="*/ 0 h 333248"/>
                <a:gd name="connsiteX4" fmla="*/ 333248 w 333248"/>
                <a:gd name="connsiteY4" fmla="*/ 166624 h 333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3248" h="333248">
                  <a:moveTo>
                    <a:pt x="333248" y="166624"/>
                  </a:moveTo>
                  <a:cubicBezTo>
                    <a:pt x="333248" y="258648"/>
                    <a:pt x="258648" y="333248"/>
                    <a:pt x="166624" y="333248"/>
                  </a:cubicBezTo>
                  <a:cubicBezTo>
                    <a:pt x="74600" y="333248"/>
                    <a:pt x="0" y="258648"/>
                    <a:pt x="0" y="166624"/>
                  </a:cubicBezTo>
                  <a:cubicBezTo>
                    <a:pt x="0" y="74600"/>
                    <a:pt x="74600" y="0"/>
                    <a:pt x="166624" y="0"/>
                  </a:cubicBezTo>
                  <a:cubicBezTo>
                    <a:pt x="258648" y="0"/>
                    <a:pt x="333248" y="74600"/>
                    <a:pt x="333248" y="166624"/>
                  </a:cubicBezTo>
                  <a:close/>
                </a:path>
              </a:pathLst>
            </a:custGeom>
            <a:solidFill>
              <a:srgbClr val="FFFFFF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33" name="Freeform: Shape 1232">
              <a:extLst>
                <a:ext uri="{FF2B5EF4-FFF2-40B4-BE49-F238E27FC236}">
                  <a16:creationId xmlns:a16="http://schemas.microsoft.com/office/drawing/2014/main" id="{0BCBE0A3-AF83-415A-A77E-5F350AF48137}"/>
                </a:ext>
              </a:extLst>
            </p:cNvPr>
            <p:cNvSpPr/>
            <p:nvPr/>
          </p:nvSpPr>
          <p:spPr>
            <a:xfrm>
              <a:off x="5117973" y="1685544"/>
              <a:ext cx="192024" cy="192024"/>
            </a:xfrm>
            <a:custGeom>
              <a:avLst/>
              <a:gdLst>
                <a:gd name="connsiteX0" fmla="*/ 192024 w 192024"/>
                <a:gd name="connsiteY0" fmla="*/ 96012 h 192024"/>
                <a:gd name="connsiteX1" fmla="*/ 96012 w 192024"/>
                <a:gd name="connsiteY1" fmla="*/ 192024 h 192024"/>
                <a:gd name="connsiteX2" fmla="*/ 0 w 192024"/>
                <a:gd name="connsiteY2" fmla="*/ 96012 h 192024"/>
                <a:gd name="connsiteX3" fmla="*/ 96012 w 192024"/>
                <a:gd name="connsiteY3" fmla="*/ 0 h 192024"/>
                <a:gd name="connsiteX4" fmla="*/ 192024 w 192024"/>
                <a:gd name="connsiteY4" fmla="*/ 96012 h 192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024" h="192024">
                  <a:moveTo>
                    <a:pt x="192024" y="96012"/>
                  </a:moveTo>
                  <a:cubicBezTo>
                    <a:pt x="192024" y="149038"/>
                    <a:pt x="149038" y="192024"/>
                    <a:pt x="96012" y="192024"/>
                  </a:cubicBezTo>
                  <a:cubicBezTo>
                    <a:pt x="42986" y="192024"/>
                    <a:pt x="0" y="149038"/>
                    <a:pt x="0" y="96012"/>
                  </a:cubicBezTo>
                  <a:cubicBezTo>
                    <a:pt x="0" y="42986"/>
                    <a:pt x="42986" y="0"/>
                    <a:pt x="96012" y="0"/>
                  </a:cubicBezTo>
                  <a:cubicBezTo>
                    <a:pt x="149038" y="0"/>
                    <a:pt x="192024" y="42986"/>
                    <a:pt x="192024" y="96012"/>
                  </a:cubicBezTo>
                  <a:close/>
                </a:path>
              </a:pathLst>
            </a:custGeom>
            <a:solidFill>
              <a:srgbClr val="5441A6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34" name="Freeform: Shape 1233">
              <a:extLst>
                <a:ext uri="{FF2B5EF4-FFF2-40B4-BE49-F238E27FC236}">
                  <a16:creationId xmlns:a16="http://schemas.microsoft.com/office/drawing/2014/main" id="{A5DCB929-4247-44C7-9E2A-86E5F920DE0E}"/>
                </a:ext>
              </a:extLst>
            </p:cNvPr>
            <p:cNvSpPr/>
            <p:nvPr/>
          </p:nvSpPr>
          <p:spPr>
            <a:xfrm>
              <a:off x="5224272" y="1685544"/>
              <a:ext cx="64007" cy="64008"/>
            </a:xfrm>
            <a:custGeom>
              <a:avLst/>
              <a:gdLst>
                <a:gd name="connsiteX0" fmla="*/ 64008 w 64007"/>
                <a:gd name="connsiteY0" fmla="*/ 32004 h 64008"/>
                <a:gd name="connsiteX1" fmla="*/ 32004 w 64007"/>
                <a:gd name="connsiteY1" fmla="*/ 64008 h 64008"/>
                <a:gd name="connsiteX2" fmla="*/ 0 w 64007"/>
                <a:gd name="connsiteY2" fmla="*/ 32004 h 64008"/>
                <a:gd name="connsiteX3" fmla="*/ 32004 w 64007"/>
                <a:gd name="connsiteY3" fmla="*/ 0 h 64008"/>
                <a:gd name="connsiteX4" fmla="*/ 64008 w 64007"/>
                <a:gd name="connsiteY4" fmla="*/ 32004 h 64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007" h="64008">
                  <a:moveTo>
                    <a:pt x="64008" y="32004"/>
                  </a:moveTo>
                  <a:cubicBezTo>
                    <a:pt x="64008" y="49679"/>
                    <a:pt x="49679" y="64008"/>
                    <a:pt x="32004" y="64008"/>
                  </a:cubicBezTo>
                  <a:cubicBezTo>
                    <a:pt x="14329" y="64008"/>
                    <a:pt x="0" y="49680"/>
                    <a:pt x="0" y="32004"/>
                  </a:cubicBezTo>
                  <a:cubicBezTo>
                    <a:pt x="0" y="14329"/>
                    <a:pt x="14329" y="0"/>
                    <a:pt x="32004" y="0"/>
                  </a:cubicBezTo>
                  <a:cubicBezTo>
                    <a:pt x="49679" y="0"/>
                    <a:pt x="64008" y="14329"/>
                    <a:pt x="64008" y="32004"/>
                  </a:cubicBezTo>
                  <a:close/>
                </a:path>
              </a:pathLst>
            </a:custGeom>
            <a:solidFill>
              <a:srgbClr val="FFFFFF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35" name="Freeform: Shape 1234">
              <a:extLst>
                <a:ext uri="{FF2B5EF4-FFF2-40B4-BE49-F238E27FC236}">
                  <a16:creationId xmlns:a16="http://schemas.microsoft.com/office/drawing/2014/main" id="{312DC728-FE45-428F-A4AC-A316BCB238D0}"/>
                </a:ext>
              </a:extLst>
            </p:cNvPr>
            <p:cNvSpPr/>
            <p:nvPr/>
          </p:nvSpPr>
          <p:spPr>
            <a:xfrm>
              <a:off x="5229605" y="1797430"/>
              <a:ext cx="26670" cy="29972"/>
            </a:xfrm>
            <a:custGeom>
              <a:avLst/>
              <a:gdLst>
                <a:gd name="connsiteX0" fmla="*/ 22987 w 26670"/>
                <a:gd name="connsiteY0" fmla="*/ 27813 h 29972"/>
                <a:gd name="connsiteX1" fmla="*/ 20447 w 26670"/>
                <a:gd name="connsiteY1" fmla="*/ 29972 h 29972"/>
                <a:gd name="connsiteX2" fmla="*/ 14224 w 26670"/>
                <a:gd name="connsiteY2" fmla="*/ 22225 h 29972"/>
                <a:gd name="connsiteX3" fmla="*/ 8255 w 26670"/>
                <a:gd name="connsiteY3" fmla="*/ 28829 h 29972"/>
                <a:gd name="connsiteX4" fmla="*/ 0 w 26670"/>
                <a:gd name="connsiteY4" fmla="*/ 0 h 29972"/>
                <a:gd name="connsiteX5" fmla="*/ 26670 w 26670"/>
                <a:gd name="connsiteY5" fmla="*/ 13462 h 29972"/>
                <a:gd name="connsiteX6" fmla="*/ 19558 w 26670"/>
                <a:gd name="connsiteY6" fmla="*/ 17907 h 29972"/>
                <a:gd name="connsiteX7" fmla="*/ 25908 w 26670"/>
                <a:gd name="connsiteY7" fmla="*/ 25400 h 29972"/>
                <a:gd name="connsiteX8" fmla="*/ 22987 w 26670"/>
                <a:gd name="connsiteY8" fmla="*/ 27813 h 29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670" h="29972">
                  <a:moveTo>
                    <a:pt x="22987" y="27813"/>
                  </a:moveTo>
                  <a:lnTo>
                    <a:pt x="20447" y="29972"/>
                  </a:lnTo>
                  <a:lnTo>
                    <a:pt x="14224" y="22225"/>
                  </a:lnTo>
                  <a:lnTo>
                    <a:pt x="8255" y="28829"/>
                  </a:lnTo>
                  <a:lnTo>
                    <a:pt x="0" y="0"/>
                  </a:lnTo>
                  <a:lnTo>
                    <a:pt x="26670" y="13462"/>
                  </a:lnTo>
                  <a:lnTo>
                    <a:pt x="19558" y="17907"/>
                  </a:lnTo>
                  <a:lnTo>
                    <a:pt x="25908" y="25400"/>
                  </a:lnTo>
                  <a:lnTo>
                    <a:pt x="22987" y="27813"/>
                  </a:lnTo>
                  <a:close/>
                </a:path>
              </a:pathLst>
            </a:custGeom>
            <a:solidFill>
              <a:srgbClr val="FFFFFF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783752168"/>
      </p:ext>
    </p:extLst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+1 23 456 789">
            <a:extLst>
              <a:ext uri="{FF2B5EF4-FFF2-40B4-BE49-F238E27FC236}">
                <a16:creationId xmlns:a16="http://schemas.microsoft.com/office/drawing/2014/main" id="{20FD406C-EC30-4C80-9888-EDB5AD5E9D7A}"/>
              </a:ext>
            </a:extLst>
          </p:cNvPr>
          <p:cNvSpPr txBox="1"/>
          <p:nvPr/>
        </p:nvSpPr>
        <p:spPr>
          <a:xfrm>
            <a:off x="5616532" y="535710"/>
            <a:ext cx="1278754" cy="203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r">
              <a:defRPr sz="800"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t>+1 23 456 789</a:t>
            </a:r>
          </a:p>
        </p:txBody>
      </p:sp>
      <p:sp>
        <p:nvSpPr>
          <p:cNvPr id="3" name="Your address here St.">
            <a:extLst>
              <a:ext uri="{FF2B5EF4-FFF2-40B4-BE49-F238E27FC236}">
                <a16:creationId xmlns:a16="http://schemas.microsoft.com/office/drawing/2014/main" id="{2762A43E-C69A-487F-A0CF-E7205AC8F41A}"/>
              </a:ext>
            </a:extLst>
          </p:cNvPr>
          <p:cNvSpPr txBox="1"/>
          <p:nvPr/>
        </p:nvSpPr>
        <p:spPr>
          <a:xfrm>
            <a:off x="5549720" y="947749"/>
            <a:ext cx="1345566" cy="228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>
              <a:defRPr sz="800"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t>Your address here St.</a:t>
            </a:r>
          </a:p>
        </p:txBody>
      </p:sp>
      <p:sp>
        <p:nvSpPr>
          <p:cNvPr id="4" name="www.yourwebsite.com">
            <a:extLst>
              <a:ext uri="{FF2B5EF4-FFF2-40B4-BE49-F238E27FC236}">
                <a16:creationId xmlns:a16="http://schemas.microsoft.com/office/drawing/2014/main" id="{F13DCA7A-5BB1-45D4-B43D-E00427D0D3E3}"/>
              </a:ext>
            </a:extLst>
          </p:cNvPr>
          <p:cNvSpPr txBox="1"/>
          <p:nvPr/>
        </p:nvSpPr>
        <p:spPr>
          <a:xfrm>
            <a:off x="5409577" y="1313868"/>
            <a:ext cx="1485709" cy="330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r">
              <a:defRPr sz="800"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rPr dirty="0"/>
              <a:t>www.yourwebsite.com</a:t>
            </a:r>
          </a:p>
        </p:txBody>
      </p:sp>
      <p:sp>
        <p:nvSpPr>
          <p:cNvPr id="5" name="Shape">
            <a:extLst>
              <a:ext uri="{FF2B5EF4-FFF2-40B4-BE49-F238E27FC236}">
                <a16:creationId xmlns:a16="http://schemas.microsoft.com/office/drawing/2014/main" id="{BDEB577C-1B1C-4D76-BB87-CC9D26176BD7}"/>
              </a:ext>
            </a:extLst>
          </p:cNvPr>
          <p:cNvSpPr/>
          <p:nvPr/>
        </p:nvSpPr>
        <p:spPr>
          <a:xfrm>
            <a:off x="6979593" y="869644"/>
            <a:ext cx="251463" cy="384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solidFill>
            <a:srgbClr val="00B67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6" name="Shape">
            <a:extLst>
              <a:ext uri="{FF2B5EF4-FFF2-40B4-BE49-F238E27FC236}">
                <a16:creationId xmlns:a16="http://schemas.microsoft.com/office/drawing/2014/main" id="{A0BAB62E-6B49-4475-97EA-36705412256E}"/>
              </a:ext>
            </a:extLst>
          </p:cNvPr>
          <p:cNvSpPr/>
          <p:nvPr/>
        </p:nvSpPr>
        <p:spPr>
          <a:xfrm>
            <a:off x="6979593" y="450544"/>
            <a:ext cx="251463" cy="384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solidFill>
            <a:srgbClr val="00B67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7" name="Shape">
            <a:extLst>
              <a:ext uri="{FF2B5EF4-FFF2-40B4-BE49-F238E27FC236}">
                <a16:creationId xmlns:a16="http://schemas.microsoft.com/office/drawing/2014/main" id="{C36E63E0-1DB6-4B66-A4B1-DAFC7DFA04A2}"/>
              </a:ext>
            </a:extLst>
          </p:cNvPr>
          <p:cNvSpPr/>
          <p:nvPr/>
        </p:nvSpPr>
        <p:spPr>
          <a:xfrm>
            <a:off x="6979593" y="1288745"/>
            <a:ext cx="251463" cy="384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solidFill>
            <a:srgbClr val="00B67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8" name="Shape">
            <a:extLst>
              <a:ext uri="{FF2B5EF4-FFF2-40B4-BE49-F238E27FC236}">
                <a16:creationId xmlns:a16="http://schemas.microsoft.com/office/drawing/2014/main" id="{84507D28-03A6-4F58-9851-1EF485CA550C}"/>
              </a:ext>
            </a:extLst>
          </p:cNvPr>
          <p:cNvSpPr/>
          <p:nvPr/>
        </p:nvSpPr>
        <p:spPr>
          <a:xfrm>
            <a:off x="7030393" y="564843"/>
            <a:ext cx="153910" cy="152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11" h="20618" extrusionOk="0">
                <a:moveTo>
                  <a:pt x="15805" y="4835"/>
                </a:moveTo>
                <a:cubicBezTo>
                  <a:pt x="17846" y="6893"/>
                  <a:pt x="18696" y="9121"/>
                  <a:pt x="18356" y="11007"/>
                </a:cubicBezTo>
                <a:cubicBezTo>
                  <a:pt x="18356" y="11007"/>
                  <a:pt x="18186" y="11521"/>
                  <a:pt x="18696" y="12035"/>
                </a:cubicBezTo>
                <a:cubicBezTo>
                  <a:pt x="19206" y="12550"/>
                  <a:pt x="19887" y="12378"/>
                  <a:pt x="20227" y="12035"/>
                </a:cubicBezTo>
                <a:cubicBezTo>
                  <a:pt x="20567" y="11693"/>
                  <a:pt x="20567" y="11350"/>
                  <a:pt x="20567" y="11350"/>
                </a:cubicBezTo>
                <a:cubicBezTo>
                  <a:pt x="20737" y="9807"/>
                  <a:pt x="20567" y="6550"/>
                  <a:pt x="17335" y="3293"/>
                </a:cubicBezTo>
                <a:cubicBezTo>
                  <a:pt x="14274" y="207"/>
                  <a:pt x="11042" y="-136"/>
                  <a:pt x="9342" y="35"/>
                </a:cubicBezTo>
                <a:cubicBezTo>
                  <a:pt x="9342" y="35"/>
                  <a:pt x="9002" y="35"/>
                  <a:pt x="8661" y="378"/>
                </a:cubicBezTo>
                <a:cubicBezTo>
                  <a:pt x="8321" y="721"/>
                  <a:pt x="8151" y="1407"/>
                  <a:pt x="8661" y="1921"/>
                </a:cubicBezTo>
                <a:cubicBezTo>
                  <a:pt x="9002" y="2264"/>
                  <a:pt x="9682" y="2264"/>
                  <a:pt x="9682" y="2264"/>
                </a:cubicBezTo>
                <a:cubicBezTo>
                  <a:pt x="11553" y="1921"/>
                  <a:pt x="13764" y="2778"/>
                  <a:pt x="15805" y="4835"/>
                </a:cubicBezTo>
                <a:cubicBezTo>
                  <a:pt x="15805" y="4835"/>
                  <a:pt x="15805" y="4835"/>
                  <a:pt x="15805" y="4835"/>
                </a:cubicBezTo>
                <a:close/>
                <a:moveTo>
                  <a:pt x="10702" y="3978"/>
                </a:moveTo>
                <a:cubicBezTo>
                  <a:pt x="10702" y="3978"/>
                  <a:pt x="10192" y="3807"/>
                  <a:pt x="9682" y="4321"/>
                </a:cubicBezTo>
                <a:cubicBezTo>
                  <a:pt x="9342" y="4664"/>
                  <a:pt x="9342" y="5350"/>
                  <a:pt x="9682" y="5864"/>
                </a:cubicBezTo>
                <a:cubicBezTo>
                  <a:pt x="9852" y="6035"/>
                  <a:pt x="10362" y="6207"/>
                  <a:pt x="10362" y="6207"/>
                </a:cubicBezTo>
                <a:cubicBezTo>
                  <a:pt x="11043" y="6378"/>
                  <a:pt x="12063" y="6550"/>
                  <a:pt x="13254" y="7750"/>
                </a:cubicBezTo>
                <a:cubicBezTo>
                  <a:pt x="14274" y="8778"/>
                  <a:pt x="14614" y="9978"/>
                  <a:pt x="14784" y="10664"/>
                </a:cubicBezTo>
                <a:cubicBezTo>
                  <a:pt x="14784" y="10664"/>
                  <a:pt x="14784" y="11007"/>
                  <a:pt x="15125" y="11350"/>
                </a:cubicBezTo>
                <a:cubicBezTo>
                  <a:pt x="15465" y="11693"/>
                  <a:pt x="16315" y="11693"/>
                  <a:pt x="16655" y="11350"/>
                </a:cubicBezTo>
                <a:cubicBezTo>
                  <a:pt x="16995" y="11007"/>
                  <a:pt x="16995" y="10321"/>
                  <a:pt x="16995" y="10321"/>
                </a:cubicBezTo>
                <a:cubicBezTo>
                  <a:pt x="16825" y="8950"/>
                  <a:pt x="16145" y="7407"/>
                  <a:pt x="14954" y="6207"/>
                </a:cubicBezTo>
                <a:cubicBezTo>
                  <a:pt x="13424" y="4835"/>
                  <a:pt x="12063" y="4150"/>
                  <a:pt x="10702" y="3978"/>
                </a:cubicBezTo>
                <a:cubicBezTo>
                  <a:pt x="10702" y="3978"/>
                  <a:pt x="10702" y="3978"/>
                  <a:pt x="10702" y="3978"/>
                </a:cubicBezTo>
                <a:close/>
                <a:moveTo>
                  <a:pt x="7981" y="12721"/>
                </a:moveTo>
                <a:cubicBezTo>
                  <a:pt x="9852" y="14607"/>
                  <a:pt x="11893" y="16321"/>
                  <a:pt x="12743" y="15464"/>
                </a:cubicBezTo>
                <a:cubicBezTo>
                  <a:pt x="13934" y="14264"/>
                  <a:pt x="14614" y="13235"/>
                  <a:pt x="17335" y="15293"/>
                </a:cubicBezTo>
                <a:cubicBezTo>
                  <a:pt x="20057" y="17521"/>
                  <a:pt x="18016" y="18893"/>
                  <a:pt x="16825" y="20093"/>
                </a:cubicBezTo>
                <a:cubicBezTo>
                  <a:pt x="15465" y="21464"/>
                  <a:pt x="10532" y="20264"/>
                  <a:pt x="5430" y="15121"/>
                </a:cubicBezTo>
                <a:cubicBezTo>
                  <a:pt x="498" y="10150"/>
                  <a:pt x="-863" y="5007"/>
                  <a:pt x="498" y="3635"/>
                </a:cubicBezTo>
                <a:cubicBezTo>
                  <a:pt x="1688" y="2435"/>
                  <a:pt x="3049" y="378"/>
                  <a:pt x="5260" y="3121"/>
                </a:cubicBezTo>
                <a:cubicBezTo>
                  <a:pt x="7471" y="5864"/>
                  <a:pt x="6280" y="6550"/>
                  <a:pt x="5090" y="7750"/>
                </a:cubicBezTo>
                <a:cubicBezTo>
                  <a:pt x="4409" y="8778"/>
                  <a:pt x="6110" y="11007"/>
                  <a:pt x="7981" y="12721"/>
                </a:cubicBezTo>
                <a:cubicBezTo>
                  <a:pt x="7981" y="12721"/>
                  <a:pt x="7981" y="12721"/>
                  <a:pt x="7981" y="12721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9" name="Shape">
            <a:extLst>
              <a:ext uri="{FF2B5EF4-FFF2-40B4-BE49-F238E27FC236}">
                <a16:creationId xmlns:a16="http://schemas.microsoft.com/office/drawing/2014/main" id="{D72AC514-9E3E-4760-BF4A-7F9542040034}"/>
              </a:ext>
            </a:extLst>
          </p:cNvPr>
          <p:cNvSpPr/>
          <p:nvPr/>
        </p:nvSpPr>
        <p:spPr>
          <a:xfrm>
            <a:off x="7043095" y="983943"/>
            <a:ext cx="114301" cy="1714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0080"/>
                </a:moveTo>
                <a:cubicBezTo>
                  <a:pt x="8400" y="10080"/>
                  <a:pt x="6480" y="8800"/>
                  <a:pt x="6480" y="7200"/>
                </a:cubicBezTo>
                <a:cubicBezTo>
                  <a:pt x="6480" y="5600"/>
                  <a:pt x="8400" y="4320"/>
                  <a:pt x="10800" y="4320"/>
                </a:cubicBezTo>
                <a:cubicBezTo>
                  <a:pt x="13200" y="4320"/>
                  <a:pt x="15120" y="5600"/>
                  <a:pt x="15120" y="7200"/>
                </a:cubicBezTo>
                <a:cubicBezTo>
                  <a:pt x="15120" y="8800"/>
                  <a:pt x="13200" y="10080"/>
                  <a:pt x="10800" y="10080"/>
                </a:cubicBezTo>
                <a:close/>
                <a:moveTo>
                  <a:pt x="10800" y="0"/>
                </a:moveTo>
                <a:cubicBezTo>
                  <a:pt x="4800" y="0"/>
                  <a:pt x="0" y="3200"/>
                  <a:pt x="0" y="7200"/>
                </a:cubicBezTo>
                <a:cubicBezTo>
                  <a:pt x="0" y="7520"/>
                  <a:pt x="0" y="8000"/>
                  <a:pt x="240" y="8320"/>
                </a:cubicBezTo>
                <a:cubicBezTo>
                  <a:pt x="720" y="11520"/>
                  <a:pt x="5040" y="17760"/>
                  <a:pt x="10800" y="21600"/>
                </a:cubicBezTo>
                <a:cubicBezTo>
                  <a:pt x="17280" y="16800"/>
                  <a:pt x="19920" y="12000"/>
                  <a:pt x="20880" y="9920"/>
                </a:cubicBezTo>
                <a:cubicBezTo>
                  <a:pt x="21360" y="9120"/>
                  <a:pt x="21600" y="8160"/>
                  <a:pt x="21600" y="7360"/>
                </a:cubicBezTo>
                <a:cubicBezTo>
                  <a:pt x="21600" y="3200"/>
                  <a:pt x="16800" y="0"/>
                  <a:pt x="10800" y="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" name="Shape">
            <a:extLst>
              <a:ext uri="{FF2B5EF4-FFF2-40B4-BE49-F238E27FC236}">
                <a16:creationId xmlns:a16="http://schemas.microsoft.com/office/drawing/2014/main" id="{1AB81A70-4476-47C8-9BC5-CF1A32041389}"/>
              </a:ext>
            </a:extLst>
          </p:cNvPr>
          <p:cNvSpPr/>
          <p:nvPr/>
        </p:nvSpPr>
        <p:spPr>
          <a:xfrm>
            <a:off x="7030393" y="1403045"/>
            <a:ext cx="153673" cy="1600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031" y="12343"/>
                </a:moveTo>
                <a:cubicBezTo>
                  <a:pt x="11603" y="11314"/>
                  <a:pt x="10354" y="9943"/>
                  <a:pt x="9461" y="8229"/>
                </a:cubicBezTo>
                <a:cubicBezTo>
                  <a:pt x="12139" y="6686"/>
                  <a:pt x="14459" y="4800"/>
                  <a:pt x="15709" y="3257"/>
                </a:cubicBezTo>
                <a:cubicBezTo>
                  <a:pt x="16959" y="4114"/>
                  <a:pt x="18030" y="5314"/>
                  <a:pt x="18744" y="6686"/>
                </a:cubicBezTo>
                <a:cubicBezTo>
                  <a:pt x="17851" y="8571"/>
                  <a:pt x="15888" y="10629"/>
                  <a:pt x="13031" y="12343"/>
                </a:cubicBezTo>
                <a:close/>
                <a:moveTo>
                  <a:pt x="3927" y="16457"/>
                </a:moveTo>
                <a:cubicBezTo>
                  <a:pt x="2678" y="15086"/>
                  <a:pt x="1785" y="13371"/>
                  <a:pt x="1607" y="11486"/>
                </a:cubicBezTo>
                <a:cubicBezTo>
                  <a:pt x="3570" y="10971"/>
                  <a:pt x="5712" y="10114"/>
                  <a:pt x="8033" y="8914"/>
                </a:cubicBezTo>
                <a:cubicBezTo>
                  <a:pt x="8926" y="10629"/>
                  <a:pt x="10175" y="12000"/>
                  <a:pt x="11603" y="13200"/>
                </a:cubicBezTo>
                <a:cubicBezTo>
                  <a:pt x="9283" y="14571"/>
                  <a:pt x="6783" y="15600"/>
                  <a:pt x="3927" y="16457"/>
                </a:cubicBezTo>
                <a:close/>
                <a:moveTo>
                  <a:pt x="3213" y="5486"/>
                </a:moveTo>
                <a:cubicBezTo>
                  <a:pt x="3927" y="6000"/>
                  <a:pt x="4641" y="6171"/>
                  <a:pt x="5534" y="6000"/>
                </a:cubicBezTo>
                <a:cubicBezTo>
                  <a:pt x="5891" y="6000"/>
                  <a:pt x="6248" y="5829"/>
                  <a:pt x="6783" y="5657"/>
                </a:cubicBezTo>
                <a:cubicBezTo>
                  <a:pt x="6962" y="6343"/>
                  <a:pt x="7141" y="6857"/>
                  <a:pt x="7319" y="7371"/>
                </a:cubicBezTo>
                <a:cubicBezTo>
                  <a:pt x="5355" y="8400"/>
                  <a:pt x="3392" y="9257"/>
                  <a:pt x="1607" y="9771"/>
                </a:cubicBezTo>
                <a:cubicBezTo>
                  <a:pt x="1785" y="8229"/>
                  <a:pt x="2321" y="6857"/>
                  <a:pt x="3213" y="5486"/>
                </a:cubicBezTo>
                <a:close/>
                <a:moveTo>
                  <a:pt x="7855" y="2057"/>
                </a:moveTo>
                <a:cubicBezTo>
                  <a:pt x="8033" y="2400"/>
                  <a:pt x="8033" y="2571"/>
                  <a:pt x="7855" y="2743"/>
                </a:cubicBezTo>
                <a:cubicBezTo>
                  <a:pt x="7498" y="3600"/>
                  <a:pt x="6427" y="4286"/>
                  <a:pt x="5355" y="4286"/>
                </a:cubicBezTo>
                <a:cubicBezTo>
                  <a:pt x="4998" y="4286"/>
                  <a:pt x="4641" y="4286"/>
                  <a:pt x="4284" y="4114"/>
                </a:cubicBezTo>
                <a:cubicBezTo>
                  <a:pt x="5355" y="3257"/>
                  <a:pt x="6605" y="2571"/>
                  <a:pt x="7855" y="2057"/>
                </a:cubicBezTo>
                <a:close/>
                <a:moveTo>
                  <a:pt x="9461" y="3600"/>
                </a:moveTo>
                <a:cubicBezTo>
                  <a:pt x="9640" y="3086"/>
                  <a:pt x="9640" y="2400"/>
                  <a:pt x="9640" y="1886"/>
                </a:cubicBezTo>
                <a:cubicBezTo>
                  <a:pt x="9997" y="1886"/>
                  <a:pt x="10354" y="1714"/>
                  <a:pt x="10711" y="1714"/>
                </a:cubicBezTo>
                <a:cubicBezTo>
                  <a:pt x="11960" y="1714"/>
                  <a:pt x="13210" y="2057"/>
                  <a:pt x="14281" y="2400"/>
                </a:cubicBezTo>
                <a:cubicBezTo>
                  <a:pt x="13031" y="3771"/>
                  <a:pt x="11246" y="5314"/>
                  <a:pt x="8926" y="6686"/>
                </a:cubicBezTo>
                <a:cubicBezTo>
                  <a:pt x="8747" y="6171"/>
                  <a:pt x="8568" y="5486"/>
                  <a:pt x="8390" y="4971"/>
                </a:cubicBezTo>
                <a:cubicBezTo>
                  <a:pt x="8926" y="4457"/>
                  <a:pt x="9283" y="3943"/>
                  <a:pt x="9461" y="3600"/>
                </a:cubicBezTo>
                <a:close/>
                <a:moveTo>
                  <a:pt x="10711" y="0"/>
                </a:moveTo>
                <a:cubicBezTo>
                  <a:pt x="4820" y="0"/>
                  <a:pt x="0" y="4800"/>
                  <a:pt x="0" y="10457"/>
                </a:cubicBezTo>
                <a:cubicBezTo>
                  <a:pt x="0" y="16286"/>
                  <a:pt x="4820" y="20914"/>
                  <a:pt x="10711" y="20914"/>
                </a:cubicBezTo>
                <a:cubicBezTo>
                  <a:pt x="11068" y="20914"/>
                  <a:pt x="11425" y="20914"/>
                  <a:pt x="11603" y="20914"/>
                </a:cubicBezTo>
                <a:lnTo>
                  <a:pt x="11782" y="20914"/>
                </a:lnTo>
                <a:lnTo>
                  <a:pt x="11782" y="20743"/>
                </a:lnTo>
                <a:lnTo>
                  <a:pt x="11603" y="19543"/>
                </a:lnTo>
                <a:lnTo>
                  <a:pt x="11603" y="19371"/>
                </a:lnTo>
                <a:lnTo>
                  <a:pt x="11425" y="19371"/>
                </a:lnTo>
                <a:cubicBezTo>
                  <a:pt x="11246" y="19371"/>
                  <a:pt x="11246" y="19371"/>
                  <a:pt x="11068" y="19371"/>
                </a:cubicBezTo>
                <a:cubicBezTo>
                  <a:pt x="10889" y="19371"/>
                  <a:pt x="10711" y="19371"/>
                  <a:pt x="10711" y="19371"/>
                </a:cubicBezTo>
                <a:cubicBezTo>
                  <a:pt x="8747" y="19371"/>
                  <a:pt x="6962" y="18686"/>
                  <a:pt x="5355" y="17657"/>
                </a:cubicBezTo>
                <a:cubicBezTo>
                  <a:pt x="12139" y="15257"/>
                  <a:pt x="17137" y="12000"/>
                  <a:pt x="19458" y="8571"/>
                </a:cubicBezTo>
                <a:cubicBezTo>
                  <a:pt x="19636" y="9257"/>
                  <a:pt x="19815" y="9943"/>
                  <a:pt x="19815" y="10457"/>
                </a:cubicBezTo>
                <a:cubicBezTo>
                  <a:pt x="19815" y="12514"/>
                  <a:pt x="19101" y="14743"/>
                  <a:pt x="17494" y="16286"/>
                </a:cubicBezTo>
                <a:lnTo>
                  <a:pt x="17316" y="16457"/>
                </a:lnTo>
                <a:lnTo>
                  <a:pt x="17494" y="16629"/>
                </a:lnTo>
                <a:lnTo>
                  <a:pt x="18565" y="17314"/>
                </a:lnTo>
                <a:lnTo>
                  <a:pt x="18744" y="17486"/>
                </a:lnTo>
                <a:lnTo>
                  <a:pt x="18922" y="17314"/>
                </a:lnTo>
                <a:cubicBezTo>
                  <a:pt x="20529" y="15429"/>
                  <a:pt x="21600" y="13029"/>
                  <a:pt x="21600" y="10457"/>
                </a:cubicBezTo>
                <a:cubicBezTo>
                  <a:pt x="21422" y="4800"/>
                  <a:pt x="16602" y="0"/>
                  <a:pt x="10711" y="0"/>
                </a:cubicBezTo>
                <a:close/>
                <a:moveTo>
                  <a:pt x="13031" y="16114"/>
                </a:moveTo>
                <a:lnTo>
                  <a:pt x="12674" y="15943"/>
                </a:lnTo>
                <a:lnTo>
                  <a:pt x="12674" y="16286"/>
                </a:lnTo>
                <a:lnTo>
                  <a:pt x="12674" y="21086"/>
                </a:lnTo>
                <a:lnTo>
                  <a:pt x="12674" y="21600"/>
                </a:lnTo>
                <a:lnTo>
                  <a:pt x="13031" y="21257"/>
                </a:lnTo>
                <a:lnTo>
                  <a:pt x="14281" y="19714"/>
                </a:lnTo>
                <a:lnTo>
                  <a:pt x="15174" y="20914"/>
                </a:lnTo>
                <a:lnTo>
                  <a:pt x="15174" y="20914"/>
                </a:lnTo>
                <a:lnTo>
                  <a:pt x="16602" y="20914"/>
                </a:lnTo>
                <a:lnTo>
                  <a:pt x="16423" y="20571"/>
                </a:lnTo>
                <a:lnTo>
                  <a:pt x="15352" y="18857"/>
                </a:lnTo>
                <a:lnTo>
                  <a:pt x="17316" y="18343"/>
                </a:lnTo>
                <a:lnTo>
                  <a:pt x="17851" y="18171"/>
                </a:lnTo>
                <a:lnTo>
                  <a:pt x="17494" y="18000"/>
                </a:lnTo>
                <a:cubicBezTo>
                  <a:pt x="17494" y="18000"/>
                  <a:pt x="13031" y="16114"/>
                  <a:pt x="13031" y="16114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5D92EB8-9913-4F84-8D86-3D4EB4567E16}"/>
              </a:ext>
            </a:extLst>
          </p:cNvPr>
          <p:cNvSpPr txBox="1"/>
          <p:nvPr/>
        </p:nvSpPr>
        <p:spPr>
          <a:xfrm>
            <a:off x="977653" y="2791324"/>
            <a:ext cx="6274295" cy="34881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just"/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dolore magna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exercitation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ullamco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nisi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Duis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irure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reprehenderit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cillum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fugiat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pariatur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Excepteur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occaecat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cupidatat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proident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culpa qui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officia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deserunt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mollit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laborum</a:t>
            </a: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b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dolore magna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exercitation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ullamco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nisi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Duis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irure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reprehenderit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cillum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fugiat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pariatur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Excepteur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occaecat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cupidatat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proident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culpa qui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officia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deserunt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mollit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laborum</a:t>
            </a: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b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dolore magna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exercitation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ullamco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nisi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Duis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irure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reprehenderit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cillum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fugiat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pariatur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Excepteur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occaecat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cupidatat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proident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culpa qui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officia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deserunt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mollit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laborum</a:t>
            </a: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indent="0" algn="just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1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Gill San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86342A6-B88C-46DC-A74B-A3B47BEC6F1F}"/>
              </a:ext>
            </a:extLst>
          </p:cNvPr>
          <p:cNvSpPr txBox="1"/>
          <p:nvPr/>
        </p:nvSpPr>
        <p:spPr>
          <a:xfrm>
            <a:off x="977653" y="6747068"/>
            <a:ext cx="6274295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en-ID" sz="12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John Day</a:t>
            </a:r>
            <a:endParaRPr lang="en-ID" sz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/>
            <a:r>
              <a:rPr lang="en-ID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Your Tittle Here</a:t>
            </a:r>
          </a:p>
        </p:txBody>
      </p:sp>
      <p:sp>
        <p:nvSpPr>
          <p:cNvPr id="1163" name="TextBox 1162">
            <a:extLst>
              <a:ext uri="{FF2B5EF4-FFF2-40B4-BE49-F238E27FC236}">
                <a16:creationId xmlns:a16="http://schemas.microsoft.com/office/drawing/2014/main" id="{F938A695-CEB9-4FFE-A7A4-A7DFB7EA2DBB}"/>
              </a:ext>
            </a:extLst>
          </p:cNvPr>
          <p:cNvSpPr txBox="1"/>
          <p:nvPr/>
        </p:nvSpPr>
        <p:spPr>
          <a:xfrm>
            <a:off x="3456767" y="8602658"/>
            <a:ext cx="1316066" cy="22955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825" b="0" i="0" u="none" strike="noStrike" cap="none" spc="0" normalizeH="0" baseline="0" dirty="0">
                <a:ln>
                  <a:noFill/>
                </a:ln>
                <a:solidFill>
                  <a:srgbClr val="00B67F"/>
                </a:solidFill>
                <a:effectLst/>
                <a:uFillTx/>
                <a:latin typeface="Montserrat"/>
                <a:ea typeface="+mn-ea"/>
                <a:cs typeface="+mn-cs"/>
                <a:sym typeface="Montserrat"/>
                <a:rtl val="0"/>
              </a:rPr>
              <a:t>www.yourwebsite.com</a:t>
            </a:r>
          </a:p>
        </p:txBody>
      </p:sp>
      <p:sp>
        <p:nvSpPr>
          <p:cNvPr id="1175" name="Freeform: Shape 1174">
            <a:extLst>
              <a:ext uri="{FF2B5EF4-FFF2-40B4-BE49-F238E27FC236}">
                <a16:creationId xmlns:a16="http://schemas.microsoft.com/office/drawing/2014/main" id="{1FAC88C9-D320-4DBC-BE43-20D65CB4539E}"/>
              </a:ext>
            </a:extLst>
          </p:cNvPr>
          <p:cNvSpPr/>
          <p:nvPr/>
        </p:nvSpPr>
        <p:spPr>
          <a:xfrm>
            <a:off x="1284660" y="9792242"/>
            <a:ext cx="409153" cy="459106"/>
          </a:xfrm>
          <a:custGeom>
            <a:avLst/>
            <a:gdLst>
              <a:gd name="connsiteX0" fmla="*/ 264128 w 306609"/>
              <a:gd name="connsiteY0" fmla="*/ 319088 h 344042"/>
              <a:gd name="connsiteX1" fmla="*/ 233839 w 306609"/>
              <a:gd name="connsiteY1" fmla="*/ 344043 h 344042"/>
              <a:gd name="connsiteX2" fmla="*/ 162496 w 306609"/>
              <a:gd name="connsiteY2" fmla="*/ 254508 h 344042"/>
              <a:gd name="connsiteX3" fmla="*/ 94107 w 306609"/>
              <a:gd name="connsiteY3" fmla="*/ 329946 h 344042"/>
              <a:gd name="connsiteX4" fmla="*/ 0 w 306609"/>
              <a:gd name="connsiteY4" fmla="*/ 0 h 344042"/>
              <a:gd name="connsiteX5" fmla="*/ 306610 w 306609"/>
              <a:gd name="connsiteY5" fmla="*/ 154114 h 344042"/>
              <a:gd name="connsiteX6" fmla="*/ 224028 w 306609"/>
              <a:gd name="connsiteY6" fmla="*/ 205264 h 344042"/>
              <a:gd name="connsiteX7" fmla="*/ 297370 w 306609"/>
              <a:gd name="connsiteY7" fmla="*/ 291465 h 344042"/>
              <a:gd name="connsiteX8" fmla="*/ 264128 w 306609"/>
              <a:gd name="connsiteY8" fmla="*/ 319088 h 344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6609" h="344042">
                <a:moveTo>
                  <a:pt x="264128" y="319088"/>
                </a:moveTo>
                <a:lnTo>
                  <a:pt x="233839" y="344043"/>
                </a:lnTo>
                <a:lnTo>
                  <a:pt x="162496" y="254508"/>
                </a:lnTo>
                <a:lnTo>
                  <a:pt x="94107" y="329946"/>
                </a:lnTo>
                <a:lnTo>
                  <a:pt x="0" y="0"/>
                </a:lnTo>
                <a:lnTo>
                  <a:pt x="306610" y="154114"/>
                </a:lnTo>
                <a:lnTo>
                  <a:pt x="224028" y="205264"/>
                </a:lnTo>
                <a:lnTo>
                  <a:pt x="297370" y="291465"/>
                </a:lnTo>
                <a:lnTo>
                  <a:pt x="264128" y="319088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04" name="Freeform: Shape 1203">
            <a:extLst>
              <a:ext uri="{FF2B5EF4-FFF2-40B4-BE49-F238E27FC236}">
                <a16:creationId xmlns:a16="http://schemas.microsoft.com/office/drawing/2014/main" id="{E0307667-4B49-4EED-8C92-AC483D7D913F}"/>
              </a:ext>
            </a:extLst>
          </p:cNvPr>
          <p:cNvSpPr/>
          <p:nvPr/>
        </p:nvSpPr>
        <p:spPr>
          <a:xfrm>
            <a:off x="-1" y="8008309"/>
            <a:ext cx="4781473" cy="2507292"/>
          </a:xfrm>
          <a:custGeom>
            <a:avLst/>
            <a:gdLst>
              <a:gd name="connsiteX0" fmla="*/ 3583115 w 3583114"/>
              <a:gd name="connsiteY0" fmla="*/ 1790415 h 1878901"/>
              <a:gd name="connsiteX1" fmla="*/ 3583115 w 3583114"/>
              <a:gd name="connsiteY1" fmla="*/ 1878902 h 1878901"/>
              <a:gd name="connsiteX2" fmla="*/ 0 w 3583114"/>
              <a:gd name="connsiteY2" fmla="*/ 1878902 h 1878901"/>
              <a:gd name="connsiteX3" fmla="*/ 0 w 3583114"/>
              <a:gd name="connsiteY3" fmla="*/ 31909 h 1878901"/>
              <a:gd name="connsiteX4" fmla="*/ 49911 w 3583114"/>
              <a:gd name="connsiteY4" fmla="*/ 30385 h 1878901"/>
              <a:gd name="connsiteX5" fmla="*/ 122206 w 3583114"/>
              <a:gd name="connsiteY5" fmla="*/ 10096 h 1878901"/>
              <a:gd name="connsiteX6" fmla="*/ 188881 w 3583114"/>
              <a:gd name="connsiteY6" fmla="*/ 0 h 1878901"/>
              <a:gd name="connsiteX7" fmla="*/ 233934 w 3583114"/>
              <a:gd name="connsiteY7" fmla="*/ 13525 h 1878901"/>
              <a:gd name="connsiteX8" fmla="*/ 301466 w 3583114"/>
              <a:gd name="connsiteY8" fmla="*/ 29242 h 1878901"/>
              <a:gd name="connsiteX9" fmla="*/ 360045 w 3583114"/>
              <a:gd name="connsiteY9" fmla="*/ 77629 h 1878901"/>
              <a:gd name="connsiteX10" fmla="*/ 492824 w 3583114"/>
              <a:gd name="connsiteY10" fmla="*/ 222885 h 1878901"/>
              <a:gd name="connsiteX11" fmla="*/ 660559 w 3583114"/>
              <a:gd name="connsiteY11" fmla="*/ 319659 h 1878901"/>
              <a:gd name="connsiteX12" fmla="*/ 867632 w 3583114"/>
              <a:gd name="connsiteY12" fmla="*/ 421005 h 1878901"/>
              <a:gd name="connsiteX13" fmla="*/ 991457 w 3583114"/>
              <a:gd name="connsiteY13" fmla="*/ 523399 h 1878901"/>
              <a:gd name="connsiteX14" fmla="*/ 1187387 w 3583114"/>
              <a:gd name="connsiteY14" fmla="*/ 660749 h 1878901"/>
              <a:gd name="connsiteX15" fmla="*/ 1440656 w 3583114"/>
              <a:gd name="connsiteY15" fmla="*/ 747427 h 1878901"/>
              <a:gd name="connsiteX16" fmla="*/ 1740027 w 3583114"/>
              <a:gd name="connsiteY16" fmla="*/ 916210 h 1878901"/>
              <a:gd name="connsiteX17" fmla="*/ 1998917 w 3583114"/>
              <a:gd name="connsiteY17" fmla="*/ 1124522 h 1878901"/>
              <a:gd name="connsiteX18" fmla="*/ 2329910 w 3583114"/>
              <a:gd name="connsiteY18" fmla="*/ 1221296 h 1878901"/>
              <a:gd name="connsiteX19" fmla="*/ 2812733 w 3583114"/>
              <a:gd name="connsiteY19" fmla="*/ 1252824 h 1878901"/>
              <a:gd name="connsiteX20" fmla="*/ 3243644 w 3583114"/>
              <a:gd name="connsiteY20" fmla="*/ 1465516 h 1878901"/>
              <a:gd name="connsiteX21" fmla="*/ 3536061 w 3583114"/>
              <a:gd name="connsiteY21" fmla="*/ 1726692 h 1878901"/>
              <a:gd name="connsiteX22" fmla="*/ 3583115 w 3583114"/>
              <a:gd name="connsiteY22" fmla="*/ 1790415 h 1878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3583114" h="1878901">
                <a:moveTo>
                  <a:pt x="3583115" y="1790415"/>
                </a:moveTo>
                <a:lnTo>
                  <a:pt x="3583115" y="1878902"/>
                </a:lnTo>
                <a:lnTo>
                  <a:pt x="0" y="1878902"/>
                </a:lnTo>
                <a:lnTo>
                  <a:pt x="0" y="31909"/>
                </a:lnTo>
                <a:cubicBezTo>
                  <a:pt x="16594" y="34400"/>
                  <a:pt x="33500" y="33884"/>
                  <a:pt x="49911" y="30385"/>
                </a:cubicBezTo>
                <a:cubicBezTo>
                  <a:pt x="72676" y="25908"/>
                  <a:pt x="97536" y="16859"/>
                  <a:pt x="122206" y="10096"/>
                </a:cubicBezTo>
                <a:cubicBezTo>
                  <a:pt x="143800" y="3411"/>
                  <a:pt x="166276" y="8"/>
                  <a:pt x="188881" y="0"/>
                </a:cubicBezTo>
                <a:cubicBezTo>
                  <a:pt x="205835" y="1143"/>
                  <a:pt x="214789" y="7811"/>
                  <a:pt x="233934" y="13525"/>
                </a:cubicBezTo>
                <a:cubicBezTo>
                  <a:pt x="253079" y="19241"/>
                  <a:pt x="282321" y="23622"/>
                  <a:pt x="301466" y="29242"/>
                </a:cubicBezTo>
                <a:cubicBezTo>
                  <a:pt x="320612" y="34862"/>
                  <a:pt x="330041" y="41624"/>
                  <a:pt x="360045" y="77629"/>
                </a:cubicBezTo>
                <a:cubicBezTo>
                  <a:pt x="390049" y="113633"/>
                  <a:pt x="442150" y="178975"/>
                  <a:pt x="492824" y="222885"/>
                </a:cubicBezTo>
                <a:cubicBezTo>
                  <a:pt x="543497" y="266795"/>
                  <a:pt x="593027" y="289560"/>
                  <a:pt x="660559" y="319659"/>
                </a:cubicBezTo>
                <a:cubicBezTo>
                  <a:pt x="728091" y="349758"/>
                  <a:pt x="813626" y="388334"/>
                  <a:pt x="867632" y="421005"/>
                </a:cubicBezTo>
                <a:cubicBezTo>
                  <a:pt x="921639" y="453676"/>
                  <a:pt x="943832" y="480632"/>
                  <a:pt x="991457" y="523399"/>
                </a:cubicBezTo>
                <a:cubicBezTo>
                  <a:pt x="1039082" y="566166"/>
                  <a:pt x="1110806" y="624745"/>
                  <a:pt x="1187387" y="660749"/>
                </a:cubicBezTo>
                <a:cubicBezTo>
                  <a:pt x="1263968" y="696754"/>
                  <a:pt x="1344930" y="710279"/>
                  <a:pt x="1440656" y="747427"/>
                </a:cubicBezTo>
                <a:cubicBezTo>
                  <a:pt x="1547490" y="790164"/>
                  <a:pt x="1648163" y="846923"/>
                  <a:pt x="1740027" y="916210"/>
                </a:cubicBezTo>
                <a:cubicBezTo>
                  <a:pt x="1833467" y="987171"/>
                  <a:pt x="1910048" y="1068610"/>
                  <a:pt x="1998917" y="1124522"/>
                </a:cubicBezTo>
                <a:cubicBezTo>
                  <a:pt x="2087785" y="1180433"/>
                  <a:pt x="2189417" y="1212247"/>
                  <a:pt x="2329910" y="1221296"/>
                </a:cubicBezTo>
                <a:cubicBezTo>
                  <a:pt x="2470404" y="1230344"/>
                  <a:pt x="2650712" y="1216819"/>
                  <a:pt x="2812733" y="1252824"/>
                </a:cubicBezTo>
                <a:cubicBezTo>
                  <a:pt x="2974753" y="1288828"/>
                  <a:pt x="3118676" y="1374077"/>
                  <a:pt x="3243644" y="1465516"/>
                </a:cubicBezTo>
                <a:cubicBezTo>
                  <a:pt x="3368612" y="1556957"/>
                  <a:pt x="3474339" y="1653540"/>
                  <a:pt x="3536061" y="1726692"/>
                </a:cubicBezTo>
                <a:cubicBezTo>
                  <a:pt x="3553191" y="1746827"/>
                  <a:pt x="3568913" y="1768118"/>
                  <a:pt x="3583115" y="1790415"/>
                </a:cubicBezTo>
                <a:close/>
              </a:path>
            </a:pathLst>
          </a:custGeom>
          <a:solidFill>
            <a:srgbClr val="00B67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05" name="Freeform: Shape 1204">
            <a:extLst>
              <a:ext uri="{FF2B5EF4-FFF2-40B4-BE49-F238E27FC236}">
                <a16:creationId xmlns:a16="http://schemas.microsoft.com/office/drawing/2014/main" id="{362E8D45-A54D-4C64-831A-60A8B8573EA7}"/>
              </a:ext>
            </a:extLst>
          </p:cNvPr>
          <p:cNvSpPr/>
          <p:nvPr/>
        </p:nvSpPr>
        <p:spPr>
          <a:xfrm>
            <a:off x="1032228" y="7686603"/>
            <a:ext cx="801403" cy="1341223"/>
          </a:xfrm>
          <a:custGeom>
            <a:avLst/>
            <a:gdLst>
              <a:gd name="connsiteX0" fmla="*/ 246221 w 600551"/>
              <a:gd name="connsiteY0" fmla="*/ 763048 h 1005078"/>
              <a:gd name="connsiteX1" fmla="*/ 0 w 600551"/>
              <a:gd name="connsiteY1" fmla="*/ 816483 h 1005078"/>
              <a:gd name="connsiteX2" fmla="*/ 126968 w 600551"/>
              <a:gd name="connsiteY2" fmla="*/ 564261 h 1005078"/>
              <a:gd name="connsiteX3" fmla="*/ 41243 w 600551"/>
              <a:gd name="connsiteY3" fmla="*/ 589979 h 1005078"/>
              <a:gd name="connsiteX4" fmla="*/ 178975 w 600551"/>
              <a:gd name="connsiteY4" fmla="*/ 327565 h 1005078"/>
              <a:gd name="connsiteX5" fmla="*/ 114967 w 600551"/>
              <a:gd name="connsiteY5" fmla="*/ 348329 h 1005078"/>
              <a:gd name="connsiteX6" fmla="*/ 300228 w 600551"/>
              <a:gd name="connsiteY6" fmla="*/ 0 h 1005078"/>
              <a:gd name="connsiteX7" fmla="*/ 485585 w 600551"/>
              <a:gd name="connsiteY7" fmla="*/ 348329 h 1005078"/>
              <a:gd name="connsiteX8" fmla="*/ 422053 w 600551"/>
              <a:gd name="connsiteY8" fmla="*/ 327756 h 1005078"/>
              <a:gd name="connsiteX9" fmla="*/ 559308 w 600551"/>
              <a:gd name="connsiteY9" fmla="*/ 590169 h 1005078"/>
              <a:gd name="connsiteX10" fmla="*/ 473583 w 600551"/>
              <a:gd name="connsiteY10" fmla="*/ 564452 h 1005078"/>
              <a:gd name="connsiteX11" fmla="*/ 600551 w 600551"/>
              <a:gd name="connsiteY11" fmla="*/ 816673 h 1005078"/>
              <a:gd name="connsiteX12" fmla="*/ 354330 w 600551"/>
              <a:gd name="connsiteY12" fmla="*/ 763238 h 1005078"/>
              <a:gd name="connsiteX13" fmla="*/ 354330 w 600551"/>
              <a:gd name="connsiteY13" fmla="*/ 979647 h 1005078"/>
              <a:gd name="connsiteX14" fmla="*/ 308324 w 600551"/>
              <a:gd name="connsiteY14" fmla="*/ 1001268 h 1005078"/>
              <a:gd name="connsiteX15" fmla="*/ 300228 w 600551"/>
              <a:gd name="connsiteY15" fmla="*/ 1005078 h 1005078"/>
              <a:gd name="connsiteX16" fmla="*/ 264700 w 600551"/>
              <a:gd name="connsiteY16" fmla="*/ 988314 h 1005078"/>
              <a:gd name="connsiteX17" fmla="*/ 245650 w 600551"/>
              <a:gd name="connsiteY17" fmla="*/ 979647 h 1005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600551" h="1005078">
                <a:moveTo>
                  <a:pt x="246221" y="763048"/>
                </a:moveTo>
                <a:lnTo>
                  <a:pt x="0" y="816483"/>
                </a:lnTo>
                <a:lnTo>
                  <a:pt x="126968" y="564261"/>
                </a:lnTo>
                <a:lnTo>
                  <a:pt x="41243" y="589979"/>
                </a:lnTo>
                <a:lnTo>
                  <a:pt x="178975" y="327565"/>
                </a:lnTo>
                <a:lnTo>
                  <a:pt x="114967" y="348329"/>
                </a:lnTo>
                <a:lnTo>
                  <a:pt x="300228" y="0"/>
                </a:lnTo>
                <a:lnTo>
                  <a:pt x="485585" y="348329"/>
                </a:lnTo>
                <a:lnTo>
                  <a:pt x="422053" y="327756"/>
                </a:lnTo>
                <a:lnTo>
                  <a:pt x="559308" y="590169"/>
                </a:lnTo>
                <a:lnTo>
                  <a:pt x="473583" y="564452"/>
                </a:lnTo>
                <a:lnTo>
                  <a:pt x="600551" y="816673"/>
                </a:lnTo>
                <a:lnTo>
                  <a:pt x="354330" y="763238"/>
                </a:lnTo>
                <a:lnTo>
                  <a:pt x="354330" y="979647"/>
                </a:lnTo>
                <a:cubicBezTo>
                  <a:pt x="338900" y="986790"/>
                  <a:pt x="323564" y="993934"/>
                  <a:pt x="308324" y="1001268"/>
                </a:cubicBezTo>
                <a:lnTo>
                  <a:pt x="300228" y="1005078"/>
                </a:lnTo>
                <a:lnTo>
                  <a:pt x="264700" y="988314"/>
                </a:lnTo>
                <a:lnTo>
                  <a:pt x="245650" y="979647"/>
                </a:lnTo>
                <a:close/>
              </a:path>
            </a:pathLst>
          </a:custGeom>
          <a:solidFill>
            <a:srgbClr val="00B67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06" name="Freeform: Shape 1205">
            <a:extLst>
              <a:ext uri="{FF2B5EF4-FFF2-40B4-BE49-F238E27FC236}">
                <a16:creationId xmlns:a16="http://schemas.microsoft.com/office/drawing/2014/main" id="{62C0E443-8EE4-45F7-B765-70E8FC77E9D4}"/>
              </a:ext>
            </a:extLst>
          </p:cNvPr>
          <p:cNvSpPr/>
          <p:nvPr/>
        </p:nvSpPr>
        <p:spPr>
          <a:xfrm>
            <a:off x="1776432" y="8655024"/>
            <a:ext cx="392884" cy="658027"/>
          </a:xfrm>
          <a:custGeom>
            <a:avLst/>
            <a:gdLst>
              <a:gd name="connsiteX0" fmla="*/ 120682 w 294417"/>
              <a:gd name="connsiteY0" fmla="*/ 374523 h 493109"/>
              <a:gd name="connsiteX1" fmla="*/ 0 w 294417"/>
              <a:gd name="connsiteY1" fmla="*/ 400812 h 493109"/>
              <a:gd name="connsiteX2" fmla="*/ 62198 w 294417"/>
              <a:gd name="connsiteY2" fmla="*/ 276987 h 493109"/>
              <a:gd name="connsiteX3" fmla="*/ 20193 w 294417"/>
              <a:gd name="connsiteY3" fmla="*/ 289370 h 493109"/>
              <a:gd name="connsiteX4" fmla="*/ 87440 w 294417"/>
              <a:gd name="connsiteY4" fmla="*/ 160687 h 493109"/>
              <a:gd name="connsiteX5" fmla="*/ 56388 w 294417"/>
              <a:gd name="connsiteY5" fmla="*/ 170783 h 493109"/>
              <a:gd name="connsiteX6" fmla="*/ 147161 w 294417"/>
              <a:gd name="connsiteY6" fmla="*/ 0 h 493109"/>
              <a:gd name="connsiteX7" fmla="*/ 238030 w 294417"/>
              <a:gd name="connsiteY7" fmla="*/ 170783 h 493109"/>
              <a:gd name="connsiteX8" fmla="*/ 206883 w 294417"/>
              <a:gd name="connsiteY8" fmla="*/ 160687 h 493109"/>
              <a:gd name="connsiteX9" fmla="*/ 274225 w 294417"/>
              <a:gd name="connsiteY9" fmla="*/ 289370 h 493109"/>
              <a:gd name="connsiteX10" fmla="*/ 232124 w 294417"/>
              <a:gd name="connsiteY10" fmla="*/ 276701 h 493109"/>
              <a:gd name="connsiteX11" fmla="*/ 294418 w 294417"/>
              <a:gd name="connsiteY11" fmla="*/ 400526 h 493109"/>
              <a:gd name="connsiteX12" fmla="*/ 173736 w 294417"/>
              <a:gd name="connsiteY12" fmla="*/ 374523 h 493109"/>
              <a:gd name="connsiteX13" fmla="*/ 173736 w 294417"/>
              <a:gd name="connsiteY13" fmla="*/ 480632 h 493109"/>
              <a:gd name="connsiteX14" fmla="*/ 151162 w 294417"/>
              <a:gd name="connsiteY14" fmla="*/ 491300 h 493109"/>
              <a:gd name="connsiteX15" fmla="*/ 147161 w 294417"/>
              <a:gd name="connsiteY15" fmla="*/ 493109 h 493109"/>
              <a:gd name="connsiteX16" fmla="*/ 129826 w 294417"/>
              <a:gd name="connsiteY16" fmla="*/ 485013 h 493109"/>
              <a:gd name="connsiteX17" fmla="*/ 120301 w 294417"/>
              <a:gd name="connsiteY17" fmla="*/ 480822 h 493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4417" h="493109">
                <a:moveTo>
                  <a:pt x="120682" y="374523"/>
                </a:moveTo>
                <a:lnTo>
                  <a:pt x="0" y="400812"/>
                </a:lnTo>
                <a:lnTo>
                  <a:pt x="62198" y="276987"/>
                </a:lnTo>
                <a:lnTo>
                  <a:pt x="20193" y="289370"/>
                </a:lnTo>
                <a:lnTo>
                  <a:pt x="87440" y="160687"/>
                </a:lnTo>
                <a:lnTo>
                  <a:pt x="56388" y="170783"/>
                </a:lnTo>
                <a:lnTo>
                  <a:pt x="147161" y="0"/>
                </a:lnTo>
                <a:lnTo>
                  <a:pt x="238030" y="170783"/>
                </a:lnTo>
                <a:lnTo>
                  <a:pt x="206883" y="160687"/>
                </a:lnTo>
                <a:lnTo>
                  <a:pt x="274225" y="289370"/>
                </a:lnTo>
                <a:lnTo>
                  <a:pt x="232124" y="276701"/>
                </a:lnTo>
                <a:lnTo>
                  <a:pt x="294418" y="400526"/>
                </a:lnTo>
                <a:lnTo>
                  <a:pt x="173736" y="374523"/>
                </a:lnTo>
                <a:lnTo>
                  <a:pt x="173736" y="480632"/>
                </a:lnTo>
                <a:cubicBezTo>
                  <a:pt x="166116" y="484156"/>
                  <a:pt x="158591" y="487680"/>
                  <a:pt x="151162" y="491300"/>
                </a:cubicBezTo>
                <a:lnTo>
                  <a:pt x="147161" y="493109"/>
                </a:lnTo>
                <a:lnTo>
                  <a:pt x="129826" y="485013"/>
                </a:lnTo>
                <a:lnTo>
                  <a:pt x="120301" y="480822"/>
                </a:lnTo>
                <a:close/>
              </a:path>
            </a:pathLst>
          </a:custGeom>
          <a:solidFill>
            <a:srgbClr val="00B67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07" name="Freeform: Shape 1206">
            <a:extLst>
              <a:ext uri="{FF2B5EF4-FFF2-40B4-BE49-F238E27FC236}">
                <a16:creationId xmlns:a16="http://schemas.microsoft.com/office/drawing/2014/main" id="{A43C991E-8618-4CCA-9C47-CE974328DFE0}"/>
              </a:ext>
            </a:extLst>
          </p:cNvPr>
          <p:cNvSpPr/>
          <p:nvPr/>
        </p:nvSpPr>
        <p:spPr>
          <a:xfrm>
            <a:off x="6645229" y="8768276"/>
            <a:ext cx="393010" cy="658154"/>
          </a:xfrm>
          <a:custGeom>
            <a:avLst/>
            <a:gdLst>
              <a:gd name="connsiteX0" fmla="*/ 120682 w 294512"/>
              <a:gd name="connsiteY0" fmla="*/ 374142 h 493204"/>
              <a:gd name="connsiteX1" fmla="*/ 0 w 294512"/>
              <a:gd name="connsiteY1" fmla="*/ 400431 h 493204"/>
              <a:gd name="connsiteX2" fmla="*/ 62199 w 294512"/>
              <a:gd name="connsiteY2" fmla="*/ 276606 h 493204"/>
              <a:gd name="connsiteX3" fmla="*/ 20193 w 294512"/>
              <a:gd name="connsiteY3" fmla="*/ 289274 h 493204"/>
              <a:gd name="connsiteX4" fmla="*/ 87535 w 294512"/>
              <a:gd name="connsiteY4" fmla="*/ 160687 h 493204"/>
              <a:gd name="connsiteX5" fmla="*/ 56483 w 294512"/>
              <a:gd name="connsiteY5" fmla="*/ 170688 h 493204"/>
              <a:gd name="connsiteX6" fmla="*/ 147257 w 294512"/>
              <a:gd name="connsiteY6" fmla="*/ 0 h 493204"/>
              <a:gd name="connsiteX7" fmla="*/ 238125 w 294512"/>
              <a:gd name="connsiteY7" fmla="*/ 170688 h 493204"/>
              <a:gd name="connsiteX8" fmla="*/ 207073 w 294512"/>
              <a:gd name="connsiteY8" fmla="*/ 160687 h 493204"/>
              <a:gd name="connsiteX9" fmla="*/ 274320 w 294512"/>
              <a:gd name="connsiteY9" fmla="*/ 289369 h 493204"/>
              <a:gd name="connsiteX10" fmla="*/ 232220 w 294512"/>
              <a:gd name="connsiteY10" fmla="*/ 276701 h 493204"/>
              <a:gd name="connsiteX11" fmla="*/ 294513 w 294512"/>
              <a:gd name="connsiteY11" fmla="*/ 400526 h 493204"/>
              <a:gd name="connsiteX12" fmla="*/ 173831 w 294512"/>
              <a:gd name="connsiteY12" fmla="*/ 374237 h 493204"/>
              <a:gd name="connsiteX13" fmla="*/ 173831 w 294512"/>
              <a:gd name="connsiteY13" fmla="*/ 480726 h 493204"/>
              <a:gd name="connsiteX14" fmla="*/ 151257 w 294512"/>
              <a:gd name="connsiteY14" fmla="*/ 491394 h 493204"/>
              <a:gd name="connsiteX15" fmla="*/ 147257 w 294512"/>
              <a:gd name="connsiteY15" fmla="*/ 493204 h 493204"/>
              <a:gd name="connsiteX16" fmla="*/ 129921 w 294512"/>
              <a:gd name="connsiteY16" fmla="*/ 485108 h 493204"/>
              <a:gd name="connsiteX17" fmla="*/ 120396 w 294512"/>
              <a:gd name="connsiteY17" fmla="*/ 480917 h 493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4512" h="493204">
                <a:moveTo>
                  <a:pt x="120682" y="374142"/>
                </a:moveTo>
                <a:lnTo>
                  <a:pt x="0" y="400431"/>
                </a:lnTo>
                <a:lnTo>
                  <a:pt x="62199" y="276606"/>
                </a:lnTo>
                <a:lnTo>
                  <a:pt x="20193" y="289274"/>
                </a:lnTo>
                <a:lnTo>
                  <a:pt x="87535" y="160687"/>
                </a:lnTo>
                <a:lnTo>
                  <a:pt x="56483" y="170688"/>
                </a:lnTo>
                <a:lnTo>
                  <a:pt x="147257" y="0"/>
                </a:lnTo>
                <a:lnTo>
                  <a:pt x="238125" y="170688"/>
                </a:lnTo>
                <a:lnTo>
                  <a:pt x="207073" y="160687"/>
                </a:lnTo>
                <a:lnTo>
                  <a:pt x="274320" y="289369"/>
                </a:lnTo>
                <a:lnTo>
                  <a:pt x="232220" y="276701"/>
                </a:lnTo>
                <a:lnTo>
                  <a:pt x="294513" y="400526"/>
                </a:lnTo>
                <a:lnTo>
                  <a:pt x="173831" y="374237"/>
                </a:lnTo>
                <a:lnTo>
                  <a:pt x="173831" y="480726"/>
                </a:lnTo>
                <a:cubicBezTo>
                  <a:pt x="166211" y="484251"/>
                  <a:pt x="158686" y="487775"/>
                  <a:pt x="151257" y="491394"/>
                </a:cubicBezTo>
                <a:lnTo>
                  <a:pt x="147257" y="493204"/>
                </a:lnTo>
                <a:lnTo>
                  <a:pt x="129921" y="485108"/>
                </a:lnTo>
                <a:lnTo>
                  <a:pt x="120396" y="480917"/>
                </a:lnTo>
                <a:close/>
              </a:path>
            </a:pathLst>
          </a:custGeom>
          <a:solidFill>
            <a:srgbClr val="00B67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08" name="Freeform: Shape 1207">
            <a:extLst>
              <a:ext uri="{FF2B5EF4-FFF2-40B4-BE49-F238E27FC236}">
                <a16:creationId xmlns:a16="http://schemas.microsoft.com/office/drawing/2014/main" id="{B52EF040-255B-4D67-ADDD-3D264AE4A843}"/>
              </a:ext>
            </a:extLst>
          </p:cNvPr>
          <p:cNvSpPr/>
          <p:nvPr/>
        </p:nvSpPr>
        <p:spPr>
          <a:xfrm>
            <a:off x="5318877" y="9463291"/>
            <a:ext cx="392884" cy="657646"/>
          </a:xfrm>
          <a:custGeom>
            <a:avLst/>
            <a:gdLst>
              <a:gd name="connsiteX0" fmla="*/ 120682 w 294417"/>
              <a:gd name="connsiteY0" fmla="*/ 374332 h 492823"/>
              <a:gd name="connsiteX1" fmla="*/ 0 w 294417"/>
              <a:gd name="connsiteY1" fmla="*/ 400526 h 492823"/>
              <a:gd name="connsiteX2" fmla="*/ 62294 w 294417"/>
              <a:gd name="connsiteY2" fmla="*/ 276701 h 492823"/>
              <a:gd name="connsiteX3" fmla="*/ 20193 w 294417"/>
              <a:gd name="connsiteY3" fmla="*/ 289370 h 492823"/>
              <a:gd name="connsiteX4" fmla="*/ 87535 w 294417"/>
              <a:gd name="connsiteY4" fmla="*/ 160687 h 492823"/>
              <a:gd name="connsiteX5" fmla="*/ 56388 w 294417"/>
              <a:gd name="connsiteY5" fmla="*/ 170783 h 492823"/>
              <a:gd name="connsiteX6" fmla="*/ 147257 w 294417"/>
              <a:gd name="connsiteY6" fmla="*/ 0 h 492823"/>
              <a:gd name="connsiteX7" fmla="*/ 238125 w 294417"/>
              <a:gd name="connsiteY7" fmla="*/ 170783 h 492823"/>
              <a:gd name="connsiteX8" fmla="*/ 206978 w 294417"/>
              <a:gd name="connsiteY8" fmla="*/ 160687 h 492823"/>
              <a:gd name="connsiteX9" fmla="*/ 274225 w 294417"/>
              <a:gd name="connsiteY9" fmla="*/ 289370 h 492823"/>
              <a:gd name="connsiteX10" fmla="*/ 232220 w 294417"/>
              <a:gd name="connsiteY10" fmla="*/ 276701 h 492823"/>
              <a:gd name="connsiteX11" fmla="*/ 294418 w 294417"/>
              <a:gd name="connsiteY11" fmla="*/ 400526 h 492823"/>
              <a:gd name="connsiteX12" fmla="*/ 173736 w 294417"/>
              <a:gd name="connsiteY12" fmla="*/ 374332 h 492823"/>
              <a:gd name="connsiteX13" fmla="*/ 173736 w 294417"/>
              <a:gd name="connsiteY13" fmla="*/ 480441 h 492823"/>
              <a:gd name="connsiteX14" fmla="*/ 151162 w 294417"/>
              <a:gd name="connsiteY14" fmla="*/ 491014 h 492823"/>
              <a:gd name="connsiteX15" fmla="*/ 147257 w 294417"/>
              <a:gd name="connsiteY15" fmla="*/ 492823 h 492823"/>
              <a:gd name="connsiteX16" fmla="*/ 129826 w 294417"/>
              <a:gd name="connsiteY16" fmla="*/ 484727 h 492823"/>
              <a:gd name="connsiteX17" fmla="*/ 120301 w 294417"/>
              <a:gd name="connsiteY17" fmla="*/ 480536 h 4928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4417" h="492823">
                <a:moveTo>
                  <a:pt x="120682" y="374332"/>
                </a:moveTo>
                <a:lnTo>
                  <a:pt x="0" y="400526"/>
                </a:lnTo>
                <a:lnTo>
                  <a:pt x="62294" y="276701"/>
                </a:lnTo>
                <a:lnTo>
                  <a:pt x="20193" y="289370"/>
                </a:lnTo>
                <a:lnTo>
                  <a:pt x="87535" y="160687"/>
                </a:lnTo>
                <a:lnTo>
                  <a:pt x="56388" y="170783"/>
                </a:lnTo>
                <a:lnTo>
                  <a:pt x="147257" y="0"/>
                </a:lnTo>
                <a:lnTo>
                  <a:pt x="238125" y="170783"/>
                </a:lnTo>
                <a:lnTo>
                  <a:pt x="206978" y="160687"/>
                </a:lnTo>
                <a:lnTo>
                  <a:pt x="274225" y="289370"/>
                </a:lnTo>
                <a:lnTo>
                  <a:pt x="232220" y="276701"/>
                </a:lnTo>
                <a:lnTo>
                  <a:pt x="294418" y="400526"/>
                </a:lnTo>
                <a:lnTo>
                  <a:pt x="173736" y="374332"/>
                </a:lnTo>
                <a:lnTo>
                  <a:pt x="173736" y="480441"/>
                </a:lnTo>
                <a:lnTo>
                  <a:pt x="151162" y="491014"/>
                </a:lnTo>
                <a:lnTo>
                  <a:pt x="147257" y="492823"/>
                </a:lnTo>
                <a:lnTo>
                  <a:pt x="129826" y="484727"/>
                </a:lnTo>
                <a:lnTo>
                  <a:pt x="120301" y="480536"/>
                </a:lnTo>
                <a:close/>
              </a:path>
            </a:pathLst>
          </a:custGeom>
          <a:solidFill>
            <a:srgbClr val="00B67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09" name="Freeform: Shape 1208">
            <a:extLst>
              <a:ext uri="{FF2B5EF4-FFF2-40B4-BE49-F238E27FC236}">
                <a16:creationId xmlns:a16="http://schemas.microsoft.com/office/drawing/2014/main" id="{8EBC01BE-9121-4D43-BF02-20C907CCF8C1}"/>
              </a:ext>
            </a:extLst>
          </p:cNvPr>
          <p:cNvSpPr/>
          <p:nvPr/>
        </p:nvSpPr>
        <p:spPr>
          <a:xfrm>
            <a:off x="632607" y="8101605"/>
            <a:ext cx="298063" cy="497874"/>
          </a:xfrm>
          <a:custGeom>
            <a:avLst/>
            <a:gdLst>
              <a:gd name="connsiteX0" fmla="*/ 91345 w 223361"/>
              <a:gd name="connsiteY0" fmla="*/ 283369 h 373094"/>
              <a:gd name="connsiteX1" fmla="*/ 0 w 223361"/>
              <a:gd name="connsiteY1" fmla="*/ 303180 h 373094"/>
              <a:gd name="connsiteX2" fmla="*/ 47149 w 223361"/>
              <a:gd name="connsiteY2" fmla="*/ 209550 h 373094"/>
              <a:gd name="connsiteX3" fmla="*/ 15240 w 223361"/>
              <a:gd name="connsiteY3" fmla="*/ 219075 h 373094"/>
              <a:gd name="connsiteX4" fmla="*/ 66199 w 223361"/>
              <a:gd name="connsiteY4" fmla="*/ 121634 h 373094"/>
              <a:gd name="connsiteX5" fmla="*/ 42672 w 223361"/>
              <a:gd name="connsiteY5" fmla="*/ 129254 h 373094"/>
              <a:gd name="connsiteX6" fmla="*/ 111443 w 223361"/>
              <a:gd name="connsiteY6" fmla="*/ 0 h 373094"/>
              <a:gd name="connsiteX7" fmla="*/ 180213 w 223361"/>
              <a:gd name="connsiteY7" fmla="*/ 129254 h 373094"/>
              <a:gd name="connsiteX8" fmla="*/ 156686 w 223361"/>
              <a:gd name="connsiteY8" fmla="*/ 121634 h 373094"/>
              <a:gd name="connsiteX9" fmla="*/ 207550 w 223361"/>
              <a:gd name="connsiteY9" fmla="*/ 219075 h 373094"/>
              <a:gd name="connsiteX10" fmla="*/ 175736 w 223361"/>
              <a:gd name="connsiteY10" fmla="*/ 209550 h 373094"/>
              <a:gd name="connsiteX11" fmla="*/ 223361 w 223361"/>
              <a:gd name="connsiteY11" fmla="*/ 303180 h 373094"/>
              <a:gd name="connsiteX12" fmla="*/ 132017 w 223361"/>
              <a:gd name="connsiteY12" fmla="*/ 283369 h 373094"/>
              <a:gd name="connsiteX13" fmla="*/ 132017 w 223361"/>
              <a:gd name="connsiteY13" fmla="*/ 363664 h 373094"/>
              <a:gd name="connsiteX14" fmla="*/ 114872 w 223361"/>
              <a:gd name="connsiteY14" fmla="*/ 371665 h 373094"/>
              <a:gd name="connsiteX15" fmla="*/ 111919 w 223361"/>
              <a:gd name="connsiteY15" fmla="*/ 373094 h 373094"/>
              <a:gd name="connsiteX16" fmla="*/ 98774 w 223361"/>
              <a:gd name="connsiteY16" fmla="*/ 366998 h 373094"/>
              <a:gd name="connsiteX17" fmla="*/ 91821 w 223361"/>
              <a:gd name="connsiteY17" fmla="*/ 363760 h 373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23361" h="373094">
                <a:moveTo>
                  <a:pt x="91345" y="283369"/>
                </a:moveTo>
                <a:lnTo>
                  <a:pt x="0" y="303180"/>
                </a:lnTo>
                <a:lnTo>
                  <a:pt x="47149" y="209550"/>
                </a:lnTo>
                <a:lnTo>
                  <a:pt x="15240" y="219075"/>
                </a:lnTo>
                <a:lnTo>
                  <a:pt x="66199" y="121634"/>
                </a:lnTo>
                <a:lnTo>
                  <a:pt x="42672" y="129254"/>
                </a:lnTo>
                <a:lnTo>
                  <a:pt x="111443" y="0"/>
                </a:lnTo>
                <a:lnTo>
                  <a:pt x="180213" y="129254"/>
                </a:lnTo>
                <a:lnTo>
                  <a:pt x="156686" y="121634"/>
                </a:lnTo>
                <a:lnTo>
                  <a:pt x="207550" y="219075"/>
                </a:lnTo>
                <a:lnTo>
                  <a:pt x="175736" y="209550"/>
                </a:lnTo>
                <a:lnTo>
                  <a:pt x="223361" y="303180"/>
                </a:lnTo>
                <a:lnTo>
                  <a:pt x="132017" y="283369"/>
                </a:lnTo>
                <a:lnTo>
                  <a:pt x="132017" y="363664"/>
                </a:lnTo>
                <a:lnTo>
                  <a:pt x="114872" y="371665"/>
                </a:lnTo>
                <a:lnTo>
                  <a:pt x="111919" y="373094"/>
                </a:lnTo>
                <a:lnTo>
                  <a:pt x="98774" y="366998"/>
                </a:lnTo>
                <a:lnTo>
                  <a:pt x="91821" y="363760"/>
                </a:lnTo>
                <a:close/>
              </a:path>
            </a:pathLst>
          </a:custGeom>
          <a:solidFill>
            <a:srgbClr val="00B67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10" name="Freeform: Shape 1209">
            <a:extLst>
              <a:ext uri="{FF2B5EF4-FFF2-40B4-BE49-F238E27FC236}">
                <a16:creationId xmlns:a16="http://schemas.microsoft.com/office/drawing/2014/main" id="{9B46E099-9890-4A1F-B0B2-3771BFB523E2}"/>
              </a:ext>
            </a:extLst>
          </p:cNvPr>
          <p:cNvSpPr/>
          <p:nvPr/>
        </p:nvSpPr>
        <p:spPr>
          <a:xfrm>
            <a:off x="4894343" y="10200633"/>
            <a:ext cx="50842" cy="39402"/>
          </a:xfrm>
          <a:custGeom>
            <a:avLst/>
            <a:gdLst>
              <a:gd name="connsiteX0" fmla="*/ 0 w 38100"/>
              <a:gd name="connsiteY0" fmla="*/ 29528 h 29527"/>
              <a:gd name="connsiteX1" fmla="*/ 38100 w 38100"/>
              <a:gd name="connsiteY1" fmla="*/ 0 h 29527"/>
              <a:gd name="connsiteX2" fmla="*/ 0 w 38100"/>
              <a:gd name="connsiteY2" fmla="*/ 29528 h 29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8100" h="29527">
                <a:moveTo>
                  <a:pt x="0" y="29528"/>
                </a:moveTo>
                <a:cubicBezTo>
                  <a:pt x="12065" y="19431"/>
                  <a:pt x="24765" y="9589"/>
                  <a:pt x="38100" y="0"/>
                </a:cubicBezTo>
                <a:cubicBezTo>
                  <a:pt x="25019" y="9652"/>
                  <a:pt x="12319" y="19495"/>
                  <a:pt x="0" y="29528"/>
                </a:cubicBezTo>
                <a:close/>
              </a:path>
            </a:pathLst>
          </a:custGeom>
          <a:solidFill>
            <a:srgbClr val="00B67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11" name="Freeform: Shape 1210">
            <a:extLst>
              <a:ext uri="{FF2B5EF4-FFF2-40B4-BE49-F238E27FC236}">
                <a16:creationId xmlns:a16="http://schemas.microsoft.com/office/drawing/2014/main" id="{1891B34E-2A87-466C-A6AF-79483D0B9459}"/>
              </a:ext>
            </a:extLst>
          </p:cNvPr>
          <p:cNvSpPr/>
          <p:nvPr/>
        </p:nvSpPr>
        <p:spPr>
          <a:xfrm>
            <a:off x="4646106" y="8008054"/>
            <a:ext cx="3590362" cy="2507547"/>
          </a:xfrm>
          <a:custGeom>
            <a:avLst/>
            <a:gdLst>
              <a:gd name="connsiteX0" fmla="*/ 2538127 w 2690526"/>
              <a:gd name="connsiteY0" fmla="*/ 137160 h 1879092"/>
              <a:gd name="connsiteX1" fmla="*/ 2476977 w 2690526"/>
              <a:gd name="connsiteY1" fmla="*/ 220123 h 1879092"/>
              <a:gd name="connsiteX2" fmla="*/ 2362105 w 2690526"/>
              <a:gd name="connsiteY2" fmla="*/ 295180 h 1879092"/>
              <a:gd name="connsiteX3" fmla="*/ 2352580 w 2690526"/>
              <a:gd name="connsiteY3" fmla="*/ 434245 h 1879092"/>
              <a:gd name="connsiteX4" fmla="*/ 2336483 w 2690526"/>
              <a:gd name="connsiteY4" fmla="*/ 528352 h 1879092"/>
              <a:gd name="connsiteX5" fmla="*/ 2246662 w 2690526"/>
              <a:gd name="connsiteY5" fmla="*/ 635413 h 1879092"/>
              <a:gd name="connsiteX6" fmla="*/ 2067211 w 2690526"/>
              <a:gd name="connsiteY6" fmla="*/ 761334 h 1879092"/>
              <a:gd name="connsiteX7" fmla="*/ 1820799 w 2690526"/>
              <a:gd name="connsiteY7" fmla="*/ 893636 h 1879092"/>
              <a:gd name="connsiteX8" fmla="*/ 1589056 w 2690526"/>
              <a:gd name="connsiteY8" fmla="*/ 930783 h 1879092"/>
              <a:gd name="connsiteX9" fmla="*/ 1233202 w 2690526"/>
              <a:gd name="connsiteY9" fmla="*/ 1011365 h 1879092"/>
              <a:gd name="connsiteX10" fmla="*/ 1111568 w 2690526"/>
              <a:gd name="connsiteY10" fmla="*/ 1106615 h 1879092"/>
              <a:gd name="connsiteX11" fmla="*/ 974503 w 2690526"/>
              <a:gd name="connsiteY11" fmla="*/ 1199865 h 1879092"/>
              <a:gd name="connsiteX12" fmla="*/ 804577 w 2690526"/>
              <a:gd name="connsiteY12" fmla="*/ 1336930 h 1879092"/>
              <a:gd name="connsiteX13" fmla="*/ 571024 w 2690526"/>
              <a:gd name="connsiteY13" fmla="*/ 1521429 h 1879092"/>
              <a:gd name="connsiteX14" fmla="*/ 229267 w 2690526"/>
              <a:gd name="connsiteY14" fmla="*/ 1655636 h 1879092"/>
              <a:gd name="connsiteX15" fmla="*/ 185452 w 2690526"/>
              <a:gd name="connsiteY15" fmla="*/ 1673353 h 1879092"/>
              <a:gd name="connsiteX16" fmla="*/ 0 w 2690526"/>
              <a:gd name="connsiteY16" fmla="*/ 1879092 h 1879092"/>
              <a:gd name="connsiteX17" fmla="*/ 2690527 w 2690526"/>
              <a:gd name="connsiteY17" fmla="*/ 1879092 h 1879092"/>
              <a:gd name="connsiteX18" fmla="*/ 2690527 w 2690526"/>
              <a:gd name="connsiteY18" fmla="*/ 0 h 1879092"/>
              <a:gd name="connsiteX19" fmla="*/ 2604802 w 2690526"/>
              <a:gd name="connsiteY19" fmla="*/ 32861 h 1879092"/>
              <a:gd name="connsiteX20" fmla="*/ 2538127 w 2690526"/>
              <a:gd name="connsiteY20" fmla="*/ 137160 h 1879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690526" h="1879092">
                <a:moveTo>
                  <a:pt x="2538127" y="137160"/>
                </a:moveTo>
                <a:cubicBezTo>
                  <a:pt x="2530355" y="172201"/>
                  <a:pt x="2508147" y="202330"/>
                  <a:pt x="2476977" y="220123"/>
                </a:cubicBezTo>
                <a:cubicBezTo>
                  <a:pt x="2440876" y="241745"/>
                  <a:pt x="2384869" y="257461"/>
                  <a:pt x="2362105" y="295180"/>
                </a:cubicBezTo>
                <a:cubicBezTo>
                  <a:pt x="2339340" y="332899"/>
                  <a:pt x="2349437" y="392906"/>
                  <a:pt x="2352580" y="434245"/>
                </a:cubicBezTo>
                <a:cubicBezTo>
                  <a:pt x="2355723" y="475584"/>
                  <a:pt x="2352580" y="498158"/>
                  <a:pt x="2336483" y="528352"/>
                </a:cubicBezTo>
                <a:cubicBezTo>
                  <a:pt x="2312841" y="568882"/>
                  <a:pt x="2282466" y="605088"/>
                  <a:pt x="2246662" y="635413"/>
                </a:cubicBezTo>
                <a:cubicBezTo>
                  <a:pt x="2202657" y="674466"/>
                  <a:pt x="2143887" y="714756"/>
                  <a:pt x="2067211" y="761334"/>
                </a:cubicBezTo>
                <a:cubicBezTo>
                  <a:pt x="1987858" y="810435"/>
                  <a:pt x="1905566" y="854619"/>
                  <a:pt x="1820799" y="893636"/>
                </a:cubicBezTo>
                <a:cubicBezTo>
                  <a:pt x="1745647" y="926306"/>
                  <a:pt x="1685259" y="910590"/>
                  <a:pt x="1589056" y="930783"/>
                </a:cubicBezTo>
                <a:cubicBezTo>
                  <a:pt x="1492853" y="950976"/>
                  <a:pt x="1318927" y="986219"/>
                  <a:pt x="1233202" y="1011365"/>
                </a:cubicBezTo>
                <a:cubicBezTo>
                  <a:pt x="1147477" y="1036511"/>
                  <a:pt x="1152430" y="1080040"/>
                  <a:pt x="1111568" y="1106615"/>
                </a:cubicBezTo>
                <a:cubicBezTo>
                  <a:pt x="1070705" y="1133190"/>
                  <a:pt x="1025080" y="1163765"/>
                  <a:pt x="974503" y="1199865"/>
                </a:cubicBezTo>
                <a:cubicBezTo>
                  <a:pt x="915254" y="1242223"/>
                  <a:pt x="858516" y="1287988"/>
                  <a:pt x="804577" y="1336930"/>
                </a:cubicBezTo>
                <a:cubicBezTo>
                  <a:pt x="740950" y="1394841"/>
                  <a:pt x="669131" y="1467898"/>
                  <a:pt x="571024" y="1521429"/>
                </a:cubicBezTo>
                <a:cubicBezTo>
                  <a:pt x="472916" y="1574959"/>
                  <a:pt x="348424" y="1609059"/>
                  <a:pt x="229267" y="1655636"/>
                </a:cubicBezTo>
                <a:cubicBezTo>
                  <a:pt x="214598" y="1661351"/>
                  <a:pt x="199930" y="1667352"/>
                  <a:pt x="185452" y="1673353"/>
                </a:cubicBezTo>
                <a:cubicBezTo>
                  <a:pt x="114786" y="1733407"/>
                  <a:pt x="52422" y="1802594"/>
                  <a:pt x="0" y="1879092"/>
                </a:cubicBezTo>
                <a:lnTo>
                  <a:pt x="2690527" y="1879092"/>
                </a:lnTo>
                <a:lnTo>
                  <a:pt x="2690527" y="0"/>
                </a:lnTo>
                <a:cubicBezTo>
                  <a:pt x="2660898" y="7979"/>
                  <a:pt x="2632172" y="18991"/>
                  <a:pt x="2604802" y="32861"/>
                </a:cubicBezTo>
                <a:cubicBezTo>
                  <a:pt x="2548128" y="64294"/>
                  <a:pt x="2546890" y="103632"/>
                  <a:pt x="2538127" y="137160"/>
                </a:cubicBezTo>
                <a:close/>
              </a:path>
            </a:pathLst>
          </a:custGeom>
          <a:solidFill>
            <a:srgbClr val="00B67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13" name="TextBox 1212">
            <a:extLst>
              <a:ext uri="{FF2B5EF4-FFF2-40B4-BE49-F238E27FC236}">
                <a16:creationId xmlns:a16="http://schemas.microsoft.com/office/drawing/2014/main" id="{A545D706-62C9-4BB9-8546-74F0181151C5}"/>
              </a:ext>
            </a:extLst>
          </p:cNvPr>
          <p:cNvSpPr txBox="1"/>
          <p:nvPr/>
        </p:nvSpPr>
        <p:spPr>
          <a:xfrm>
            <a:off x="998544" y="1424685"/>
            <a:ext cx="1447512" cy="36420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700" b="0" i="0" u="none" strike="noStrike" cap="none" spc="0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uFillTx/>
                <a:latin typeface="Montserrat"/>
                <a:ea typeface="+mn-ea"/>
                <a:cs typeface="+mn-cs"/>
                <a:sym typeface="Montserrat"/>
                <a:rtl val="0"/>
              </a:rPr>
              <a:t>BrandName</a:t>
            </a:r>
            <a:endParaRPr kumimoji="0" lang="en-US" sz="1700" b="0" i="0" u="none" strike="noStrike" cap="none" spc="0" normalizeH="0" baseline="0" dirty="0">
              <a:ln>
                <a:noFill/>
              </a:ln>
              <a:solidFill>
                <a:srgbClr val="333333"/>
              </a:solidFill>
              <a:effectLst/>
              <a:uFillTx/>
              <a:latin typeface="Montserrat"/>
              <a:ea typeface="+mn-ea"/>
              <a:cs typeface="+mn-cs"/>
              <a:sym typeface="Montserrat"/>
              <a:rtl val="0"/>
            </a:endParaRPr>
          </a:p>
        </p:txBody>
      </p:sp>
      <p:sp>
        <p:nvSpPr>
          <p:cNvPr id="1214" name="TextBox 1213">
            <a:extLst>
              <a:ext uri="{FF2B5EF4-FFF2-40B4-BE49-F238E27FC236}">
                <a16:creationId xmlns:a16="http://schemas.microsoft.com/office/drawing/2014/main" id="{CA2B4CE0-ABFD-4C56-810D-CF6727F8C9F9}"/>
              </a:ext>
            </a:extLst>
          </p:cNvPr>
          <p:cNvSpPr txBox="1"/>
          <p:nvPr/>
        </p:nvSpPr>
        <p:spPr>
          <a:xfrm>
            <a:off x="1280288" y="1694034"/>
            <a:ext cx="884025" cy="21031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spc="71" normalizeH="0" baseline="0" dirty="0">
                <a:ln>
                  <a:noFill/>
                </a:ln>
                <a:solidFill>
                  <a:srgbClr val="00B67F"/>
                </a:solidFill>
                <a:effectLst/>
                <a:uFillTx/>
                <a:latin typeface="Montserrat"/>
                <a:ea typeface="+mn-ea"/>
                <a:cs typeface="+mn-cs"/>
                <a:sym typeface="Montserrat"/>
                <a:rtl val="0"/>
              </a:rPr>
              <a:t>LANDSCAPING</a:t>
            </a:r>
          </a:p>
        </p:txBody>
      </p:sp>
      <p:grpSp>
        <p:nvGrpSpPr>
          <p:cNvPr id="1215" name="Group 1214">
            <a:extLst>
              <a:ext uri="{FF2B5EF4-FFF2-40B4-BE49-F238E27FC236}">
                <a16:creationId xmlns:a16="http://schemas.microsoft.com/office/drawing/2014/main" id="{6C930C74-756F-4774-89FC-FAF1BC7821E9}"/>
              </a:ext>
            </a:extLst>
          </p:cNvPr>
          <p:cNvGrpSpPr/>
          <p:nvPr/>
        </p:nvGrpSpPr>
        <p:grpSpPr>
          <a:xfrm>
            <a:off x="1205284" y="621393"/>
            <a:ext cx="1034033" cy="766877"/>
            <a:chOff x="4689983" y="1364361"/>
            <a:chExt cx="1034033" cy="766877"/>
          </a:xfrm>
        </p:grpSpPr>
        <p:sp>
          <p:nvSpPr>
            <p:cNvPr id="1216" name="Freeform: Shape 1215">
              <a:extLst>
                <a:ext uri="{FF2B5EF4-FFF2-40B4-BE49-F238E27FC236}">
                  <a16:creationId xmlns:a16="http://schemas.microsoft.com/office/drawing/2014/main" id="{7ACE4A5E-525E-4D84-BC75-B260C001B430}"/>
                </a:ext>
              </a:extLst>
            </p:cNvPr>
            <p:cNvSpPr/>
            <p:nvPr/>
          </p:nvSpPr>
          <p:spPr>
            <a:xfrm>
              <a:off x="5133975" y="1828545"/>
              <a:ext cx="156336" cy="302641"/>
            </a:xfrm>
            <a:custGeom>
              <a:avLst/>
              <a:gdLst>
                <a:gd name="connsiteX0" fmla="*/ 0 w 156336"/>
                <a:gd name="connsiteY0" fmla="*/ 0 h 302641"/>
                <a:gd name="connsiteX1" fmla="*/ 126492 w 156336"/>
                <a:gd name="connsiteY1" fmla="*/ 47752 h 302641"/>
                <a:gd name="connsiteX2" fmla="*/ 126492 w 156336"/>
                <a:gd name="connsiteY2" fmla="*/ 265938 h 302641"/>
                <a:gd name="connsiteX3" fmla="*/ 0 w 156336"/>
                <a:gd name="connsiteY3" fmla="*/ 302641 h 302641"/>
                <a:gd name="connsiteX4" fmla="*/ 156337 w 156336"/>
                <a:gd name="connsiteY4" fmla="*/ 302641 h 302641"/>
                <a:gd name="connsiteX5" fmla="*/ 156337 w 156336"/>
                <a:gd name="connsiteY5" fmla="*/ 0 h 302641"/>
                <a:gd name="connsiteX6" fmla="*/ 0 w 156336"/>
                <a:gd name="connsiteY6" fmla="*/ 0 h 302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6336" h="302641">
                  <a:moveTo>
                    <a:pt x="0" y="0"/>
                  </a:moveTo>
                  <a:lnTo>
                    <a:pt x="126492" y="47752"/>
                  </a:lnTo>
                  <a:lnTo>
                    <a:pt x="126492" y="265938"/>
                  </a:lnTo>
                  <a:lnTo>
                    <a:pt x="0" y="302641"/>
                  </a:lnTo>
                  <a:lnTo>
                    <a:pt x="156337" y="302641"/>
                  </a:lnTo>
                  <a:lnTo>
                    <a:pt x="15633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67F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17" name="Freeform: Shape 1216">
              <a:extLst>
                <a:ext uri="{FF2B5EF4-FFF2-40B4-BE49-F238E27FC236}">
                  <a16:creationId xmlns:a16="http://schemas.microsoft.com/office/drawing/2014/main" id="{91658DB0-4FA0-4D79-B83D-81947C333118}"/>
                </a:ext>
              </a:extLst>
            </p:cNvPr>
            <p:cNvSpPr/>
            <p:nvPr/>
          </p:nvSpPr>
          <p:spPr>
            <a:xfrm>
              <a:off x="5133975" y="1828545"/>
              <a:ext cx="126491" cy="302641"/>
            </a:xfrm>
            <a:custGeom>
              <a:avLst/>
              <a:gdLst>
                <a:gd name="connsiteX0" fmla="*/ 0 w 126491"/>
                <a:gd name="connsiteY0" fmla="*/ 302641 h 302641"/>
                <a:gd name="connsiteX1" fmla="*/ 126492 w 126491"/>
                <a:gd name="connsiteY1" fmla="*/ 265938 h 302641"/>
                <a:gd name="connsiteX2" fmla="*/ 126492 w 126491"/>
                <a:gd name="connsiteY2" fmla="*/ 47752 h 302641"/>
                <a:gd name="connsiteX3" fmla="*/ 0 w 126491"/>
                <a:gd name="connsiteY3" fmla="*/ 0 h 302641"/>
                <a:gd name="connsiteX4" fmla="*/ 0 w 126491"/>
                <a:gd name="connsiteY4" fmla="*/ 302641 h 302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6491" h="302641">
                  <a:moveTo>
                    <a:pt x="0" y="302641"/>
                  </a:moveTo>
                  <a:lnTo>
                    <a:pt x="126492" y="265938"/>
                  </a:lnTo>
                  <a:lnTo>
                    <a:pt x="126492" y="47752"/>
                  </a:lnTo>
                  <a:lnTo>
                    <a:pt x="0" y="0"/>
                  </a:lnTo>
                  <a:lnTo>
                    <a:pt x="0" y="302641"/>
                  </a:lnTo>
                  <a:close/>
                </a:path>
              </a:pathLst>
            </a:custGeom>
            <a:solidFill>
              <a:srgbClr val="FFFFFF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18" name="Freeform: Shape 1217">
              <a:extLst>
                <a:ext uri="{FF2B5EF4-FFF2-40B4-BE49-F238E27FC236}">
                  <a16:creationId xmlns:a16="http://schemas.microsoft.com/office/drawing/2014/main" id="{50CCA5F4-29E3-465A-81F1-901C5938FD63}"/>
                </a:ext>
              </a:extLst>
            </p:cNvPr>
            <p:cNvSpPr/>
            <p:nvPr/>
          </p:nvSpPr>
          <p:spPr>
            <a:xfrm>
              <a:off x="5008385" y="1364361"/>
              <a:ext cx="201412" cy="451738"/>
            </a:xfrm>
            <a:custGeom>
              <a:avLst/>
              <a:gdLst>
                <a:gd name="connsiteX0" fmla="*/ 201408 w 201412"/>
                <a:gd name="connsiteY0" fmla="*/ 451739 h 451738"/>
                <a:gd name="connsiteX1" fmla="*/ 201408 w 201412"/>
                <a:gd name="connsiteY1" fmla="*/ 324739 h 451738"/>
                <a:gd name="connsiteX2" fmla="*/ 102094 w 201412"/>
                <a:gd name="connsiteY2" fmla="*/ 83439 h 451738"/>
                <a:gd name="connsiteX3" fmla="*/ 3923 w 201412"/>
                <a:gd name="connsiteY3" fmla="*/ 0 h 451738"/>
                <a:gd name="connsiteX4" fmla="*/ 201408 w 201412"/>
                <a:gd name="connsiteY4" fmla="*/ 451739 h 451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1412" h="451738">
                  <a:moveTo>
                    <a:pt x="201408" y="451739"/>
                  </a:moveTo>
                  <a:lnTo>
                    <a:pt x="201408" y="324739"/>
                  </a:lnTo>
                  <a:cubicBezTo>
                    <a:pt x="201887" y="234264"/>
                    <a:pt x="166120" y="147365"/>
                    <a:pt x="102094" y="83439"/>
                  </a:cubicBezTo>
                  <a:cubicBezTo>
                    <a:pt x="71327" y="53403"/>
                    <a:pt x="38526" y="25524"/>
                    <a:pt x="3923" y="0"/>
                  </a:cubicBezTo>
                  <a:cubicBezTo>
                    <a:pt x="-13984" y="176911"/>
                    <a:pt x="25640" y="335534"/>
                    <a:pt x="201408" y="451739"/>
                  </a:cubicBezTo>
                  <a:close/>
                </a:path>
              </a:pathLst>
            </a:custGeom>
            <a:solidFill>
              <a:srgbClr val="00B67F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19" name="Freeform: Shape 1218">
              <a:extLst>
                <a:ext uri="{FF2B5EF4-FFF2-40B4-BE49-F238E27FC236}">
                  <a16:creationId xmlns:a16="http://schemas.microsoft.com/office/drawing/2014/main" id="{9771E62F-3F4C-480A-844D-D377A7CA51AE}"/>
                </a:ext>
              </a:extLst>
            </p:cNvPr>
            <p:cNvSpPr/>
            <p:nvPr/>
          </p:nvSpPr>
          <p:spPr>
            <a:xfrm>
              <a:off x="5231128" y="1424685"/>
              <a:ext cx="147612" cy="331470"/>
            </a:xfrm>
            <a:custGeom>
              <a:avLst/>
              <a:gdLst>
                <a:gd name="connsiteX0" fmla="*/ 1 w 147612"/>
                <a:gd name="connsiteY0" fmla="*/ 331470 h 331470"/>
                <a:gd name="connsiteX1" fmla="*/ 1 w 147612"/>
                <a:gd name="connsiteY1" fmla="*/ 237744 h 331470"/>
                <a:gd name="connsiteX2" fmla="*/ 72773 w 147612"/>
                <a:gd name="connsiteY2" fmla="*/ 61214 h 331470"/>
                <a:gd name="connsiteX3" fmla="*/ 144782 w 147612"/>
                <a:gd name="connsiteY3" fmla="*/ 0 h 331470"/>
                <a:gd name="connsiteX4" fmla="*/ 1 w 147612"/>
                <a:gd name="connsiteY4" fmla="*/ 331470 h 331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612" h="331470">
                  <a:moveTo>
                    <a:pt x="1" y="331470"/>
                  </a:moveTo>
                  <a:lnTo>
                    <a:pt x="1" y="237744"/>
                  </a:lnTo>
                  <a:cubicBezTo>
                    <a:pt x="-228" y="171556"/>
                    <a:pt x="25966" y="108013"/>
                    <a:pt x="72773" y="61214"/>
                  </a:cubicBezTo>
                  <a:cubicBezTo>
                    <a:pt x="95323" y="39159"/>
                    <a:pt x="119384" y="18705"/>
                    <a:pt x="144782" y="0"/>
                  </a:cubicBezTo>
                  <a:cubicBezTo>
                    <a:pt x="157862" y="129667"/>
                    <a:pt x="128272" y="245999"/>
                    <a:pt x="1" y="331470"/>
                  </a:cubicBezTo>
                  <a:close/>
                </a:path>
              </a:pathLst>
            </a:custGeom>
            <a:solidFill>
              <a:srgbClr val="00B67F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20" name="Freeform: Shape 1219">
              <a:extLst>
                <a:ext uri="{FF2B5EF4-FFF2-40B4-BE49-F238E27FC236}">
                  <a16:creationId xmlns:a16="http://schemas.microsoft.com/office/drawing/2014/main" id="{E0F3E507-78CF-4497-BB58-4E15D4FC509E}"/>
                </a:ext>
              </a:extLst>
            </p:cNvPr>
            <p:cNvSpPr/>
            <p:nvPr/>
          </p:nvSpPr>
          <p:spPr>
            <a:xfrm>
              <a:off x="4947331" y="1663700"/>
              <a:ext cx="155530" cy="349250"/>
            </a:xfrm>
            <a:custGeom>
              <a:avLst/>
              <a:gdLst>
                <a:gd name="connsiteX0" fmla="*/ 155528 w 155530"/>
                <a:gd name="connsiteY0" fmla="*/ 349250 h 349250"/>
                <a:gd name="connsiteX1" fmla="*/ 155528 w 155530"/>
                <a:gd name="connsiteY1" fmla="*/ 250444 h 349250"/>
                <a:gd name="connsiteX2" fmla="*/ 79328 w 155530"/>
                <a:gd name="connsiteY2" fmla="*/ 64516 h 349250"/>
                <a:gd name="connsiteX3" fmla="*/ 3128 w 155530"/>
                <a:gd name="connsiteY3" fmla="*/ 0 h 349250"/>
                <a:gd name="connsiteX4" fmla="*/ 155528 w 155530"/>
                <a:gd name="connsiteY4" fmla="*/ 349250 h 349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530" h="349250">
                  <a:moveTo>
                    <a:pt x="155528" y="349250"/>
                  </a:moveTo>
                  <a:lnTo>
                    <a:pt x="155528" y="250444"/>
                  </a:lnTo>
                  <a:cubicBezTo>
                    <a:pt x="155819" y="180809"/>
                    <a:pt x="128405" y="113918"/>
                    <a:pt x="79328" y="64516"/>
                  </a:cubicBezTo>
                  <a:cubicBezTo>
                    <a:pt x="55443" y="41283"/>
                    <a:pt x="29983" y="19726"/>
                    <a:pt x="3128" y="0"/>
                  </a:cubicBezTo>
                  <a:cubicBezTo>
                    <a:pt x="-10969" y="136525"/>
                    <a:pt x="19638" y="259207"/>
                    <a:pt x="155528" y="349250"/>
                  </a:cubicBezTo>
                  <a:close/>
                </a:path>
              </a:pathLst>
            </a:custGeom>
            <a:solidFill>
              <a:srgbClr val="00B67F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21" name="Freeform: Shape 1220">
              <a:extLst>
                <a:ext uri="{FF2B5EF4-FFF2-40B4-BE49-F238E27FC236}">
                  <a16:creationId xmlns:a16="http://schemas.microsoft.com/office/drawing/2014/main" id="{871A541D-4FC8-426D-A24C-1254CCC949B1}"/>
                </a:ext>
              </a:extLst>
            </p:cNvPr>
            <p:cNvSpPr/>
            <p:nvPr/>
          </p:nvSpPr>
          <p:spPr>
            <a:xfrm>
              <a:off x="4689983" y="1871852"/>
              <a:ext cx="419100" cy="259318"/>
            </a:xfrm>
            <a:custGeom>
              <a:avLst/>
              <a:gdLst>
                <a:gd name="connsiteX0" fmla="*/ 419100 w 419100"/>
                <a:gd name="connsiteY0" fmla="*/ 259207 h 259318"/>
                <a:gd name="connsiteX1" fmla="*/ 346456 w 419100"/>
                <a:gd name="connsiteY1" fmla="*/ 154178 h 259318"/>
                <a:gd name="connsiteX2" fmla="*/ 128143 w 419100"/>
                <a:gd name="connsiteY2" fmla="*/ 12700 h 259318"/>
                <a:gd name="connsiteX3" fmla="*/ 0 w 419100"/>
                <a:gd name="connsiteY3" fmla="*/ 0 h 259318"/>
                <a:gd name="connsiteX4" fmla="*/ 419100 w 419100"/>
                <a:gd name="connsiteY4" fmla="*/ 259207 h 259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9100" h="259318">
                  <a:moveTo>
                    <a:pt x="419100" y="259207"/>
                  </a:moveTo>
                  <a:lnTo>
                    <a:pt x="346456" y="154178"/>
                  </a:lnTo>
                  <a:cubicBezTo>
                    <a:pt x="295419" y="79839"/>
                    <a:pt x="216845" y="28919"/>
                    <a:pt x="128143" y="12700"/>
                  </a:cubicBezTo>
                  <a:cubicBezTo>
                    <a:pt x="85757" y="5634"/>
                    <a:pt x="42949" y="1391"/>
                    <a:pt x="0" y="0"/>
                  </a:cubicBezTo>
                  <a:cubicBezTo>
                    <a:pt x="85217" y="155321"/>
                    <a:pt x="208280" y="263271"/>
                    <a:pt x="419100" y="259207"/>
                  </a:cubicBezTo>
                  <a:close/>
                </a:path>
              </a:pathLst>
            </a:custGeom>
            <a:solidFill>
              <a:srgbClr val="00B67F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22" name="Freeform: Shape 1221">
              <a:extLst>
                <a:ext uri="{FF2B5EF4-FFF2-40B4-BE49-F238E27FC236}">
                  <a16:creationId xmlns:a16="http://schemas.microsoft.com/office/drawing/2014/main" id="{164C8E37-964E-4FF0-BE95-84848FEB5EA8}"/>
                </a:ext>
              </a:extLst>
            </p:cNvPr>
            <p:cNvSpPr/>
            <p:nvPr/>
          </p:nvSpPr>
          <p:spPr>
            <a:xfrm>
              <a:off x="5304915" y="1663700"/>
              <a:ext cx="164640" cy="369316"/>
            </a:xfrm>
            <a:custGeom>
              <a:avLst/>
              <a:gdLst>
                <a:gd name="connsiteX0" fmla="*/ 1 w 164640"/>
                <a:gd name="connsiteY0" fmla="*/ 369316 h 369316"/>
                <a:gd name="connsiteX1" fmla="*/ 1 w 164640"/>
                <a:gd name="connsiteY1" fmla="*/ 264922 h 369316"/>
                <a:gd name="connsiteX2" fmla="*/ 81155 w 164640"/>
                <a:gd name="connsiteY2" fmla="*/ 68199 h 369316"/>
                <a:gd name="connsiteX3" fmla="*/ 161419 w 164640"/>
                <a:gd name="connsiteY3" fmla="*/ 0 h 369316"/>
                <a:gd name="connsiteX4" fmla="*/ 1 w 164640"/>
                <a:gd name="connsiteY4" fmla="*/ 369316 h 369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640" h="369316">
                  <a:moveTo>
                    <a:pt x="1" y="369316"/>
                  </a:moveTo>
                  <a:lnTo>
                    <a:pt x="1" y="264922"/>
                  </a:lnTo>
                  <a:cubicBezTo>
                    <a:pt x="-235" y="191155"/>
                    <a:pt x="28976" y="120343"/>
                    <a:pt x="81155" y="68199"/>
                  </a:cubicBezTo>
                  <a:cubicBezTo>
                    <a:pt x="106344" y="43686"/>
                    <a:pt x="133160" y="20901"/>
                    <a:pt x="161419" y="0"/>
                  </a:cubicBezTo>
                  <a:cubicBezTo>
                    <a:pt x="176150" y="144272"/>
                    <a:pt x="143385" y="274066"/>
                    <a:pt x="1" y="369316"/>
                  </a:cubicBezTo>
                  <a:close/>
                </a:path>
              </a:pathLst>
            </a:custGeom>
            <a:solidFill>
              <a:srgbClr val="00B67F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23" name="Freeform: Shape 1222">
              <a:extLst>
                <a:ext uri="{FF2B5EF4-FFF2-40B4-BE49-F238E27FC236}">
                  <a16:creationId xmlns:a16="http://schemas.microsoft.com/office/drawing/2014/main" id="{C305568B-0728-47CA-B8E5-8BC8D280EA0B}"/>
                </a:ext>
              </a:extLst>
            </p:cNvPr>
            <p:cNvSpPr/>
            <p:nvPr/>
          </p:nvSpPr>
          <p:spPr>
            <a:xfrm>
              <a:off x="5304916" y="1871852"/>
              <a:ext cx="419100" cy="259318"/>
            </a:xfrm>
            <a:custGeom>
              <a:avLst/>
              <a:gdLst>
                <a:gd name="connsiteX0" fmla="*/ 0 w 419100"/>
                <a:gd name="connsiteY0" fmla="*/ 259207 h 259318"/>
                <a:gd name="connsiteX1" fmla="*/ 72644 w 419100"/>
                <a:gd name="connsiteY1" fmla="*/ 154178 h 259318"/>
                <a:gd name="connsiteX2" fmla="*/ 290957 w 419100"/>
                <a:gd name="connsiteY2" fmla="*/ 12700 h 259318"/>
                <a:gd name="connsiteX3" fmla="*/ 419100 w 419100"/>
                <a:gd name="connsiteY3" fmla="*/ 0 h 259318"/>
                <a:gd name="connsiteX4" fmla="*/ 0 w 419100"/>
                <a:gd name="connsiteY4" fmla="*/ 259207 h 259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9100" h="259318">
                  <a:moveTo>
                    <a:pt x="0" y="259207"/>
                  </a:moveTo>
                  <a:lnTo>
                    <a:pt x="72644" y="154178"/>
                  </a:lnTo>
                  <a:cubicBezTo>
                    <a:pt x="123681" y="79839"/>
                    <a:pt x="202255" y="28919"/>
                    <a:pt x="290957" y="12700"/>
                  </a:cubicBezTo>
                  <a:cubicBezTo>
                    <a:pt x="333341" y="5621"/>
                    <a:pt x="376151" y="1378"/>
                    <a:pt x="419100" y="0"/>
                  </a:cubicBezTo>
                  <a:cubicBezTo>
                    <a:pt x="333883" y="155321"/>
                    <a:pt x="210820" y="263271"/>
                    <a:pt x="0" y="259207"/>
                  </a:cubicBezTo>
                  <a:close/>
                </a:path>
              </a:pathLst>
            </a:custGeom>
            <a:solidFill>
              <a:srgbClr val="00B67F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24" name="Freeform: Shape 1223">
              <a:extLst>
                <a:ext uri="{FF2B5EF4-FFF2-40B4-BE49-F238E27FC236}">
                  <a16:creationId xmlns:a16="http://schemas.microsoft.com/office/drawing/2014/main" id="{AE23ECC6-2D7E-465B-92D6-6BD320F1B6E8}"/>
                </a:ext>
              </a:extLst>
            </p:cNvPr>
            <p:cNvSpPr/>
            <p:nvPr/>
          </p:nvSpPr>
          <p:spPr>
            <a:xfrm>
              <a:off x="5123687" y="2051303"/>
              <a:ext cx="35330" cy="79883"/>
            </a:xfrm>
            <a:custGeom>
              <a:avLst/>
              <a:gdLst>
                <a:gd name="connsiteX0" fmla="*/ 1 w 35330"/>
                <a:gd name="connsiteY0" fmla="*/ 79883 h 79883"/>
                <a:gd name="connsiteX1" fmla="*/ 1 w 35330"/>
                <a:gd name="connsiteY1" fmla="*/ 56896 h 79883"/>
                <a:gd name="connsiteX2" fmla="*/ 17399 w 35330"/>
                <a:gd name="connsiteY2" fmla="*/ 14732 h 79883"/>
                <a:gd name="connsiteX3" fmla="*/ 34671 w 35330"/>
                <a:gd name="connsiteY3" fmla="*/ 0 h 79883"/>
                <a:gd name="connsiteX4" fmla="*/ 1 w 35330"/>
                <a:gd name="connsiteY4" fmla="*/ 79883 h 79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330" h="79883">
                  <a:moveTo>
                    <a:pt x="1" y="79883"/>
                  </a:moveTo>
                  <a:lnTo>
                    <a:pt x="1" y="56896"/>
                  </a:lnTo>
                  <a:cubicBezTo>
                    <a:pt x="-67" y="41081"/>
                    <a:pt x="6199" y="25897"/>
                    <a:pt x="17399" y="14732"/>
                  </a:cubicBezTo>
                  <a:cubicBezTo>
                    <a:pt x="22820" y="9440"/>
                    <a:pt x="28590" y="4518"/>
                    <a:pt x="34671" y="0"/>
                  </a:cubicBezTo>
                  <a:cubicBezTo>
                    <a:pt x="37720" y="31496"/>
                    <a:pt x="30861" y="59436"/>
                    <a:pt x="1" y="79883"/>
                  </a:cubicBezTo>
                  <a:close/>
                </a:path>
              </a:pathLst>
            </a:custGeom>
            <a:solidFill>
              <a:srgbClr val="00B67F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25" name="Freeform: Shape 1224">
              <a:extLst>
                <a:ext uri="{FF2B5EF4-FFF2-40B4-BE49-F238E27FC236}">
                  <a16:creationId xmlns:a16="http://schemas.microsoft.com/office/drawing/2014/main" id="{59409622-9EF2-49A5-AAAC-84DE05310E73}"/>
                </a:ext>
              </a:extLst>
            </p:cNvPr>
            <p:cNvSpPr/>
            <p:nvPr/>
          </p:nvSpPr>
          <p:spPr>
            <a:xfrm>
              <a:off x="5123688" y="2085594"/>
              <a:ext cx="73278" cy="45644"/>
            </a:xfrm>
            <a:custGeom>
              <a:avLst/>
              <a:gdLst>
                <a:gd name="connsiteX0" fmla="*/ 0 w 73278"/>
                <a:gd name="connsiteY0" fmla="*/ 45593 h 45644"/>
                <a:gd name="connsiteX1" fmla="*/ 12700 w 73278"/>
                <a:gd name="connsiteY1" fmla="*/ 27051 h 45644"/>
                <a:gd name="connsiteX2" fmla="*/ 50800 w 73278"/>
                <a:gd name="connsiteY2" fmla="*/ 2286 h 45644"/>
                <a:gd name="connsiteX3" fmla="*/ 73279 w 73278"/>
                <a:gd name="connsiteY3" fmla="*/ 0 h 45644"/>
                <a:gd name="connsiteX4" fmla="*/ 0 w 73278"/>
                <a:gd name="connsiteY4" fmla="*/ 45593 h 45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278" h="45644">
                  <a:moveTo>
                    <a:pt x="0" y="45593"/>
                  </a:moveTo>
                  <a:lnTo>
                    <a:pt x="12700" y="27051"/>
                  </a:lnTo>
                  <a:cubicBezTo>
                    <a:pt x="21629" y="14085"/>
                    <a:pt x="35327" y="5182"/>
                    <a:pt x="50800" y="2286"/>
                  </a:cubicBezTo>
                  <a:cubicBezTo>
                    <a:pt x="58236" y="1040"/>
                    <a:pt x="65744" y="276"/>
                    <a:pt x="73279" y="0"/>
                  </a:cubicBezTo>
                  <a:cubicBezTo>
                    <a:pt x="60418" y="28704"/>
                    <a:pt x="31432" y="46739"/>
                    <a:pt x="0" y="45593"/>
                  </a:cubicBezTo>
                  <a:close/>
                </a:path>
              </a:pathLst>
            </a:custGeom>
            <a:solidFill>
              <a:srgbClr val="00B67F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26" name="Freeform: Shape 1225">
              <a:extLst>
                <a:ext uri="{FF2B5EF4-FFF2-40B4-BE49-F238E27FC236}">
                  <a16:creationId xmlns:a16="http://schemas.microsoft.com/office/drawing/2014/main" id="{AD02F0BA-E4B7-434E-9B87-E44D8EEE8432}"/>
                </a:ext>
              </a:extLst>
            </p:cNvPr>
            <p:cNvSpPr/>
            <p:nvPr/>
          </p:nvSpPr>
          <p:spPr>
            <a:xfrm>
              <a:off x="5232146" y="1979803"/>
              <a:ext cx="14477" cy="14477"/>
            </a:xfrm>
            <a:custGeom>
              <a:avLst/>
              <a:gdLst>
                <a:gd name="connsiteX0" fmla="*/ 14478 w 14477"/>
                <a:gd name="connsiteY0" fmla="*/ 7239 h 14477"/>
                <a:gd name="connsiteX1" fmla="*/ 7239 w 14477"/>
                <a:gd name="connsiteY1" fmla="*/ 14478 h 14477"/>
                <a:gd name="connsiteX2" fmla="*/ 0 w 14477"/>
                <a:gd name="connsiteY2" fmla="*/ 7239 h 14477"/>
                <a:gd name="connsiteX3" fmla="*/ 7239 w 14477"/>
                <a:gd name="connsiteY3" fmla="*/ 0 h 14477"/>
                <a:gd name="connsiteX4" fmla="*/ 14478 w 14477"/>
                <a:gd name="connsiteY4" fmla="*/ 7239 h 14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77" h="14477">
                  <a:moveTo>
                    <a:pt x="14478" y="7239"/>
                  </a:moveTo>
                  <a:cubicBezTo>
                    <a:pt x="14478" y="11237"/>
                    <a:pt x="11237" y="14478"/>
                    <a:pt x="7239" y="14478"/>
                  </a:cubicBezTo>
                  <a:cubicBezTo>
                    <a:pt x="3241" y="14478"/>
                    <a:pt x="0" y="11237"/>
                    <a:pt x="0" y="7239"/>
                  </a:cubicBezTo>
                  <a:cubicBezTo>
                    <a:pt x="0" y="3241"/>
                    <a:pt x="3241" y="0"/>
                    <a:pt x="7239" y="0"/>
                  </a:cubicBezTo>
                  <a:cubicBezTo>
                    <a:pt x="11237" y="0"/>
                    <a:pt x="14478" y="3241"/>
                    <a:pt x="14478" y="7239"/>
                  </a:cubicBezTo>
                  <a:close/>
                </a:path>
              </a:pathLst>
            </a:custGeom>
            <a:solidFill>
              <a:srgbClr val="00B67F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27" name="Freeform: Shape 1226">
              <a:extLst>
                <a:ext uri="{FF2B5EF4-FFF2-40B4-BE49-F238E27FC236}">
                  <a16:creationId xmlns:a16="http://schemas.microsoft.com/office/drawing/2014/main" id="{1253705D-FA7B-41AA-AE60-0A4E433DD89E}"/>
                </a:ext>
              </a:extLst>
            </p:cNvPr>
            <p:cNvSpPr/>
            <p:nvPr/>
          </p:nvSpPr>
          <p:spPr>
            <a:xfrm>
              <a:off x="5153533" y="1887727"/>
              <a:ext cx="18796" cy="21208"/>
            </a:xfrm>
            <a:custGeom>
              <a:avLst/>
              <a:gdLst>
                <a:gd name="connsiteX0" fmla="*/ 0 w 18796"/>
                <a:gd name="connsiteY0" fmla="*/ 0 h 21208"/>
                <a:gd name="connsiteX1" fmla="*/ 18796 w 18796"/>
                <a:gd name="connsiteY1" fmla="*/ 0 h 21208"/>
                <a:gd name="connsiteX2" fmla="*/ 18796 w 18796"/>
                <a:gd name="connsiteY2" fmla="*/ 21209 h 21208"/>
                <a:gd name="connsiteX3" fmla="*/ 0 w 18796"/>
                <a:gd name="connsiteY3" fmla="*/ 21209 h 21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796" h="21208">
                  <a:moveTo>
                    <a:pt x="0" y="0"/>
                  </a:moveTo>
                  <a:lnTo>
                    <a:pt x="18796" y="0"/>
                  </a:lnTo>
                  <a:lnTo>
                    <a:pt x="18796" y="21209"/>
                  </a:lnTo>
                  <a:lnTo>
                    <a:pt x="0" y="21209"/>
                  </a:lnTo>
                  <a:close/>
                </a:path>
              </a:pathLst>
            </a:custGeom>
            <a:solidFill>
              <a:srgbClr val="00B67F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28" name="Freeform: Shape 1227">
              <a:extLst>
                <a:ext uri="{FF2B5EF4-FFF2-40B4-BE49-F238E27FC236}">
                  <a16:creationId xmlns:a16="http://schemas.microsoft.com/office/drawing/2014/main" id="{C8206AB4-BF46-4AC8-9998-51D20EDDCDE3}"/>
                </a:ext>
              </a:extLst>
            </p:cNvPr>
            <p:cNvSpPr/>
            <p:nvPr/>
          </p:nvSpPr>
          <p:spPr>
            <a:xfrm>
              <a:off x="5180711" y="1887727"/>
              <a:ext cx="18796" cy="21208"/>
            </a:xfrm>
            <a:custGeom>
              <a:avLst/>
              <a:gdLst>
                <a:gd name="connsiteX0" fmla="*/ 0 w 18796"/>
                <a:gd name="connsiteY0" fmla="*/ 0 h 21208"/>
                <a:gd name="connsiteX1" fmla="*/ 18796 w 18796"/>
                <a:gd name="connsiteY1" fmla="*/ 0 h 21208"/>
                <a:gd name="connsiteX2" fmla="*/ 18796 w 18796"/>
                <a:gd name="connsiteY2" fmla="*/ 21209 h 21208"/>
                <a:gd name="connsiteX3" fmla="*/ 0 w 18796"/>
                <a:gd name="connsiteY3" fmla="*/ 21209 h 21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796" h="21208">
                  <a:moveTo>
                    <a:pt x="0" y="0"/>
                  </a:moveTo>
                  <a:lnTo>
                    <a:pt x="18796" y="0"/>
                  </a:lnTo>
                  <a:lnTo>
                    <a:pt x="18796" y="21209"/>
                  </a:lnTo>
                  <a:lnTo>
                    <a:pt x="0" y="21209"/>
                  </a:lnTo>
                  <a:close/>
                </a:path>
              </a:pathLst>
            </a:custGeom>
            <a:solidFill>
              <a:srgbClr val="00B67F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29" name="Freeform: Shape 1228">
              <a:extLst>
                <a:ext uri="{FF2B5EF4-FFF2-40B4-BE49-F238E27FC236}">
                  <a16:creationId xmlns:a16="http://schemas.microsoft.com/office/drawing/2014/main" id="{7B987D9A-D7C2-41A7-B6BE-FBD39FD26633}"/>
                </a:ext>
              </a:extLst>
            </p:cNvPr>
            <p:cNvSpPr/>
            <p:nvPr/>
          </p:nvSpPr>
          <p:spPr>
            <a:xfrm>
              <a:off x="5153533" y="1913508"/>
              <a:ext cx="18796" cy="21208"/>
            </a:xfrm>
            <a:custGeom>
              <a:avLst/>
              <a:gdLst>
                <a:gd name="connsiteX0" fmla="*/ 0 w 18796"/>
                <a:gd name="connsiteY0" fmla="*/ 0 h 21208"/>
                <a:gd name="connsiteX1" fmla="*/ 18796 w 18796"/>
                <a:gd name="connsiteY1" fmla="*/ 0 h 21208"/>
                <a:gd name="connsiteX2" fmla="*/ 18796 w 18796"/>
                <a:gd name="connsiteY2" fmla="*/ 21209 h 21208"/>
                <a:gd name="connsiteX3" fmla="*/ 0 w 18796"/>
                <a:gd name="connsiteY3" fmla="*/ 21209 h 21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796" h="21208">
                  <a:moveTo>
                    <a:pt x="0" y="0"/>
                  </a:moveTo>
                  <a:lnTo>
                    <a:pt x="18796" y="0"/>
                  </a:lnTo>
                  <a:lnTo>
                    <a:pt x="18796" y="21209"/>
                  </a:lnTo>
                  <a:lnTo>
                    <a:pt x="0" y="21209"/>
                  </a:lnTo>
                  <a:close/>
                </a:path>
              </a:pathLst>
            </a:custGeom>
            <a:solidFill>
              <a:srgbClr val="00B67F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30" name="Freeform: Shape 1229">
              <a:extLst>
                <a:ext uri="{FF2B5EF4-FFF2-40B4-BE49-F238E27FC236}">
                  <a16:creationId xmlns:a16="http://schemas.microsoft.com/office/drawing/2014/main" id="{A3179AA4-E533-494C-B02F-C0B02F0B6F00}"/>
                </a:ext>
              </a:extLst>
            </p:cNvPr>
            <p:cNvSpPr/>
            <p:nvPr/>
          </p:nvSpPr>
          <p:spPr>
            <a:xfrm>
              <a:off x="5180711" y="1913508"/>
              <a:ext cx="18796" cy="21208"/>
            </a:xfrm>
            <a:custGeom>
              <a:avLst/>
              <a:gdLst>
                <a:gd name="connsiteX0" fmla="*/ 0 w 18796"/>
                <a:gd name="connsiteY0" fmla="*/ 0 h 21208"/>
                <a:gd name="connsiteX1" fmla="*/ 18796 w 18796"/>
                <a:gd name="connsiteY1" fmla="*/ 0 h 21208"/>
                <a:gd name="connsiteX2" fmla="*/ 18796 w 18796"/>
                <a:gd name="connsiteY2" fmla="*/ 21209 h 21208"/>
                <a:gd name="connsiteX3" fmla="*/ 0 w 18796"/>
                <a:gd name="connsiteY3" fmla="*/ 21209 h 21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796" h="21208">
                  <a:moveTo>
                    <a:pt x="0" y="0"/>
                  </a:moveTo>
                  <a:lnTo>
                    <a:pt x="18796" y="0"/>
                  </a:lnTo>
                  <a:lnTo>
                    <a:pt x="18796" y="21209"/>
                  </a:lnTo>
                  <a:lnTo>
                    <a:pt x="0" y="21209"/>
                  </a:lnTo>
                  <a:close/>
                </a:path>
              </a:pathLst>
            </a:custGeom>
            <a:solidFill>
              <a:srgbClr val="00B67F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906648805"/>
      </p:ext>
    </p:extLst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+1 23 456 789">
            <a:extLst>
              <a:ext uri="{FF2B5EF4-FFF2-40B4-BE49-F238E27FC236}">
                <a16:creationId xmlns:a16="http://schemas.microsoft.com/office/drawing/2014/main" id="{FA257959-A3B0-4573-ACE5-2A31AB54FB99}"/>
              </a:ext>
            </a:extLst>
          </p:cNvPr>
          <p:cNvSpPr txBox="1"/>
          <p:nvPr/>
        </p:nvSpPr>
        <p:spPr>
          <a:xfrm>
            <a:off x="5616532" y="535710"/>
            <a:ext cx="1278754" cy="203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r">
              <a:defRPr sz="800"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t>+1 23 456 789</a:t>
            </a:r>
          </a:p>
        </p:txBody>
      </p:sp>
      <p:sp>
        <p:nvSpPr>
          <p:cNvPr id="3" name="Your address here St.">
            <a:extLst>
              <a:ext uri="{FF2B5EF4-FFF2-40B4-BE49-F238E27FC236}">
                <a16:creationId xmlns:a16="http://schemas.microsoft.com/office/drawing/2014/main" id="{9ABD4AA2-AE9E-4766-AE9C-7AF416855253}"/>
              </a:ext>
            </a:extLst>
          </p:cNvPr>
          <p:cNvSpPr txBox="1"/>
          <p:nvPr/>
        </p:nvSpPr>
        <p:spPr>
          <a:xfrm>
            <a:off x="5549720" y="947749"/>
            <a:ext cx="1345566" cy="228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>
              <a:defRPr sz="800"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t>Your address here St.</a:t>
            </a:r>
          </a:p>
        </p:txBody>
      </p:sp>
      <p:sp>
        <p:nvSpPr>
          <p:cNvPr id="4" name="www.yourwebsite.com">
            <a:extLst>
              <a:ext uri="{FF2B5EF4-FFF2-40B4-BE49-F238E27FC236}">
                <a16:creationId xmlns:a16="http://schemas.microsoft.com/office/drawing/2014/main" id="{784464F0-D05E-48AE-AED9-A2683CFBA96E}"/>
              </a:ext>
            </a:extLst>
          </p:cNvPr>
          <p:cNvSpPr txBox="1"/>
          <p:nvPr/>
        </p:nvSpPr>
        <p:spPr>
          <a:xfrm>
            <a:off x="5409577" y="1313868"/>
            <a:ext cx="1485709" cy="330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r">
              <a:defRPr sz="800"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rPr dirty="0"/>
              <a:t>www.yourwebsite.com</a:t>
            </a:r>
          </a:p>
        </p:txBody>
      </p:sp>
      <p:sp>
        <p:nvSpPr>
          <p:cNvPr id="5" name="Shape">
            <a:extLst>
              <a:ext uri="{FF2B5EF4-FFF2-40B4-BE49-F238E27FC236}">
                <a16:creationId xmlns:a16="http://schemas.microsoft.com/office/drawing/2014/main" id="{CC16D2E3-1FF3-41AE-AA01-B0E55C3036B9}"/>
              </a:ext>
            </a:extLst>
          </p:cNvPr>
          <p:cNvSpPr/>
          <p:nvPr/>
        </p:nvSpPr>
        <p:spPr>
          <a:xfrm>
            <a:off x="6979593" y="869644"/>
            <a:ext cx="251463" cy="384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solidFill>
            <a:srgbClr val="3ECDC7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6" name="Shape">
            <a:extLst>
              <a:ext uri="{FF2B5EF4-FFF2-40B4-BE49-F238E27FC236}">
                <a16:creationId xmlns:a16="http://schemas.microsoft.com/office/drawing/2014/main" id="{E23EAFEA-2498-4936-BC5D-88F3951B0BC3}"/>
              </a:ext>
            </a:extLst>
          </p:cNvPr>
          <p:cNvSpPr/>
          <p:nvPr/>
        </p:nvSpPr>
        <p:spPr>
          <a:xfrm>
            <a:off x="6979593" y="450544"/>
            <a:ext cx="251463" cy="384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solidFill>
            <a:srgbClr val="3ECDC7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7" name="Shape">
            <a:extLst>
              <a:ext uri="{FF2B5EF4-FFF2-40B4-BE49-F238E27FC236}">
                <a16:creationId xmlns:a16="http://schemas.microsoft.com/office/drawing/2014/main" id="{2B97815F-6595-4150-890D-EB76518A73F1}"/>
              </a:ext>
            </a:extLst>
          </p:cNvPr>
          <p:cNvSpPr/>
          <p:nvPr/>
        </p:nvSpPr>
        <p:spPr>
          <a:xfrm>
            <a:off x="6979593" y="1288745"/>
            <a:ext cx="251463" cy="384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solidFill>
            <a:srgbClr val="3ECDC7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8" name="Shape">
            <a:extLst>
              <a:ext uri="{FF2B5EF4-FFF2-40B4-BE49-F238E27FC236}">
                <a16:creationId xmlns:a16="http://schemas.microsoft.com/office/drawing/2014/main" id="{D363B6B4-46A9-4DE0-8C41-1C4E809CC7F2}"/>
              </a:ext>
            </a:extLst>
          </p:cNvPr>
          <p:cNvSpPr/>
          <p:nvPr/>
        </p:nvSpPr>
        <p:spPr>
          <a:xfrm>
            <a:off x="7030393" y="564843"/>
            <a:ext cx="153910" cy="152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11" h="20618" extrusionOk="0">
                <a:moveTo>
                  <a:pt x="15805" y="4835"/>
                </a:moveTo>
                <a:cubicBezTo>
                  <a:pt x="17846" y="6893"/>
                  <a:pt x="18696" y="9121"/>
                  <a:pt x="18356" y="11007"/>
                </a:cubicBezTo>
                <a:cubicBezTo>
                  <a:pt x="18356" y="11007"/>
                  <a:pt x="18186" y="11521"/>
                  <a:pt x="18696" y="12035"/>
                </a:cubicBezTo>
                <a:cubicBezTo>
                  <a:pt x="19206" y="12550"/>
                  <a:pt x="19887" y="12378"/>
                  <a:pt x="20227" y="12035"/>
                </a:cubicBezTo>
                <a:cubicBezTo>
                  <a:pt x="20567" y="11693"/>
                  <a:pt x="20567" y="11350"/>
                  <a:pt x="20567" y="11350"/>
                </a:cubicBezTo>
                <a:cubicBezTo>
                  <a:pt x="20737" y="9807"/>
                  <a:pt x="20567" y="6550"/>
                  <a:pt x="17335" y="3293"/>
                </a:cubicBezTo>
                <a:cubicBezTo>
                  <a:pt x="14274" y="207"/>
                  <a:pt x="11042" y="-136"/>
                  <a:pt x="9342" y="35"/>
                </a:cubicBezTo>
                <a:cubicBezTo>
                  <a:pt x="9342" y="35"/>
                  <a:pt x="9002" y="35"/>
                  <a:pt x="8661" y="378"/>
                </a:cubicBezTo>
                <a:cubicBezTo>
                  <a:pt x="8321" y="721"/>
                  <a:pt x="8151" y="1407"/>
                  <a:pt x="8661" y="1921"/>
                </a:cubicBezTo>
                <a:cubicBezTo>
                  <a:pt x="9002" y="2264"/>
                  <a:pt x="9682" y="2264"/>
                  <a:pt x="9682" y="2264"/>
                </a:cubicBezTo>
                <a:cubicBezTo>
                  <a:pt x="11553" y="1921"/>
                  <a:pt x="13764" y="2778"/>
                  <a:pt x="15805" y="4835"/>
                </a:cubicBezTo>
                <a:cubicBezTo>
                  <a:pt x="15805" y="4835"/>
                  <a:pt x="15805" y="4835"/>
                  <a:pt x="15805" y="4835"/>
                </a:cubicBezTo>
                <a:close/>
                <a:moveTo>
                  <a:pt x="10702" y="3978"/>
                </a:moveTo>
                <a:cubicBezTo>
                  <a:pt x="10702" y="3978"/>
                  <a:pt x="10192" y="3807"/>
                  <a:pt x="9682" y="4321"/>
                </a:cubicBezTo>
                <a:cubicBezTo>
                  <a:pt x="9342" y="4664"/>
                  <a:pt x="9342" y="5350"/>
                  <a:pt x="9682" y="5864"/>
                </a:cubicBezTo>
                <a:cubicBezTo>
                  <a:pt x="9852" y="6035"/>
                  <a:pt x="10362" y="6207"/>
                  <a:pt x="10362" y="6207"/>
                </a:cubicBezTo>
                <a:cubicBezTo>
                  <a:pt x="11043" y="6378"/>
                  <a:pt x="12063" y="6550"/>
                  <a:pt x="13254" y="7750"/>
                </a:cubicBezTo>
                <a:cubicBezTo>
                  <a:pt x="14274" y="8778"/>
                  <a:pt x="14614" y="9978"/>
                  <a:pt x="14784" y="10664"/>
                </a:cubicBezTo>
                <a:cubicBezTo>
                  <a:pt x="14784" y="10664"/>
                  <a:pt x="14784" y="11007"/>
                  <a:pt x="15125" y="11350"/>
                </a:cubicBezTo>
                <a:cubicBezTo>
                  <a:pt x="15465" y="11693"/>
                  <a:pt x="16315" y="11693"/>
                  <a:pt x="16655" y="11350"/>
                </a:cubicBezTo>
                <a:cubicBezTo>
                  <a:pt x="16995" y="11007"/>
                  <a:pt x="16995" y="10321"/>
                  <a:pt x="16995" y="10321"/>
                </a:cubicBezTo>
                <a:cubicBezTo>
                  <a:pt x="16825" y="8950"/>
                  <a:pt x="16145" y="7407"/>
                  <a:pt x="14954" y="6207"/>
                </a:cubicBezTo>
                <a:cubicBezTo>
                  <a:pt x="13424" y="4835"/>
                  <a:pt x="12063" y="4150"/>
                  <a:pt x="10702" y="3978"/>
                </a:cubicBezTo>
                <a:cubicBezTo>
                  <a:pt x="10702" y="3978"/>
                  <a:pt x="10702" y="3978"/>
                  <a:pt x="10702" y="3978"/>
                </a:cubicBezTo>
                <a:close/>
                <a:moveTo>
                  <a:pt x="7981" y="12721"/>
                </a:moveTo>
                <a:cubicBezTo>
                  <a:pt x="9852" y="14607"/>
                  <a:pt x="11893" y="16321"/>
                  <a:pt x="12743" y="15464"/>
                </a:cubicBezTo>
                <a:cubicBezTo>
                  <a:pt x="13934" y="14264"/>
                  <a:pt x="14614" y="13235"/>
                  <a:pt x="17335" y="15293"/>
                </a:cubicBezTo>
                <a:cubicBezTo>
                  <a:pt x="20057" y="17521"/>
                  <a:pt x="18016" y="18893"/>
                  <a:pt x="16825" y="20093"/>
                </a:cubicBezTo>
                <a:cubicBezTo>
                  <a:pt x="15465" y="21464"/>
                  <a:pt x="10532" y="20264"/>
                  <a:pt x="5430" y="15121"/>
                </a:cubicBezTo>
                <a:cubicBezTo>
                  <a:pt x="498" y="10150"/>
                  <a:pt x="-863" y="5007"/>
                  <a:pt x="498" y="3635"/>
                </a:cubicBezTo>
                <a:cubicBezTo>
                  <a:pt x="1688" y="2435"/>
                  <a:pt x="3049" y="378"/>
                  <a:pt x="5260" y="3121"/>
                </a:cubicBezTo>
                <a:cubicBezTo>
                  <a:pt x="7471" y="5864"/>
                  <a:pt x="6280" y="6550"/>
                  <a:pt x="5090" y="7750"/>
                </a:cubicBezTo>
                <a:cubicBezTo>
                  <a:pt x="4409" y="8778"/>
                  <a:pt x="6110" y="11007"/>
                  <a:pt x="7981" y="12721"/>
                </a:cubicBezTo>
                <a:cubicBezTo>
                  <a:pt x="7981" y="12721"/>
                  <a:pt x="7981" y="12721"/>
                  <a:pt x="7981" y="12721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9" name="Shape">
            <a:extLst>
              <a:ext uri="{FF2B5EF4-FFF2-40B4-BE49-F238E27FC236}">
                <a16:creationId xmlns:a16="http://schemas.microsoft.com/office/drawing/2014/main" id="{6BA5D4E3-9CAF-4403-AF8B-E953629E5492}"/>
              </a:ext>
            </a:extLst>
          </p:cNvPr>
          <p:cNvSpPr/>
          <p:nvPr/>
        </p:nvSpPr>
        <p:spPr>
          <a:xfrm>
            <a:off x="7043095" y="983943"/>
            <a:ext cx="114301" cy="1714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0080"/>
                </a:moveTo>
                <a:cubicBezTo>
                  <a:pt x="8400" y="10080"/>
                  <a:pt x="6480" y="8800"/>
                  <a:pt x="6480" y="7200"/>
                </a:cubicBezTo>
                <a:cubicBezTo>
                  <a:pt x="6480" y="5600"/>
                  <a:pt x="8400" y="4320"/>
                  <a:pt x="10800" y="4320"/>
                </a:cubicBezTo>
                <a:cubicBezTo>
                  <a:pt x="13200" y="4320"/>
                  <a:pt x="15120" y="5600"/>
                  <a:pt x="15120" y="7200"/>
                </a:cubicBezTo>
                <a:cubicBezTo>
                  <a:pt x="15120" y="8800"/>
                  <a:pt x="13200" y="10080"/>
                  <a:pt x="10800" y="10080"/>
                </a:cubicBezTo>
                <a:close/>
                <a:moveTo>
                  <a:pt x="10800" y="0"/>
                </a:moveTo>
                <a:cubicBezTo>
                  <a:pt x="4800" y="0"/>
                  <a:pt x="0" y="3200"/>
                  <a:pt x="0" y="7200"/>
                </a:cubicBezTo>
                <a:cubicBezTo>
                  <a:pt x="0" y="7520"/>
                  <a:pt x="0" y="8000"/>
                  <a:pt x="240" y="8320"/>
                </a:cubicBezTo>
                <a:cubicBezTo>
                  <a:pt x="720" y="11520"/>
                  <a:pt x="5040" y="17760"/>
                  <a:pt x="10800" y="21600"/>
                </a:cubicBezTo>
                <a:cubicBezTo>
                  <a:pt x="17280" y="16800"/>
                  <a:pt x="19920" y="12000"/>
                  <a:pt x="20880" y="9920"/>
                </a:cubicBezTo>
                <a:cubicBezTo>
                  <a:pt x="21360" y="9120"/>
                  <a:pt x="21600" y="8160"/>
                  <a:pt x="21600" y="7360"/>
                </a:cubicBezTo>
                <a:cubicBezTo>
                  <a:pt x="21600" y="3200"/>
                  <a:pt x="16800" y="0"/>
                  <a:pt x="10800" y="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" name="Shape">
            <a:extLst>
              <a:ext uri="{FF2B5EF4-FFF2-40B4-BE49-F238E27FC236}">
                <a16:creationId xmlns:a16="http://schemas.microsoft.com/office/drawing/2014/main" id="{78499936-A1C0-4A3C-B0CE-5B66A29608D9}"/>
              </a:ext>
            </a:extLst>
          </p:cNvPr>
          <p:cNvSpPr/>
          <p:nvPr/>
        </p:nvSpPr>
        <p:spPr>
          <a:xfrm>
            <a:off x="7030393" y="1403045"/>
            <a:ext cx="153673" cy="1600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031" y="12343"/>
                </a:moveTo>
                <a:cubicBezTo>
                  <a:pt x="11603" y="11314"/>
                  <a:pt x="10354" y="9943"/>
                  <a:pt x="9461" y="8229"/>
                </a:cubicBezTo>
                <a:cubicBezTo>
                  <a:pt x="12139" y="6686"/>
                  <a:pt x="14459" y="4800"/>
                  <a:pt x="15709" y="3257"/>
                </a:cubicBezTo>
                <a:cubicBezTo>
                  <a:pt x="16959" y="4114"/>
                  <a:pt x="18030" y="5314"/>
                  <a:pt x="18744" y="6686"/>
                </a:cubicBezTo>
                <a:cubicBezTo>
                  <a:pt x="17851" y="8571"/>
                  <a:pt x="15888" y="10629"/>
                  <a:pt x="13031" y="12343"/>
                </a:cubicBezTo>
                <a:close/>
                <a:moveTo>
                  <a:pt x="3927" y="16457"/>
                </a:moveTo>
                <a:cubicBezTo>
                  <a:pt x="2678" y="15086"/>
                  <a:pt x="1785" y="13371"/>
                  <a:pt x="1607" y="11486"/>
                </a:cubicBezTo>
                <a:cubicBezTo>
                  <a:pt x="3570" y="10971"/>
                  <a:pt x="5712" y="10114"/>
                  <a:pt x="8033" y="8914"/>
                </a:cubicBezTo>
                <a:cubicBezTo>
                  <a:pt x="8926" y="10629"/>
                  <a:pt x="10175" y="12000"/>
                  <a:pt x="11603" y="13200"/>
                </a:cubicBezTo>
                <a:cubicBezTo>
                  <a:pt x="9283" y="14571"/>
                  <a:pt x="6783" y="15600"/>
                  <a:pt x="3927" y="16457"/>
                </a:cubicBezTo>
                <a:close/>
                <a:moveTo>
                  <a:pt x="3213" y="5486"/>
                </a:moveTo>
                <a:cubicBezTo>
                  <a:pt x="3927" y="6000"/>
                  <a:pt x="4641" y="6171"/>
                  <a:pt x="5534" y="6000"/>
                </a:cubicBezTo>
                <a:cubicBezTo>
                  <a:pt x="5891" y="6000"/>
                  <a:pt x="6248" y="5829"/>
                  <a:pt x="6783" y="5657"/>
                </a:cubicBezTo>
                <a:cubicBezTo>
                  <a:pt x="6962" y="6343"/>
                  <a:pt x="7141" y="6857"/>
                  <a:pt x="7319" y="7371"/>
                </a:cubicBezTo>
                <a:cubicBezTo>
                  <a:pt x="5355" y="8400"/>
                  <a:pt x="3392" y="9257"/>
                  <a:pt x="1607" y="9771"/>
                </a:cubicBezTo>
                <a:cubicBezTo>
                  <a:pt x="1785" y="8229"/>
                  <a:pt x="2321" y="6857"/>
                  <a:pt x="3213" y="5486"/>
                </a:cubicBezTo>
                <a:close/>
                <a:moveTo>
                  <a:pt x="7855" y="2057"/>
                </a:moveTo>
                <a:cubicBezTo>
                  <a:pt x="8033" y="2400"/>
                  <a:pt x="8033" y="2571"/>
                  <a:pt x="7855" y="2743"/>
                </a:cubicBezTo>
                <a:cubicBezTo>
                  <a:pt x="7498" y="3600"/>
                  <a:pt x="6427" y="4286"/>
                  <a:pt x="5355" y="4286"/>
                </a:cubicBezTo>
                <a:cubicBezTo>
                  <a:pt x="4998" y="4286"/>
                  <a:pt x="4641" y="4286"/>
                  <a:pt x="4284" y="4114"/>
                </a:cubicBezTo>
                <a:cubicBezTo>
                  <a:pt x="5355" y="3257"/>
                  <a:pt x="6605" y="2571"/>
                  <a:pt x="7855" y="2057"/>
                </a:cubicBezTo>
                <a:close/>
                <a:moveTo>
                  <a:pt x="9461" y="3600"/>
                </a:moveTo>
                <a:cubicBezTo>
                  <a:pt x="9640" y="3086"/>
                  <a:pt x="9640" y="2400"/>
                  <a:pt x="9640" y="1886"/>
                </a:cubicBezTo>
                <a:cubicBezTo>
                  <a:pt x="9997" y="1886"/>
                  <a:pt x="10354" y="1714"/>
                  <a:pt x="10711" y="1714"/>
                </a:cubicBezTo>
                <a:cubicBezTo>
                  <a:pt x="11960" y="1714"/>
                  <a:pt x="13210" y="2057"/>
                  <a:pt x="14281" y="2400"/>
                </a:cubicBezTo>
                <a:cubicBezTo>
                  <a:pt x="13031" y="3771"/>
                  <a:pt x="11246" y="5314"/>
                  <a:pt x="8926" y="6686"/>
                </a:cubicBezTo>
                <a:cubicBezTo>
                  <a:pt x="8747" y="6171"/>
                  <a:pt x="8568" y="5486"/>
                  <a:pt x="8390" y="4971"/>
                </a:cubicBezTo>
                <a:cubicBezTo>
                  <a:pt x="8926" y="4457"/>
                  <a:pt x="9283" y="3943"/>
                  <a:pt x="9461" y="3600"/>
                </a:cubicBezTo>
                <a:close/>
                <a:moveTo>
                  <a:pt x="10711" y="0"/>
                </a:moveTo>
                <a:cubicBezTo>
                  <a:pt x="4820" y="0"/>
                  <a:pt x="0" y="4800"/>
                  <a:pt x="0" y="10457"/>
                </a:cubicBezTo>
                <a:cubicBezTo>
                  <a:pt x="0" y="16286"/>
                  <a:pt x="4820" y="20914"/>
                  <a:pt x="10711" y="20914"/>
                </a:cubicBezTo>
                <a:cubicBezTo>
                  <a:pt x="11068" y="20914"/>
                  <a:pt x="11425" y="20914"/>
                  <a:pt x="11603" y="20914"/>
                </a:cubicBezTo>
                <a:lnTo>
                  <a:pt x="11782" y="20914"/>
                </a:lnTo>
                <a:lnTo>
                  <a:pt x="11782" y="20743"/>
                </a:lnTo>
                <a:lnTo>
                  <a:pt x="11603" y="19543"/>
                </a:lnTo>
                <a:lnTo>
                  <a:pt x="11603" y="19371"/>
                </a:lnTo>
                <a:lnTo>
                  <a:pt x="11425" y="19371"/>
                </a:lnTo>
                <a:cubicBezTo>
                  <a:pt x="11246" y="19371"/>
                  <a:pt x="11246" y="19371"/>
                  <a:pt x="11068" y="19371"/>
                </a:cubicBezTo>
                <a:cubicBezTo>
                  <a:pt x="10889" y="19371"/>
                  <a:pt x="10711" y="19371"/>
                  <a:pt x="10711" y="19371"/>
                </a:cubicBezTo>
                <a:cubicBezTo>
                  <a:pt x="8747" y="19371"/>
                  <a:pt x="6962" y="18686"/>
                  <a:pt x="5355" y="17657"/>
                </a:cubicBezTo>
                <a:cubicBezTo>
                  <a:pt x="12139" y="15257"/>
                  <a:pt x="17137" y="12000"/>
                  <a:pt x="19458" y="8571"/>
                </a:cubicBezTo>
                <a:cubicBezTo>
                  <a:pt x="19636" y="9257"/>
                  <a:pt x="19815" y="9943"/>
                  <a:pt x="19815" y="10457"/>
                </a:cubicBezTo>
                <a:cubicBezTo>
                  <a:pt x="19815" y="12514"/>
                  <a:pt x="19101" y="14743"/>
                  <a:pt x="17494" y="16286"/>
                </a:cubicBezTo>
                <a:lnTo>
                  <a:pt x="17316" y="16457"/>
                </a:lnTo>
                <a:lnTo>
                  <a:pt x="17494" y="16629"/>
                </a:lnTo>
                <a:lnTo>
                  <a:pt x="18565" y="17314"/>
                </a:lnTo>
                <a:lnTo>
                  <a:pt x="18744" y="17486"/>
                </a:lnTo>
                <a:lnTo>
                  <a:pt x="18922" y="17314"/>
                </a:lnTo>
                <a:cubicBezTo>
                  <a:pt x="20529" y="15429"/>
                  <a:pt x="21600" y="13029"/>
                  <a:pt x="21600" y="10457"/>
                </a:cubicBezTo>
                <a:cubicBezTo>
                  <a:pt x="21422" y="4800"/>
                  <a:pt x="16602" y="0"/>
                  <a:pt x="10711" y="0"/>
                </a:cubicBezTo>
                <a:close/>
                <a:moveTo>
                  <a:pt x="13031" y="16114"/>
                </a:moveTo>
                <a:lnTo>
                  <a:pt x="12674" y="15943"/>
                </a:lnTo>
                <a:lnTo>
                  <a:pt x="12674" y="16286"/>
                </a:lnTo>
                <a:lnTo>
                  <a:pt x="12674" y="21086"/>
                </a:lnTo>
                <a:lnTo>
                  <a:pt x="12674" y="21600"/>
                </a:lnTo>
                <a:lnTo>
                  <a:pt x="13031" y="21257"/>
                </a:lnTo>
                <a:lnTo>
                  <a:pt x="14281" y="19714"/>
                </a:lnTo>
                <a:lnTo>
                  <a:pt x="15174" y="20914"/>
                </a:lnTo>
                <a:lnTo>
                  <a:pt x="15174" y="20914"/>
                </a:lnTo>
                <a:lnTo>
                  <a:pt x="16602" y="20914"/>
                </a:lnTo>
                <a:lnTo>
                  <a:pt x="16423" y="20571"/>
                </a:lnTo>
                <a:lnTo>
                  <a:pt x="15352" y="18857"/>
                </a:lnTo>
                <a:lnTo>
                  <a:pt x="17316" y="18343"/>
                </a:lnTo>
                <a:lnTo>
                  <a:pt x="17851" y="18171"/>
                </a:lnTo>
                <a:lnTo>
                  <a:pt x="17494" y="18000"/>
                </a:lnTo>
                <a:cubicBezTo>
                  <a:pt x="17494" y="18000"/>
                  <a:pt x="13031" y="16114"/>
                  <a:pt x="13031" y="16114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8F629D8-1635-4B46-8A61-9479D00BF1B8}"/>
              </a:ext>
            </a:extLst>
          </p:cNvPr>
          <p:cNvSpPr txBox="1"/>
          <p:nvPr/>
        </p:nvSpPr>
        <p:spPr>
          <a:xfrm>
            <a:off x="977653" y="2791324"/>
            <a:ext cx="6274295" cy="34881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just"/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dolore magna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exercitation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ullamco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nisi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Duis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irure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reprehenderit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cillum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fugiat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pariatur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Excepteur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occaecat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cupidatat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proident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culpa qui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officia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deserunt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mollit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laborum</a:t>
            </a: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b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dolore magna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exercitation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ullamco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nisi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Duis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irure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reprehenderit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cillum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fugiat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pariatur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Excepteur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occaecat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cupidatat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proident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culpa qui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officia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deserunt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mollit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laborum</a:t>
            </a: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b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dolore magna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exercitation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ullamco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nisi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Duis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irure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reprehenderit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cillum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fugiat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pariatur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Excepteur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occaecat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cupidatat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proident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culpa qui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officia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deserunt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mollit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laborum</a:t>
            </a: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indent="0" algn="just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1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Gill San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13FBB67-7C99-43FD-9E48-D9917F2EEBCD}"/>
              </a:ext>
            </a:extLst>
          </p:cNvPr>
          <p:cNvSpPr txBox="1"/>
          <p:nvPr/>
        </p:nvSpPr>
        <p:spPr>
          <a:xfrm>
            <a:off x="977653" y="6747068"/>
            <a:ext cx="6274295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en-ID" sz="12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John Day</a:t>
            </a:r>
            <a:endParaRPr lang="en-ID" sz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/>
            <a:r>
              <a:rPr lang="en-ID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Your Tittle Here</a:t>
            </a:r>
          </a:p>
        </p:txBody>
      </p:sp>
      <p:sp>
        <p:nvSpPr>
          <p:cNvPr id="1163" name="TextBox 1162">
            <a:extLst>
              <a:ext uri="{FF2B5EF4-FFF2-40B4-BE49-F238E27FC236}">
                <a16:creationId xmlns:a16="http://schemas.microsoft.com/office/drawing/2014/main" id="{FBC07FB0-6B2B-4438-B56F-82BFB5F39B62}"/>
              </a:ext>
            </a:extLst>
          </p:cNvPr>
          <p:cNvSpPr txBox="1"/>
          <p:nvPr/>
        </p:nvSpPr>
        <p:spPr>
          <a:xfrm>
            <a:off x="3540123" y="8662798"/>
            <a:ext cx="1149354" cy="22955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825" b="1" i="0" u="none" strike="noStrike" cap="none" spc="0" normalizeH="0" baseline="0" dirty="0">
                <a:ln>
                  <a:noFill/>
                </a:ln>
                <a:solidFill>
                  <a:srgbClr val="FF6962"/>
                </a:solidFill>
                <a:effectLst/>
                <a:uFillTx/>
                <a:latin typeface="HarabaraMaisBold-HarabaraMaisBold"/>
                <a:ea typeface="+mn-ea"/>
                <a:cs typeface="+mn-cs"/>
                <a:sym typeface="HarabaraMaisBold-HarabaraMaisBold"/>
                <a:rtl val="0"/>
              </a:rPr>
              <a:t>www.yourwebsite.com</a:t>
            </a:r>
          </a:p>
        </p:txBody>
      </p:sp>
      <p:sp>
        <p:nvSpPr>
          <p:cNvPr id="1177" name="Freeform: Shape 1176">
            <a:extLst>
              <a:ext uri="{FF2B5EF4-FFF2-40B4-BE49-F238E27FC236}">
                <a16:creationId xmlns:a16="http://schemas.microsoft.com/office/drawing/2014/main" id="{1560B8FB-02EA-4627-B251-F3643D8CE53D}"/>
              </a:ext>
            </a:extLst>
          </p:cNvPr>
          <p:cNvSpPr/>
          <p:nvPr/>
        </p:nvSpPr>
        <p:spPr>
          <a:xfrm>
            <a:off x="5680417" y="8326863"/>
            <a:ext cx="1332482" cy="1332473"/>
          </a:xfrm>
          <a:custGeom>
            <a:avLst/>
            <a:gdLst>
              <a:gd name="connsiteX0" fmla="*/ 235458 w 864141"/>
              <a:gd name="connsiteY0" fmla="*/ 326360 h 864135"/>
              <a:gd name="connsiteX1" fmla="*/ 221989 w 864141"/>
              <a:gd name="connsiteY1" fmla="*/ 326511 h 864135"/>
              <a:gd name="connsiteX2" fmla="*/ 221838 w 864141"/>
              <a:gd name="connsiteY2" fmla="*/ 326360 h 864135"/>
              <a:gd name="connsiteX3" fmla="*/ 221687 w 864141"/>
              <a:gd name="connsiteY3" fmla="*/ 312891 h 864135"/>
              <a:gd name="connsiteX4" fmla="*/ 221838 w 864141"/>
              <a:gd name="connsiteY4" fmla="*/ 312739 h 864135"/>
              <a:gd name="connsiteX5" fmla="*/ 228601 w 864141"/>
              <a:gd name="connsiteY5" fmla="*/ 309977 h 864135"/>
              <a:gd name="connsiteX6" fmla="*/ 238374 w 864141"/>
              <a:gd name="connsiteY6" fmla="*/ 319248 h 864135"/>
              <a:gd name="connsiteX7" fmla="*/ 235459 w 864141"/>
              <a:gd name="connsiteY7" fmla="*/ 326361 h 864135"/>
              <a:gd name="connsiteX8" fmla="*/ 332613 w 864141"/>
              <a:gd name="connsiteY8" fmla="*/ 623159 h 864135"/>
              <a:gd name="connsiteX9" fmla="*/ 319144 w 864141"/>
              <a:gd name="connsiteY9" fmla="*/ 623310 h 864135"/>
              <a:gd name="connsiteX10" fmla="*/ 318993 w 864141"/>
              <a:gd name="connsiteY10" fmla="*/ 623159 h 864135"/>
              <a:gd name="connsiteX11" fmla="*/ 318842 w 864141"/>
              <a:gd name="connsiteY11" fmla="*/ 609689 h 864135"/>
              <a:gd name="connsiteX12" fmla="*/ 318993 w 864141"/>
              <a:gd name="connsiteY12" fmla="*/ 609538 h 864135"/>
              <a:gd name="connsiteX13" fmla="*/ 325851 w 864141"/>
              <a:gd name="connsiteY13" fmla="*/ 606681 h 864135"/>
              <a:gd name="connsiteX14" fmla="*/ 335628 w 864141"/>
              <a:gd name="connsiteY14" fmla="*/ 615946 h 864135"/>
              <a:gd name="connsiteX15" fmla="*/ 332613 w 864141"/>
              <a:gd name="connsiteY15" fmla="*/ 623159 h 864135"/>
              <a:gd name="connsiteX16" fmla="*/ 312325 w 864141"/>
              <a:gd name="connsiteY16" fmla="*/ 602776 h 864135"/>
              <a:gd name="connsiteX17" fmla="*/ 312436 w 864141"/>
              <a:gd name="connsiteY17" fmla="*/ 629717 h 864135"/>
              <a:gd name="connsiteX18" fmla="*/ 339376 w 864141"/>
              <a:gd name="connsiteY18" fmla="*/ 629606 h 864135"/>
              <a:gd name="connsiteX19" fmla="*/ 339376 w 864141"/>
              <a:gd name="connsiteY19" fmla="*/ 602776 h 864135"/>
              <a:gd name="connsiteX20" fmla="*/ 312325 w 864141"/>
              <a:gd name="connsiteY20" fmla="*/ 602776 h 864135"/>
              <a:gd name="connsiteX21" fmla="*/ 292608 w 864141"/>
              <a:gd name="connsiteY21" fmla="*/ 582392 h 864135"/>
              <a:gd name="connsiteX22" fmla="*/ 278988 w 864141"/>
              <a:gd name="connsiteY22" fmla="*/ 582392 h 864135"/>
              <a:gd name="connsiteX23" fmla="*/ 278988 w 864141"/>
              <a:gd name="connsiteY23" fmla="*/ 568771 h 864135"/>
              <a:gd name="connsiteX24" fmla="*/ 285751 w 864141"/>
              <a:gd name="connsiteY24" fmla="*/ 565914 h 864135"/>
              <a:gd name="connsiteX25" fmla="*/ 295624 w 864141"/>
              <a:gd name="connsiteY25" fmla="*/ 575077 h 864135"/>
              <a:gd name="connsiteX26" fmla="*/ 292609 w 864141"/>
              <a:gd name="connsiteY26" fmla="*/ 582393 h 864135"/>
              <a:gd name="connsiteX27" fmla="*/ 272225 w 864141"/>
              <a:gd name="connsiteY27" fmla="*/ 562008 h 864135"/>
              <a:gd name="connsiteX28" fmla="*/ 272431 w 864141"/>
              <a:gd name="connsiteY28" fmla="*/ 588949 h 864135"/>
              <a:gd name="connsiteX29" fmla="*/ 299371 w 864141"/>
              <a:gd name="connsiteY29" fmla="*/ 588742 h 864135"/>
              <a:gd name="connsiteX30" fmla="*/ 299371 w 864141"/>
              <a:gd name="connsiteY30" fmla="*/ 562008 h 864135"/>
              <a:gd name="connsiteX31" fmla="*/ 272431 w 864141"/>
              <a:gd name="connsiteY31" fmla="*/ 561802 h 864135"/>
              <a:gd name="connsiteX32" fmla="*/ 272225 w 864141"/>
              <a:gd name="connsiteY32" fmla="*/ 562008 h 864135"/>
              <a:gd name="connsiteX33" fmla="*/ 235172 w 864141"/>
              <a:gd name="connsiteY33" fmla="*/ 525051 h 864135"/>
              <a:gd name="connsiteX34" fmla="*/ 242030 w 864141"/>
              <a:gd name="connsiteY34" fmla="*/ 522194 h 864135"/>
              <a:gd name="connsiteX35" fmla="*/ 248793 w 864141"/>
              <a:gd name="connsiteY35" fmla="*/ 525051 h 864135"/>
              <a:gd name="connsiteX36" fmla="*/ 248944 w 864141"/>
              <a:gd name="connsiteY36" fmla="*/ 538521 h 864135"/>
              <a:gd name="connsiteX37" fmla="*/ 248793 w 864141"/>
              <a:gd name="connsiteY37" fmla="*/ 538672 h 864135"/>
              <a:gd name="connsiteX38" fmla="*/ 235172 w 864141"/>
              <a:gd name="connsiteY38" fmla="*/ 538672 h 864135"/>
              <a:gd name="connsiteX39" fmla="*/ 235172 w 864141"/>
              <a:gd name="connsiteY39" fmla="*/ 525051 h 864135"/>
              <a:gd name="connsiteX40" fmla="*/ 242031 w 864141"/>
              <a:gd name="connsiteY40" fmla="*/ 550960 h 864135"/>
              <a:gd name="connsiteX41" fmla="*/ 261066 w 864141"/>
              <a:gd name="connsiteY41" fmla="*/ 531895 h 864135"/>
              <a:gd name="connsiteX42" fmla="*/ 242000 w 864141"/>
              <a:gd name="connsiteY42" fmla="*/ 512860 h 864135"/>
              <a:gd name="connsiteX43" fmla="*/ 222966 w 864141"/>
              <a:gd name="connsiteY43" fmla="*/ 531925 h 864135"/>
              <a:gd name="connsiteX44" fmla="*/ 228505 w 864141"/>
              <a:gd name="connsiteY44" fmla="*/ 545340 h 864135"/>
              <a:gd name="connsiteX45" fmla="*/ 242031 w 864141"/>
              <a:gd name="connsiteY45" fmla="*/ 550960 h 864135"/>
              <a:gd name="connsiteX46" fmla="*/ 289656 w 864141"/>
              <a:gd name="connsiteY46" fmla="*/ 666403 h 864135"/>
              <a:gd name="connsiteX47" fmla="*/ 276186 w 864141"/>
              <a:gd name="connsiteY47" fmla="*/ 666554 h 864135"/>
              <a:gd name="connsiteX48" fmla="*/ 276035 w 864141"/>
              <a:gd name="connsiteY48" fmla="*/ 666403 h 864135"/>
              <a:gd name="connsiteX49" fmla="*/ 275884 w 864141"/>
              <a:gd name="connsiteY49" fmla="*/ 652933 h 864135"/>
              <a:gd name="connsiteX50" fmla="*/ 276035 w 864141"/>
              <a:gd name="connsiteY50" fmla="*/ 652782 h 864135"/>
              <a:gd name="connsiteX51" fmla="*/ 282893 w 864141"/>
              <a:gd name="connsiteY51" fmla="*/ 649925 h 864135"/>
              <a:gd name="connsiteX52" fmla="*/ 289656 w 864141"/>
              <a:gd name="connsiteY52" fmla="*/ 652782 h 864135"/>
              <a:gd name="connsiteX53" fmla="*/ 289807 w 864141"/>
              <a:gd name="connsiteY53" fmla="*/ 666252 h 864135"/>
              <a:gd name="connsiteX54" fmla="*/ 289656 w 864141"/>
              <a:gd name="connsiteY54" fmla="*/ 666403 h 864135"/>
              <a:gd name="connsiteX55" fmla="*/ 269272 w 864141"/>
              <a:gd name="connsiteY55" fmla="*/ 646019 h 864135"/>
              <a:gd name="connsiteX56" fmla="*/ 269162 w 864141"/>
              <a:gd name="connsiteY56" fmla="*/ 672960 h 864135"/>
              <a:gd name="connsiteX57" fmla="*/ 269272 w 864141"/>
              <a:gd name="connsiteY57" fmla="*/ 673070 h 864135"/>
              <a:gd name="connsiteX58" fmla="*/ 296212 w 864141"/>
              <a:gd name="connsiteY58" fmla="*/ 673277 h 864135"/>
              <a:gd name="connsiteX59" fmla="*/ 296419 w 864141"/>
              <a:gd name="connsiteY59" fmla="*/ 673070 h 864135"/>
              <a:gd name="connsiteX60" fmla="*/ 296529 w 864141"/>
              <a:gd name="connsiteY60" fmla="*/ 646129 h 864135"/>
              <a:gd name="connsiteX61" fmla="*/ 296419 w 864141"/>
              <a:gd name="connsiteY61" fmla="*/ 646019 h 864135"/>
              <a:gd name="connsiteX62" fmla="*/ 269273 w 864141"/>
              <a:gd name="connsiteY62" fmla="*/ 646019 h 864135"/>
              <a:gd name="connsiteX63" fmla="*/ 248984 w 864141"/>
              <a:gd name="connsiteY63" fmla="*/ 625635 h 864135"/>
              <a:gd name="connsiteX64" fmla="*/ 235411 w 864141"/>
              <a:gd name="connsiteY64" fmla="*/ 625588 h 864135"/>
              <a:gd name="connsiteX65" fmla="*/ 235458 w 864141"/>
              <a:gd name="connsiteY65" fmla="*/ 612015 h 864135"/>
              <a:gd name="connsiteX66" fmla="*/ 242221 w 864141"/>
              <a:gd name="connsiteY66" fmla="*/ 609253 h 864135"/>
              <a:gd name="connsiteX67" fmla="*/ 249079 w 864141"/>
              <a:gd name="connsiteY67" fmla="*/ 612015 h 864135"/>
              <a:gd name="connsiteX68" fmla="*/ 249230 w 864141"/>
              <a:gd name="connsiteY68" fmla="*/ 625484 h 864135"/>
              <a:gd name="connsiteX69" fmla="*/ 249079 w 864141"/>
              <a:gd name="connsiteY69" fmla="*/ 625635 h 864135"/>
              <a:gd name="connsiteX70" fmla="*/ 228601 w 864141"/>
              <a:gd name="connsiteY70" fmla="*/ 605347 h 864135"/>
              <a:gd name="connsiteX71" fmla="*/ 228711 w 864141"/>
              <a:gd name="connsiteY71" fmla="*/ 632288 h 864135"/>
              <a:gd name="connsiteX72" fmla="*/ 255652 w 864141"/>
              <a:gd name="connsiteY72" fmla="*/ 632177 h 864135"/>
              <a:gd name="connsiteX73" fmla="*/ 255652 w 864141"/>
              <a:gd name="connsiteY73" fmla="*/ 605347 h 864135"/>
              <a:gd name="connsiteX74" fmla="*/ 228711 w 864141"/>
              <a:gd name="connsiteY74" fmla="*/ 605237 h 864135"/>
              <a:gd name="connsiteX75" fmla="*/ 228601 w 864141"/>
              <a:gd name="connsiteY75" fmla="*/ 605347 h 864135"/>
              <a:gd name="connsiteX76" fmla="*/ 205169 w 864141"/>
              <a:gd name="connsiteY76" fmla="*/ 581916 h 864135"/>
              <a:gd name="connsiteX77" fmla="*/ 191699 w 864141"/>
              <a:gd name="connsiteY77" fmla="*/ 582067 h 864135"/>
              <a:gd name="connsiteX78" fmla="*/ 191548 w 864141"/>
              <a:gd name="connsiteY78" fmla="*/ 581916 h 864135"/>
              <a:gd name="connsiteX79" fmla="*/ 191397 w 864141"/>
              <a:gd name="connsiteY79" fmla="*/ 568446 h 864135"/>
              <a:gd name="connsiteX80" fmla="*/ 191548 w 864141"/>
              <a:gd name="connsiteY80" fmla="*/ 568295 h 864135"/>
              <a:gd name="connsiteX81" fmla="*/ 205018 w 864141"/>
              <a:gd name="connsiteY81" fmla="*/ 568144 h 864135"/>
              <a:gd name="connsiteX82" fmla="*/ 205169 w 864141"/>
              <a:gd name="connsiteY82" fmla="*/ 568295 h 864135"/>
              <a:gd name="connsiteX83" fmla="*/ 205320 w 864141"/>
              <a:gd name="connsiteY83" fmla="*/ 581765 h 864135"/>
              <a:gd name="connsiteX84" fmla="*/ 205169 w 864141"/>
              <a:gd name="connsiteY84" fmla="*/ 581916 h 864135"/>
              <a:gd name="connsiteX85" fmla="*/ 184785 w 864141"/>
              <a:gd name="connsiteY85" fmla="*/ 561532 h 864135"/>
              <a:gd name="connsiteX86" fmla="*/ 184284 w 864141"/>
              <a:gd name="connsiteY86" fmla="*/ 588468 h 864135"/>
              <a:gd name="connsiteX87" fmla="*/ 198311 w 864141"/>
              <a:gd name="connsiteY87" fmla="*/ 594298 h 864135"/>
              <a:gd name="connsiteX88" fmla="*/ 211931 w 864141"/>
              <a:gd name="connsiteY88" fmla="*/ 588584 h 864135"/>
              <a:gd name="connsiteX89" fmla="*/ 212042 w 864141"/>
              <a:gd name="connsiteY89" fmla="*/ 561643 h 864135"/>
              <a:gd name="connsiteX90" fmla="*/ 211931 w 864141"/>
              <a:gd name="connsiteY90" fmla="*/ 561532 h 864135"/>
              <a:gd name="connsiteX91" fmla="*/ 184785 w 864141"/>
              <a:gd name="connsiteY91" fmla="*/ 561532 h 864135"/>
              <a:gd name="connsiteX92" fmla="*/ 244983 w 864141"/>
              <a:gd name="connsiteY92" fmla="*/ 711170 h 864135"/>
              <a:gd name="connsiteX93" fmla="*/ 231363 w 864141"/>
              <a:gd name="connsiteY93" fmla="*/ 711170 h 864135"/>
              <a:gd name="connsiteX94" fmla="*/ 231363 w 864141"/>
              <a:gd name="connsiteY94" fmla="*/ 697549 h 864135"/>
              <a:gd name="connsiteX95" fmla="*/ 238126 w 864141"/>
              <a:gd name="connsiteY95" fmla="*/ 694692 h 864135"/>
              <a:gd name="connsiteX96" fmla="*/ 247999 w 864141"/>
              <a:gd name="connsiteY96" fmla="*/ 703855 h 864135"/>
              <a:gd name="connsiteX97" fmla="*/ 244984 w 864141"/>
              <a:gd name="connsiteY97" fmla="*/ 711170 h 864135"/>
              <a:gd name="connsiteX98" fmla="*/ 224600 w 864141"/>
              <a:gd name="connsiteY98" fmla="*/ 690882 h 864135"/>
              <a:gd name="connsiteX99" fmla="*/ 224806 w 864141"/>
              <a:gd name="connsiteY99" fmla="*/ 717822 h 864135"/>
              <a:gd name="connsiteX100" fmla="*/ 251746 w 864141"/>
              <a:gd name="connsiteY100" fmla="*/ 717616 h 864135"/>
              <a:gd name="connsiteX101" fmla="*/ 251746 w 864141"/>
              <a:gd name="connsiteY101" fmla="*/ 690882 h 864135"/>
              <a:gd name="connsiteX102" fmla="*/ 224806 w 864141"/>
              <a:gd name="connsiteY102" fmla="*/ 690676 h 864135"/>
              <a:gd name="connsiteX103" fmla="*/ 224600 w 864141"/>
              <a:gd name="connsiteY103" fmla="*/ 690882 h 864135"/>
              <a:gd name="connsiteX104" fmla="*/ 204216 w 864141"/>
              <a:gd name="connsiteY104" fmla="*/ 670498 h 864135"/>
              <a:gd name="connsiteX105" fmla="*/ 190747 w 864141"/>
              <a:gd name="connsiteY105" fmla="*/ 670650 h 864135"/>
              <a:gd name="connsiteX106" fmla="*/ 190595 w 864141"/>
              <a:gd name="connsiteY106" fmla="*/ 670498 h 864135"/>
              <a:gd name="connsiteX107" fmla="*/ 190348 w 864141"/>
              <a:gd name="connsiteY107" fmla="*/ 657030 h 864135"/>
              <a:gd name="connsiteX108" fmla="*/ 190595 w 864141"/>
              <a:gd name="connsiteY108" fmla="*/ 656782 h 864135"/>
              <a:gd name="connsiteX109" fmla="*/ 197453 w 864141"/>
              <a:gd name="connsiteY109" fmla="*/ 654020 h 864135"/>
              <a:gd name="connsiteX110" fmla="*/ 207231 w 864141"/>
              <a:gd name="connsiteY110" fmla="*/ 663285 h 864135"/>
              <a:gd name="connsiteX111" fmla="*/ 204215 w 864141"/>
              <a:gd name="connsiteY111" fmla="*/ 670499 h 864135"/>
              <a:gd name="connsiteX112" fmla="*/ 183928 w 864141"/>
              <a:gd name="connsiteY112" fmla="*/ 650115 h 864135"/>
              <a:gd name="connsiteX113" fmla="*/ 184039 w 864141"/>
              <a:gd name="connsiteY113" fmla="*/ 677056 h 864135"/>
              <a:gd name="connsiteX114" fmla="*/ 210980 w 864141"/>
              <a:gd name="connsiteY114" fmla="*/ 676945 h 864135"/>
              <a:gd name="connsiteX115" fmla="*/ 210980 w 864141"/>
              <a:gd name="connsiteY115" fmla="*/ 650115 h 864135"/>
              <a:gd name="connsiteX116" fmla="*/ 184039 w 864141"/>
              <a:gd name="connsiteY116" fmla="*/ 650004 h 864135"/>
              <a:gd name="connsiteX117" fmla="*/ 183928 w 864141"/>
              <a:gd name="connsiteY117" fmla="*/ 650115 h 864135"/>
              <a:gd name="connsiteX118" fmla="*/ 160497 w 864141"/>
              <a:gd name="connsiteY118" fmla="*/ 626302 h 864135"/>
              <a:gd name="connsiteX119" fmla="*/ 147027 w 864141"/>
              <a:gd name="connsiteY119" fmla="*/ 626453 h 864135"/>
              <a:gd name="connsiteX120" fmla="*/ 146876 w 864141"/>
              <a:gd name="connsiteY120" fmla="*/ 626302 h 864135"/>
              <a:gd name="connsiteX121" fmla="*/ 146425 w 864141"/>
              <a:gd name="connsiteY121" fmla="*/ 612839 h 864135"/>
              <a:gd name="connsiteX122" fmla="*/ 153639 w 864141"/>
              <a:gd name="connsiteY122" fmla="*/ 609824 h 864135"/>
              <a:gd name="connsiteX123" fmla="*/ 163513 w 864141"/>
              <a:gd name="connsiteY123" fmla="*/ 618987 h 864135"/>
              <a:gd name="connsiteX124" fmla="*/ 160497 w 864141"/>
              <a:gd name="connsiteY124" fmla="*/ 626302 h 864135"/>
              <a:gd name="connsiteX125" fmla="*/ 140208 w 864141"/>
              <a:gd name="connsiteY125" fmla="*/ 606395 h 864135"/>
              <a:gd name="connsiteX126" fmla="*/ 140098 w 864141"/>
              <a:gd name="connsiteY126" fmla="*/ 633336 h 864135"/>
              <a:gd name="connsiteX127" fmla="*/ 140208 w 864141"/>
              <a:gd name="connsiteY127" fmla="*/ 633446 h 864135"/>
              <a:gd name="connsiteX128" fmla="*/ 167260 w 864141"/>
              <a:gd name="connsiteY128" fmla="*/ 633446 h 864135"/>
              <a:gd name="connsiteX129" fmla="*/ 167260 w 864141"/>
              <a:gd name="connsiteY129" fmla="*/ 606395 h 864135"/>
              <a:gd name="connsiteX130" fmla="*/ 140319 w 864141"/>
              <a:gd name="connsiteY130" fmla="*/ 606284 h 864135"/>
              <a:gd name="connsiteX131" fmla="*/ 140208 w 864141"/>
              <a:gd name="connsiteY131" fmla="*/ 606395 h 864135"/>
              <a:gd name="connsiteX132" fmla="*/ 710375 w 864141"/>
              <a:gd name="connsiteY132" fmla="*/ 218632 h 864135"/>
              <a:gd name="connsiteX133" fmla="*/ 723995 w 864141"/>
              <a:gd name="connsiteY133" fmla="*/ 218632 h 864135"/>
              <a:gd name="connsiteX134" fmla="*/ 723995 w 864141"/>
              <a:gd name="connsiteY134" fmla="*/ 232253 h 864135"/>
              <a:gd name="connsiteX135" fmla="*/ 710526 w 864141"/>
              <a:gd name="connsiteY135" fmla="*/ 232404 h 864135"/>
              <a:gd name="connsiteX136" fmla="*/ 710375 w 864141"/>
              <a:gd name="connsiteY136" fmla="*/ 232253 h 864135"/>
              <a:gd name="connsiteX137" fmla="*/ 710224 w 864141"/>
              <a:gd name="connsiteY137" fmla="*/ 218783 h 864135"/>
              <a:gd name="connsiteX138" fmla="*/ 710375 w 864141"/>
              <a:gd name="connsiteY138" fmla="*/ 218632 h 864135"/>
              <a:gd name="connsiteX139" fmla="*/ 717138 w 864141"/>
              <a:gd name="connsiteY139" fmla="*/ 244540 h 864135"/>
              <a:gd name="connsiteX140" fmla="*/ 736077 w 864141"/>
              <a:gd name="connsiteY140" fmla="*/ 225380 h 864135"/>
              <a:gd name="connsiteX141" fmla="*/ 716917 w 864141"/>
              <a:gd name="connsiteY141" fmla="*/ 206441 h 864135"/>
              <a:gd name="connsiteX142" fmla="*/ 697978 w 864141"/>
              <a:gd name="connsiteY142" fmla="*/ 225600 h 864135"/>
              <a:gd name="connsiteX143" fmla="*/ 703612 w 864141"/>
              <a:gd name="connsiteY143" fmla="*/ 239015 h 864135"/>
              <a:gd name="connsiteX144" fmla="*/ 717138 w 864141"/>
              <a:gd name="connsiteY144" fmla="*/ 244540 h 864135"/>
              <a:gd name="connsiteX145" fmla="*/ 669513 w 864141"/>
              <a:gd name="connsiteY145" fmla="*/ 177865 h 864135"/>
              <a:gd name="connsiteX146" fmla="*/ 682981 w 864141"/>
              <a:gd name="connsiteY146" fmla="*/ 177617 h 864135"/>
              <a:gd name="connsiteX147" fmla="*/ 683229 w 864141"/>
              <a:gd name="connsiteY147" fmla="*/ 177865 h 864135"/>
              <a:gd name="connsiteX148" fmla="*/ 682981 w 864141"/>
              <a:gd name="connsiteY148" fmla="*/ 191333 h 864135"/>
              <a:gd name="connsiteX149" fmla="*/ 669513 w 864141"/>
              <a:gd name="connsiteY149" fmla="*/ 191086 h 864135"/>
              <a:gd name="connsiteX150" fmla="*/ 669513 w 864141"/>
              <a:gd name="connsiteY150" fmla="*/ 177866 h 864135"/>
              <a:gd name="connsiteX151" fmla="*/ 676370 w 864141"/>
              <a:gd name="connsiteY151" fmla="*/ 203869 h 864135"/>
              <a:gd name="connsiteX152" fmla="*/ 695405 w 864141"/>
              <a:gd name="connsiteY152" fmla="*/ 184804 h 864135"/>
              <a:gd name="connsiteX153" fmla="*/ 676340 w 864141"/>
              <a:gd name="connsiteY153" fmla="*/ 165769 h 864135"/>
              <a:gd name="connsiteX154" fmla="*/ 657305 w 864141"/>
              <a:gd name="connsiteY154" fmla="*/ 184834 h 864135"/>
              <a:gd name="connsiteX155" fmla="*/ 662845 w 864141"/>
              <a:gd name="connsiteY155" fmla="*/ 198249 h 864135"/>
              <a:gd name="connsiteX156" fmla="*/ 676370 w 864141"/>
              <a:gd name="connsiteY156" fmla="*/ 203869 h 864135"/>
              <a:gd name="connsiteX157" fmla="*/ 625983 w 864141"/>
              <a:gd name="connsiteY157" fmla="*/ 134146 h 864135"/>
              <a:gd name="connsiteX158" fmla="*/ 632841 w 864141"/>
              <a:gd name="connsiteY158" fmla="*/ 131288 h 864135"/>
              <a:gd name="connsiteX159" fmla="*/ 642366 w 864141"/>
              <a:gd name="connsiteY159" fmla="*/ 140813 h 864135"/>
              <a:gd name="connsiteX160" fmla="*/ 632841 w 864141"/>
              <a:gd name="connsiteY160" fmla="*/ 150338 h 864135"/>
              <a:gd name="connsiteX161" fmla="*/ 623316 w 864141"/>
              <a:gd name="connsiteY161" fmla="*/ 140813 h 864135"/>
              <a:gd name="connsiteX162" fmla="*/ 626173 w 864141"/>
              <a:gd name="connsiteY162" fmla="*/ 134050 h 864135"/>
              <a:gd name="connsiteX163" fmla="*/ 632841 w 864141"/>
              <a:gd name="connsiteY163" fmla="*/ 160053 h 864135"/>
              <a:gd name="connsiteX164" fmla="*/ 651891 w 864141"/>
              <a:gd name="connsiteY164" fmla="*/ 141003 h 864135"/>
              <a:gd name="connsiteX165" fmla="*/ 633050 w 864141"/>
              <a:gd name="connsiteY165" fmla="*/ 121746 h 864135"/>
              <a:gd name="connsiteX166" fmla="*/ 619220 w 864141"/>
              <a:gd name="connsiteY166" fmla="*/ 127478 h 864135"/>
              <a:gd name="connsiteX167" fmla="*/ 618916 w 864141"/>
              <a:gd name="connsiteY167" fmla="*/ 154417 h 864135"/>
              <a:gd name="connsiteX168" fmla="*/ 632746 w 864141"/>
              <a:gd name="connsiteY168" fmla="*/ 160149 h 864135"/>
              <a:gd name="connsiteX169" fmla="*/ 667227 w 864141"/>
              <a:gd name="connsiteY169" fmla="*/ 261876 h 864135"/>
              <a:gd name="connsiteX170" fmla="*/ 673990 w 864141"/>
              <a:gd name="connsiteY170" fmla="*/ 259018 h 864135"/>
              <a:gd name="connsiteX171" fmla="*/ 683554 w 864141"/>
              <a:gd name="connsiteY171" fmla="*/ 268504 h 864135"/>
              <a:gd name="connsiteX172" fmla="*/ 674069 w 864141"/>
              <a:gd name="connsiteY172" fmla="*/ 278068 h 864135"/>
              <a:gd name="connsiteX173" fmla="*/ 664504 w 864141"/>
              <a:gd name="connsiteY173" fmla="*/ 268583 h 864135"/>
              <a:gd name="connsiteX174" fmla="*/ 667227 w 864141"/>
              <a:gd name="connsiteY174" fmla="*/ 261876 h 864135"/>
              <a:gd name="connsiteX175" fmla="*/ 673989 w 864141"/>
              <a:gd name="connsiteY175" fmla="*/ 287879 h 864135"/>
              <a:gd name="connsiteX176" fmla="*/ 687610 w 864141"/>
              <a:gd name="connsiteY176" fmla="*/ 282259 h 864135"/>
              <a:gd name="connsiteX177" fmla="*/ 687816 w 864141"/>
              <a:gd name="connsiteY177" fmla="*/ 255318 h 864135"/>
              <a:gd name="connsiteX178" fmla="*/ 687610 w 864141"/>
              <a:gd name="connsiteY178" fmla="*/ 255112 h 864135"/>
              <a:gd name="connsiteX179" fmla="*/ 660674 w 864141"/>
              <a:gd name="connsiteY179" fmla="*/ 254607 h 864135"/>
              <a:gd name="connsiteX180" fmla="*/ 654844 w 864141"/>
              <a:gd name="connsiteY180" fmla="*/ 268733 h 864135"/>
              <a:gd name="connsiteX181" fmla="*/ 673894 w 864141"/>
              <a:gd name="connsiteY181" fmla="*/ 287783 h 864135"/>
              <a:gd name="connsiteX182" fmla="*/ 640176 w 864141"/>
              <a:gd name="connsiteY182" fmla="*/ 234730 h 864135"/>
              <a:gd name="connsiteX183" fmla="*/ 626507 w 864141"/>
              <a:gd name="connsiteY183" fmla="*/ 234777 h 864135"/>
              <a:gd name="connsiteX184" fmla="*/ 626460 w 864141"/>
              <a:gd name="connsiteY184" fmla="*/ 221109 h 864135"/>
              <a:gd name="connsiteX185" fmla="*/ 639928 w 864141"/>
              <a:gd name="connsiteY185" fmla="*/ 220861 h 864135"/>
              <a:gd name="connsiteX186" fmla="*/ 640176 w 864141"/>
              <a:gd name="connsiteY186" fmla="*/ 221109 h 864135"/>
              <a:gd name="connsiteX187" fmla="*/ 640327 w 864141"/>
              <a:gd name="connsiteY187" fmla="*/ 234578 h 864135"/>
              <a:gd name="connsiteX188" fmla="*/ 640176 w 864141"/>
              <a:gd name="connsiteY188" fmla="*/ 234730 h 864135"/>
              <a:gd name="connsiteX189" fmla="*/ 619792 w 864141"/>
              <a:gd name="connsiteY189" fmla="*/ 214441 h 864135"/>
              <a:gd name="connsiteX190" fmla="*/ 619902 w 864141"/>
              <a:gd name="connsiteY190" fmla="*/ 241382 h 864135"/>
              <a:gd name="connsiteX191" fmla="*/ 646843 w 864141"/>
              <a:gd name="connsiteY191" fmla="*/ 241272 h 864135"/>
              <a:gd name="connsiteX192" fmla="*/ 646843 w 864141"/>
              <a:gd name="connsiteY192" fmla="*/ 214441 h 864135"/>
              <a:gd name="connsiteX193" fmla="*/ 619902 w 864141"/>
              <a:gd name="connsiteY193" fmla="*/ 214331 h 864135"/>
              <a:gd name="connsiteX194" fmla="*/ 619792 w 864141"/>
              <a:gd name="connsiteY194" fmla="*/ 214441 h 864135"/>
              <a:gd name="connsiteX195" fmla="*/ 582740 w 864141"/>
              <a:gd name="connsiteY195" fmla="*/ 177389 h 864135"/>
              <a:gd name="connsiteX196" fmla="*/ 589503 w 864141"/>
              <a:gd name="connsiteY196" fmla="*/ 174532 h 864135"/>
              <a:gd name="connsiteX197" fmla="*/ 596361 w 864141"/>
              <a:gd name="connsiteY197" fmla="*/ 177389 h 864135"/>
              <a:gd name="connsiteX198" fmla="*/ 599123 w 864141"/>
              <a:gd name="connsiteY198" fmla="*/ 184152 h 864135"/>
              <a:gd name="connsiteX199" fmla="*/ 596361 w 864141"/>
              <a:gd name="connsiteY199" fmla="*/ 191010 h 864135"/>
              <a:gd name="connsiteX200" fmla="*/ 582891 w 864141"/>
              <a:gd name="connsiteY200" fmla="*/ 191161 h 864135"/>
              <a:gd name="connsiteX201" fmla="*/ 582740 w 864141"/>
              <a:gd name="connsiteY201" fmla="*/ 191010 h 864135"/>
              <a:gd name="connsiteX202" fmla="*/ 579883 w 864141"/>
              <a:gd name="connsiteY202" fmla="*/ 184152 h 864135"/>
              <a:gd name="connsiteX203" fmla="*/ 582740 w 864141"/>
              <a:gd name="connsiteY203" fmla="*/ 177389 h 864135"/>
              <a:gd name="connsiteX204" fmla="*/ 589502 w 864141"/>
              <a:gd name="connsiteY204" fmla="*/ 203297 h 864135"/>
              <a:gd name="connsiteX205" fmla="*/ 608759 w 864141"/>
              <a:gd name="connsiteY205" fmla="*/ 184456 h 864135"/>
              <a:gd name="connsiteX206" fmla="*/ 603028 w 864141"/>
              <a:gd name="connsiteY206" fmla="*/ 170627 h 864135"/>
              <a:gd name="connsiteX207" fmla="*/ 576089 w 864141"/>
              <a:gd name="connsiteY207" fmla="*/ 170931 h 864135"/>
              <a:gd name="connsiteX208" fmla="*/ 576393 w 864141"/>
              <a:gd name="connsiteY208" fmla="*/ 197870 h 864135"/>
              <a:gd name="connsiteX209" fmla="*/ 589502 w 864141"/>
              <a:gd name="connsiteY209" fmla="*/ 203297 h 864135"/>
              <a:gd name="connsiteX210" fmla="*/ 622459 w 864141"/>
              <a:gd name="connsiteY210" fmla="*/ 306643 h 864135"/>
              <a:gd name="connsiteX211" fmla="*/ 629222 w 864141"/>
              <a:gd name="connsiteY211" fmla="*/ 303786 h 864135"/>
              <a:gd name="connsiteX212" fmla="*/ 638747 w 864141"/>
              <a:gd name="connsiteY212" fmla="*/ 313311 h 864135"/>
              <a:gd name="connsiteX213" fmla="*/ 635985 w 864141"/>
              <a:gd name="connsiteY213" fmla="*/ 320074 h 864135"/>
              <a:gd name="connsiteX214" fmla="*/ 622516 w 864141"/>
              <a:gd name="connsiteY214" fmla="*/ 320225 h 864135"/>
              <a:gd name="connsiteX215" fmla="*/ 622364 w 864141"/>
              <a:gd name="connsiteY215" fmla="*/ 320074 h 864135"/>
              <a:gd name="connsiteX216" fmla="*/ 619507 w 864141"/>
              <a:gd name="connsiteY216" fmla="*/ 313311 h 864135"/>
              <a:gd name="connsiteX217" fmla="*/ 622364 w 864141"/>
              <a:gd name="connsiteY217" fmla="*/ 306453 h 864135"/>
              <a:gd name="connsiteX218" fmla="*/ 629222 w 864141"/>
              <a:gd name="connsiteY218" fmla="*/ 332646 h 864135"/>
              <a:gd name="connsiteX219" fmla="*/ 648257 w 864141"/>
              <a:gd name="connsiteY219" fmla="*/ 313581 h 864135"/>
              <a:gd name="connsiteX220" fmla="*/ 629192 w 864141"/>
              <a:gd name="connsiteY220" fmla="*/ 294546 h 864135"/>
              <a:gd name="connsiteX221" fmla="*/ 610157 w 864141"/>
              <a:gd name="connsiteY221" fmla="*/ 313611 h 864135"/>
              <a:gd name="connsiteX222" fmla="*/ 615697 w 864141"/>
              <a:gd name="connsiteY222" fmla="*/ 327026 h 864135"/>
              <a:gd name="connsiteX223" fmla="*/ 629222 w 864141"/>
              <a:gd name="connsiteY223" fmla="*/ 332646 h 864135"/>
              <a:gd name="connsiteX224" fmla="*/ 581597 w 864141"/>
              <a:gd name="connsiteY224" fmla="*/ 265971 h 864135"/>
              <a:gd name="connsiteX225" fmla="*/ 588455 w 864141"/>
              <a:gd name="connsiteY225" fmla="*/ 263114 h 864135"/>
              <a:gd name="connsiteX226" fmla="*/ 595218 w 864141"/>
              <a:gd name="connsiteY226" fmla="*/ 265971 h 864135"/>
              <a:gd name="connsiteX227" fmla="*/ 598075 w 864141"/>
              <a:gd name="connsiteY227" fmla="*/ 272734 h 864135"/>
              <a:gd name="connsiteX228" fmla="*/ 588550 w 864141"/>
              <a:gd name="connsiteY228" fmla="*/ 282259 h 864135"/>
              <a:gd name="connsiteX229" fmla="*/ 579025 w 864141"/>
              <a:gd name="connsiteY229" fmla="*/ 272734 h 864135"/>
              <a:gd name="connsiteX230" fmla="*/ 581787 w 864141"/>
              <a:gd name="connsiteY230" fmla="*/ 265971 h 864135"/>
              <a:gd name="connsiteX231" fmla="*/ 588455 w 864141"/>
              <a:gd name="connsiteY231" fmla="*/ 291880 h 864135"/>
              <a:gd name="connsiteX232" fmla="*/ 601980 w 864141"/>
              <a:gd name="connsiteY232" fmla="*/ 286355 h 864135"/>
              <a:gd name="connsiteX233" fmla="*/ 607600 w 864141"/>
              <a:gd name="connsiteY233" fmla="*/ 272734 h 864135"/>
              <a:gd name="connsiteX234" fmla="*/ 588550 w 864141"/>
              <a:gd name="connsiteY234" fmla="*/ 253684 h 864135"/>
              <a:gd name="connsiteX235" fmla="*/ 569500 w 864141"/>
              <a:gd name="connsiteY235" fmla="*/ 272734 h 864135"/>
              <a:gd name="connsiteX236" fmla="*/ 575120 w 864141"/>
              <a:gd name="connsiteY236" fmla="*/ 286355 h 864135"/>
              <a:gd name="connsiteX237" fmla="*/ 588646 w 864141"/>
              <a:gd name="connsiteY237" fmla="*/ 291880 h 864135"/>
              <a:gd name="connsiteX238" fmla="*/ 537782 w 864141"/>
              <a:gd name="connsiteY238" fmla="*/ 222157 h 864135"/>
              <a:gd name="connsiteX239" fmla="*/ 551250 w 864141"/>
              <a:gd name="connsiteY239" fmla="*/ 221909 h 864135"/>
              <a:gd name="connsiteX240" fmla="*/ 551498 w 864141"/>
              <a:gd name="connsiteY240" fmla="*/ 222157 h 864135"/>
              <a:gd name="connsiteX241" fmla="*/ 551250 w 864141"/>
              <a:gd name="connsiteY241" fmla="*/ 235625 h 864135"/>
              <a:gd name="connsiteX242" fmla="*/ 537782 w 864141"/>
              <a:gd name="connsiteY242" fmla="*/ 235377 h 864135"/>
              <a:gd name="connsiteX243" fmla="*/ 537782 w 864141"/>
              <a:gd name="connsiteY243" fmla="*/ 222157 h 864135"/>
              <a:gd name="connsiteX244" fmla="*/ 544640 w 864141"/>
              <a:gd name="connsiteY244" fmla="*/ 248160 h 864135"/>
              <a:gd name="connsiteX245" fmla="*/ 563675 w 864141"/>
              <a:gd name="connsiteY245" fmla="*/ 229094 h 864135"/>
              <a:gd name="connsiteX246" fmla="*/ 544610 w 864141"/>
              <a:gd name="connsiteY246" fmla="*/ 210060 h 864135"/>
              <a:gd name="connsiteX247" fmla="*/ 525575 w 864141"/>
              <a:gd name="connsiteY247" fmla="*/ 229125 h 864135"/>
              <a:gd name="connsiteX248" fmla="*/ 531115 w 864141"/>
              <a:gd name="connsiteY248" fmla="*/ 242540 h 864135"/>
              <a:gd name="connsiteX249" fmla="*/ 544640 w 864141"/>
              <a:gd name="connsiteY249" fmla="*/ 248160 h 864135"/>
              <a:gd name="connsiteX250" fmla="*/ 462439 w 864141"/>
              <a:gd name="connsiteY250" fmla="*/ 331027 h 864135"/>
              <a:gd name="connsiteX251" fmla="*/ 489204 w 864141"/>
              <a:gd name="connsiteY251" fmla="*/ 331027 h 864135"/>
              <a:gd name="connsiteX252" fmla="*/ 533781 w 864141"/>
              <a:gd name="connsiteY252" fmla="*/ 375509 h 864135"/>
              <a:gd name="connsiteX253" fmla="*/ 533781 w 864141"/>
              <a:gd name="connsiteY253" fmla="*/ 402369 h 864135"/>
              <a:gd name="connsiteX254" fmla="*/ 414338 w 864141"/>
              <a:gd name="connsiteY254" fmla="*/ 521527 h 864135"/>
              <a:gd name="connsiteX255" fmla="*/ 387573 w 864141"/>
              <a:gd name="connsiteY255" fmla="*/ 521527 h 864135"/>
              <a:gd name="connsiteX256" fmla="*/ 343091 w 864141"/>
              <a:gd name="connsiteY256" fmla="*/ 477141 h 864135"/>
              <a:gd name="connsiteX257" fmla="*/ 343091 w 864141"/>
              <a:gd name="connsiteY257" fmla="*/ 450280 h 864135"/>
              <a:gd name="connsiteX258" fmla="*/ 462439 w 864141"/>
              <a:gd name="connsiteY258" fmla="*/ 331027 h 864135"/>
              <a:gd name="connsiteX259" fmla="*/ 360712 w 864141"/>
              <a:gd name="connsiteY259" fmla="*/ 548578 h 864135"/>
              <a:gd name="connsiteX260" fmla="*/ 316230 w 864141"/>
              <a:gd name="connsiteY260" fmla="*/ 504096 h 864135"/>
              <a:gd name="connsiteX261" fmla="*/ 316230 w 864141"/>
              <a:gd name="connsiteY261" fmla="*/ 423515 h 864135"/>
              <a:gd name="connsiteX262" fmla="*/ 435483 w 864141"/>
              <a:gd name="connsiteY262" fmla="*/ 303976 h 864135"/>
              <a:gd name="connsiteX263" fmla="*/ 516065 w 864141"/>
              <a:gd name="connsiteY263" fmla="*/ 303976 h 864135"/>
              <a:gd name="connsiteX264" fmla="*/ 560547 w 864141"/>
              <a:gd name="connsiteY264" fmla="*/ 348458 h 864135"/>
              <a:gd name="connsiteX265" fmla="*/ 560547 w 864141"/>
              <a:gd name="connsiteY265" fmla="*/ 429040 h 864135"/>
              <a:gd name="connsiteX266" fmla="*/ 441198 w 864141"/>
              <a:gd name="connsiteY266" fmla="*/ 548388 h 864135"/>
              <a:gd name="connsiteX267" fmla="*/ 360616 w 864141"/>
              <a:gd name="connsiteY267" fmla="*/ 548388 h 864135"/>
              <a:gd name="connsiteX268" fmla="*/ 670084 w 864141"/>
              <a:gd name="connsiteY268" fmla="*/ 816802 h 864135"/>
              <a:gd name="connsiteX269" fmla="*/ 710185 w 864141"/>
              <a:gd name="connsiteY269" fmla="*/ 800229 h 864135"/>
              <a:gd name="connsiteX270" fmla="*/ 800005 w 864141"/>
              <a:gd name="connsiteY270" fmla="*/ 710313 h 864135"/>
              <a:gd name="connsiteX271" fmla="*/ 800231 w 864141"/>
              <a:gd name="connsiteY271" fmla="*/ 630434 h 864135"/>
              <a:gd name="connsiteX272" fmla="*/ 800005 w 864141"/>
              <a:gd name="connsiteY272" fmla="*/ 630208 h 864135"/>
              <a:gd name="connsiteX273" fmla="*/ 635508 w 864141"/>
              <a:gd name="connsiteY273" fmla="*/ 465711 h 864135"/>
              <a:gd name="connsiteX274" fmla="*/ 465677 w 864141"/>
              <a:gd name="connsiteY274" fmla="*/ 635827 h 864135"/>
              <a:gd name="connsiteX275" fmla="*/ 630079 w 864141"/>
              <a:gd name="connsiteY275" fmla="*/ 800229 h 864135"/>
              <a:gd name="connsiteX276" fmla="*/ 670084 w 864141"/>
              <a:gd name="connsiteY276" fmla="*/ 816802 h 864135"/>
              <a:gd name="connsiteX277" fmla="*/ 630079 w 864141"/>
              <a:gd name="connsiteY277" fmla="*/ 64327 h 864135"/>
              <a:gd name="connsiteX278" fmla="*/ 64008 w 864141"/>
              <a:gd name="connsiteY278" fmla="*/ 630017 h 864135"/>
              <a:gd name="connsiteX279" fmla="*/ 64008 w 864141"/>
              <a:gd name="connsiteY279" fmla="*/ 710122 h 864135"/>
              <a:gd name="connsiteX280" fmla="*/ 153829 w 864141"/>
              <a:gd name="connsiteY280" fmla="*/ 800038 h 864135"/>
              <a:gd name="connsiteX281" fmla="*/ 153829 w 864141"/>
              <a:gd name="connsiteY281" fmla="*/ 800038 h 864135"/>
              <a:gd name="connsiteX282" fmla="*/ 233934 w 864141"/>
              <a:gd name="connsiteY282" fmla="*/ 800038 h 864135"/>
              <a:gd name="connsiteX283" fmla="*/ 799815 w 864141"/>
              <a:gd name="connsiteY283" fmla="*/ 234063 h 864135"/>
              <a:gd name="connsiteX284" fmla="*/ 800041 w 864141"/>
              <a:gd name="connsiteY284" fmla="*/ 154184 h 864135"/>
              <a:gd name="connsiteX285" fmla="*/ 799815 w 864141"/>
              <a:gd name="connsiteY285" fmla="*/ 153958 h 864135"/>
              <a:gd name="connsiteX286" fmla="*/ 710185 w 864141"/>
              <a:gd name="connsiteY286" fmla="*/ 64327 h 864135"/>
              <a:gd name="connsiteX287" fmla="*/ 630080 w 864141"/>
              <a:gd name="connsiteY287" fmla="*/ 64327 h 864135"/>
              <a:gd name="connsiteX288" fmla="*/ 234125 w 864141"/>
              <a:gd name="connsiteY288" fmla="*/ 64327 h 864135"/>
              <a:gd name="connsiteX289" fmla="*/ 153924 w 864141"/>
              <a:gd name="connsiteY289" fmla="*/ 64327 h 864135"/>
              <a:gd name="connsiteX290" fmla="*/ 64008 w 864141"/>
              <a:gd name="connsiteY290" fmla="*/ 153957 h 864135"/>
              <a:gd name="connsiteX291" fmla="*/ 64008 w 864141"/>
              <a:gd name="connsiteY291" fmla="*/ 234062 h 864135"/>
              <a:gd name="connsiteX292" fmla="*/ 228410 w 864141"/>
              <a:gd name="connsiteY292" fmla="*/ 398464 h 864135"/>
              <a:gd name="connsiteX293" fmla="*/ 398336 w 864141"/>
              <a:gd name="connsiteY293" fmla="*/ 228443 h 864135"/>
              <a:gd name="connsiteX294" fmla="*/ 234125 w 864141"/>
              <a:gd name="connsiteY294" fmla="*/ 64327 h 864135"/>
              <a:gd name="connsiteX295" fmla="*/ 0 w 864141"/>
              <a:gd name="connsiteY295" fmla="*/ 670117 h 864135"/>
              <a:gd name="connsiteX296" fmla="*/ 30480 w 864141"/>
              <a:gd name="connsiteY296" fmla="*/ 743745 h 864135"/>
              <a:gd name="connsiteX297" fmla="*/ 120396 w 864141"/>
              <a:gd name="connsiteY297" fmla="*/ 833662 h 864135"/>
              <a:gd name="connsiteX298" fmla="*/ 267653 w 864141"/>
              <a:gd name="connsiteY298" fmla="*/ 833662 h 864135"/>
              <a:gd name="connsiteX299" fmla="*/ 432054 w 864141"/>
              <a:gd name="connsiteY299" fmla="*/ 669260 h 864135"/>
              <a:gd name="connsiteX300" fmla="*/ 596456 w 864141"/>
              <a:gd name="connsiteY300" fmla="*/ 833662 h 864135"/>
              <a:gd name="connsiteX301" fmla="*/ 743808 w 864141"/>
              <a:gd name="connsiteY301" fmla="*/ 833662 h 864135"/>
              <a:gd name="connsiteX302" fmla="*/ 833628 w 864141"/>
              <a:gd name="connsiteY302" fmla="*/ 743746 h 864135"/>
              <a:gd name="connsiteX303" fmla="*/ 833628 w 864141"/>
              <a:gd name="connsiteY303" fmla="*/ 596394 h 864135"/>
              <a:gd name="connsiteX304" fmla="*/ 669227 w 864141"/>
              <a:gd name="connsiteY304" fmla="*/ 432087 h 864135"/>
              <a:gd name="connsiteX305" fmla="*/ 833628 w 864141"/>
              <a:gd name="connsiteY305" fmla="*/ 267686 h 864135"/>
              <a:gd name="connsiteX306" fmla="*/ 833628 w 864141"/>
              <a:gd name="connsiteY306" fmla="*/ 120334 h 864135"/>
              <a:gd name="connsiteX307" fmla="*/ 743808 w 864141"/>
              <a:gd name="connsiteY307" fmla="*/ 30514 h 864135"/>
              <a:gd name="connsiteX308" fmla="*/ 596456 w 864141"/>
              <a:gd name="connsiteY308" fmla="*/ 30514 h 864135"/>
              <a:gd name="connsiteX309" fmla="*/ 432054 w 864141"/>
              <a:gd name="connsiteY309" fmla="*/ 194820 h 864135"/>
              <a:gd name="connsiteX310" fmla="*/ 267653 w 864141"/>
              <a:gd name="connsiteY310" fmla="*/ 30514 h 864135"/>
              <a:gd name="connsiteX311" fmla="*/ 120422 w 864141"/>
              <a:gd name="connsiteY311" fmla="*/ 30489 h 864135"/>
              <a:gd name="connsiteX312" fmla="*/ 120397 w 864141"/>
              <a:gd name="connsiteY312" fmla="*/ 30514 h 864135"/>
              <a:gd name="connsiteX313" fmla="*/ 30480 w 864141"/>
              <a:gd name="connsiteY313" fmla="*/ 120334 h 864135"/>
              <a:gd name="connsiteX314" fmla="*/ 30480 w 864141"/>
              <a:gd name="connsiteY314" fmla="*/ 267686 h 864135"/>
              <a:gd name="connsiteX315" fmla="*/ 194882 w 864141"/>
              <a:gd name="connsiteY315" fmla="*/ 432087 h 864135"/>
              <a:gd name="connsiteX316" fmla="*/ 30480 w 864141"/>
              <a:gd name="connsiteY316" fmla="*/ 596394 h 864135"/>
              <a:gd name="connsiteX317" fmla="*/ 0 w 864141"/>
              <a:gd name="connsiteY317" fmla="*/ 670117 h 864135"/>
              <a:gd name="connsiteX318" fmla="*/ 609601 w 864141"/>
              <a:gd name="connsiteY318" fmla="*/ 531052 h 864135"/>
              <a:gd name="connsiteX319" fmla="*/ 616458 w 864141"/>
              <a:gd name="connsiteY319" fmla="*/ 528290 h 864135"/>
              <a:gd name="connsiteX320" fmla="*/ 625983 w 864141"/>
              <a:gd name="connsiteY320" fmla="*/ 537815 h 864135"/>
              <a:gd name="connsiteX321" fmla="*/ 616458 w 864141"/>
              <a:gd name="connsiteY321" fmla="*/ 547340 h 864135"/>
              <a:gd name="connsiteX322" fmla="*/ 606933 w 864141"/>
              <a:gd name="connsiteY322" fmla="*/ 537815 h 864135"/>
              <a:gd name="connsiteX323" fmla="*/ 609791 w 864141"/>
              <a:gd name="connsiteY323" fmla="*/ 530957 h 864135"/>
              <a:gd name="connsiteX324" fmla="*/ 616458 w 864141"/>
              <a:gd name="connsiteY324" fmla="*/ 557055 h 864135"/>
              <a:gd name="connsiteX325" fmla="*/ 602838 w 864141"/>
              <a:gd name="connsiteY325" fmla="*/ 551435 h 864135"/>
              <a:gd name="connsiteX326" fmla="*/ 602727 w 864141"/>
              <a:gd name="connsiteY326" fmla="*/ 524494 h 864135"/>
              <a:gd name="connsiteX327" fmla="*/ 602838 w 864141"/>
              <a:gd name="connsiteY327" fmla="*/ 524384 h 864135"/>
              <a:gd name="connsiteX328" fmla="*/ 629778 w 864141"/>
              <a:gd name="connsiteY328" fmla="*/ 524178 h 864135"/>
              <a:gd name="connsiteX329" fmla="*/ 629984 w 864141"/>
              <a:gd name="connsiteY329" fmla="*/ 524384 h 864135"/>
              <a:gd name="connsiteX330" fmla="*/ 630289 w 864141"/>
              <a:gd name="connsiteY330" fmla="*/ 551323 h 864135"/>
              <a:gd name="connsiteX331" fmla="*/ 616459 w 864141"/>
              <a:gd name="connsiteY331" fmla="*/ 557055 h 864135"/>
              <a:gd name="connsiteX332" fmla="*/ 582549 w 864141"/>
              <a:gd name="connsiteY332" fmla="*/ 585630 h 864135"/>
              <a:gd name="connsiteX333" fmla="*/ 569080 w 864141"/>
              <a:gd name="connsiteY333" fmla="*/ 585781 h 864135"/>
              <a:gd name="connsiteX334" fmla="*/ 568929 w 864141"/>
              <a:gd name="connsiteY334" fmla="*/ 585630 h 864135"/>
              <a:gd name="connsiteX335" fmla="*/ 568778 w 864141"/>
              <a:gd name="connsiteY335" fmla="*/ 572161 h 864135"/>
              <a:gd name="connsiteX336" fmla="*/ 568929 w 864141"/>
              <a:gd name="connsiteY336" fmla="*/ 572010 h 864135"/>
              <a:gd name="connsiteX337" fmla="*/ 575692 w 864141"/>
              <a:gd name="connsiteY337" fmla="*/ 569152 h 864135"/>
              <a:gd name="connsiteX338" fmla="*/ 585217 w 864141"/>
              <a:gd name="connsiteY338" fmla="*/ 578677 h 864135"/>
              <a:gd name="connsiteX339" fmla="*/ 582455 w 864141"/>
              <a:gd name="connsiteY339" fmla="*/ 585440 h 864135"/>
              <a:gd name="connsiteX340" fmla="*/ 562166 w 864141"/>
              <a:gd name="connsiteY340" fmla="*/ 565247 h 864135"/>
              <a:gd name="connsiteX341" fmla="*/ 561959 w 864141"/>
              <a:gd name="connsiteY341" fmla="*/ 592187 h 864135"/>
              <a:gd name="connsiteX342" fmla="*/ 562166 w 864141"/>
              <a:gd name="connsiteY342" fmla="*/ 592394 h 864135"/>
              <a:gd name="connsiteX343" fmla="*/ 589105 w 864141"/>
              <a:gd name="connsiteY343" fmla="*/ 592698 h 864135"/>
              <a:gd name="connsiteX344" fmla="*/ 594836 w 864141"/>
              <a:gd name="connsiteY344" fmla="*/ 578868 h 864135"/>
              <a:gd name="connsiteX345" fmla="*/ 576094 w 864141"/>
              <a:gd name="connsiteY345" fmla="*/ 559516 h 864135"/>
              <a:gd name="connsiteX346" fmla="*/ 562166 w 864141"/>
              <a:gd name="connsiteY346" fmla="*/ 565248 h 864135"/>
              <a:gd name="connsiteX347" fmla="*/ 538735 w 864141"/>
              <a:gd name="connsiteY347" fmla="*/ 629446 h 864135"/>
              <a:gd name="connsiteX348" fmla="*/ 525265 w 864141"/>
              <a:gd name="connsiteY348" fmla="*/ 629597 h 864135"/>
              <a:gd name="connsiteX349" fmla="*/ 525114 w 864141"/>
              <a:gd name="connsiteY349" fmla="*/ 629446 h 864135"/>
              <a:gd name="connsiteX350" fmla="*/ 524866 w 864141"/>
              <a:gd name="connsiteY350" fmla="*/ 615977 h 864135"/>
              <a:gd name="connsiteX351" fmla="*/ 525114 w 864141"/>
              <a:gd name="connsiteY351" fmla="*/ 615730 h 864135"/>
              <a:gd name="connsiteX352" fmla="*/ 531972 w 864141"/>
              <a:gd name="connsiteY352" fmla="*/ 612968 h 864135"/>
              <a:gd name="connsiteX353" fmla="*/ 538735 w 864141"/>
              <a:gd name="connsiteY353" fmla="*/ 615730 h 864135"/>
              <a:gd name="connsiteX354" fmla="*/ 538982 w 864141"/>
              <a:gd name="connsiteY354" fmla="*/ 629198 h 864135"/>
              <a:gd name="connsiteX355" fmla="*/ 538735 w 864141"/>
              <a:gd name="connsiteY355" fmla="*/ 629446 h 864135"/>
              <a:gd name="connsiteX356" fmla="*/ 518446 w 864141"/>
              <a:gd name="connsiteY356" fmla="*/ 609062 h 864135"/>
              <a:gd name="connsiteX357" fmla="*/ 545498 w 864141"/>
              <a:gd name="connsiteY357" fmla="*/ 609062 h 864135"/>
              <a:gd name="connsiteX358" fmla="*/ 545498 w 864141"/>
              <a:gd name="connsiteY358" fmla="*/ 636113 h 864135"/>
              <a:gd name="connsiteX359" fmla="*/ 518557 w 864141"/>
              <a:gd name="connsiteY359" fmla="*/ 636224 h 864135"/>
              <a:gd name="connsiteX360" fmla="*/ 518446 w 864141"/>
              <a:gd name="connsiteY360" fmla="*/ 636113 h 864135"/>
              <a:gd name="connsiteX361" fmla="*/ 518336 w 864141"/>
              <a:gd name="connsiteY361" fmla="*/ 609172 h 864135"/>
              <a:gd name="connsiteX362" fmla="*/ 518446 w 864141"/>
              <a:gd name="connsiteY362" fmla="*/ 609062 h 864135"/>
              <a:gd name="connsiteX363" fmla="*/ 652844 w 864141"/>
              <a:gd name="connsiteY363" fmla="*/ 574582 h 864135"/>
              <a:gd name="connsiteX364" fmla="*/ 659702 w 864141"/>
              <a:gd name="connsiteY364" fmla="*/ 571724 h 864135"/>
              <a:gd name="connsiteX365" fmla="*/ 666465 w 864141"/>
              <a:gd name="connsiteY365" fmla="*/ 574582 h 864135"/>
              <a:gd name="connsiteX366" fmla="*/ 669322 w 864141"/>
              <a:gd name="connsiteY366" fmla="*/ 581344 h 864135"/>
              <a:gd name="connsiteX367" fmla="*/ 666465 w 864141"/>
              <a:gd name="connsiteY367" fmla="*/ 588202 h 864135"/>
              <a:gd name="connsiteX368" fmla="*/ 652997 w 864141"/>
              <a:gd name="connsiteY368" fmla="*/ 588457 h 864135"/>
              <a:gd name="connsiteX369" fmla="*/ 650082 w 864141"/>
              <a:gd name="connsiteY369" fmla="*/ 581344 h 864135"/>
              <a:gd name="connsiteX370" fmla="*/ 652844 w 864141"/>
              <a:gd name="connsiteY370" fmla="*/ 574581 h 864135"/>
              <a:gd name="connsiteX371" fmla="*/ 659702 w 864141"/>
              <a:gd name="connsiteY371" fmla="*/ 600489 h 864135"/>
              <a:gd name="connsiteX372" fmla="*/ 646176 w 864141"/>
              <a:gd name="connsiteY372" fmla="*/ 594965 h 864135"/>
              <a:gd name="connsiteX373" fmla="*/ 640556 w 864141"/>
              <a:gd name="connsiteY373" fmla="*/ 581344 h 864135"/>
              <a:gd name="connsiteX374" fmla="*/ 659606 w 864141"/>
              <a:gd name="connsiteY374" fmla="*/ 562294 h 864135"/>
              <a:gd name="connsiteX375" fmla="*/ 678656 w 864141"/>
              <a:gd name="connsiteY375" fmla="*/ 581344 h 864135"/>
              <a:gd name="connsiteX376" fmla="*/ 673036 w 864141"/>
              <a:gd name="connsiteY376" fmla="*/ 594965 h 864135"/>
              <a:gd name="connsiteX377" fmla="*/ 659511 w 864141"/>
              <a:gd name="connsiteY377" fmla="*/ 600489 h 864135"/>
              <a:gd name="connsiteX378" fmla="*/ 612077 w 864141"/>
              <a:gd name="connsiteY378" fmla="*/ 615253 h 864135"/>
              <a:gd name="connsiteX379" fmla="*/ 618840 w 864141"/>
              <a:gd name="connsiteY379" fmla="*/ 612491 h 864135"/>
              <a:gd name="connsiteX380" fmla="*/ 625697 w 864141"/>
              <a:gd name="connsiteY380" fmla="*/ 615253 h 864135"/>
              <a:gd name="connsiteX381" fmla="*/ 628555 w 864141"/>
              <a:gd name="connsiteY381" fmla="*/ 622111 h 864135"/>
              <a:gd name="connsiteX382" fmla="*/ 625697 w 864141"/>
              <a:gd name="connsiteY382" fmla="*/ 628969 h 864135"/>
              <a:gd name="connsiteX383" fmla="*/ 612228 w 864141"/>
              <a:gd name="connsiteY383" fmla="*/ 629120 h 864135"/>
              <a:gd name="connsiteX384" fmla="*/ 612077 w 864141"/>
              <a:gd name="connsiteY384" fmla="*/ 628969 h 864135"/>
              <a:gd name="connsiteX385" fmla="*/ 609219 w 864141"/>
              <a:gd name="connsiteY385" fmla="*/ 622111 h 864135"/>
              <a:gd name="connsiteX386" fmla="*/ 612077 w 864141"/>
              <a:gd name="connsiteY386" fmla="*/ 615253 h 864135"/>
              <a:gd name="connsiteX387" fmla="*/ 618840 w 864141"/>
              <a:gd name="connsiteY387" fmla="*/ 641257 h 864135"/>
              <a:gd name="connsiteX388" fmla="*/ 599790 w 864141"/>
              <a:gd name="connsiteY388" fmla="*/ 622207 h 864135"/>
              <a:gd name="connsiteX389" fmla="*/ 618840 w 864141"/>
              <a:gd name="connsiteY389" fmla="*/ 603157 h 864135"/>
              <a:gd name="connsiteX390" fmla="*/ 637890 w 864141"/>
              <a:gd name="connsiteY390" fmla="*/ 622207 h 864135"/>
              <a:gd name="connsiteX391" fmla="*/ 618840 w 864141"/>
              <a:gd name="connsiteY391" fmla="*/ 641257 h 864135"/>
              <a:gd name="connsiteX392" fmla="*/ 581883 w 864141"/>
              <a:gd name="connsiteY392" fmla="*/ 672689 h 864135"/>
              <a:gd name="connsiteX393" fmla="*/ 568413 w 864141"/>
              <a:gd name="connsiteY393" fmla="*/ 672840 h 864135"/>
              <a:gd name="connsiteX394" fmla="*/ 568262 w 864141"/>
              <a:gd name="connsiteY394" fmla="*/ 672689 h 864135"/>
              <a:gd name="connsiteX395" fmla="*/ 568111 w 864141"/>
              <a:gd name="connsiteY395" fmla="*/ 659219 h 864135"/>
              <a:gd name="connsiteX396" fmla="*/ 568262 w 864141"/>
              <a:gd name="connsiteY396" fmla="*/ 659068 h 864135"/>
              <a:gd name="connsiteX397" fmla="*/ 575120 w 864141"/>
              <a:gd name="connsiteY397" fmla="*/ 656211 h 864135"/>
              <a:gd name="connsiteX398" fmla="*/ 584645 w 864141"/>
              <a:gd name="connsiteY398" fmla="*/ 665736 h 864135"/>
              <a:gd name="connsiteX399" fmla="*/ 581787 w 864141"/>
              <a:gd name="connsiteY399" fmla="*/ 672594 h 864135"/>
              <a:gd name="connsiteX400" fmla="*/ 561499 w 864141"/>
              <a:gd name="connsiteY400" fmla="*/ 652305 h 864135"/>
              <a:gd name="connsiteX401" fmla="*/ 588439 w 864141"/>
              <a:gd name="connsiteY401" fmla="*/ 652099 h 864135"/>
              <a:gd name="connsiteX402" fmla="*/ 588646 w 864141"/>
              <a:gd name="connsiteY402" fmla="*/ 652305 h 864135"/>
              <a:gd name="connsiteX403" fmla="*/ 588950 w 864141"/>
              <a:gd name="connsiteY403" fmla="*/ 679244 h 864135"/>
              <a:gd name="connsiteX404" fmla="*/ 575120 w 864141"/>
              <a:gd name="connsiteY404" fmla="*/ 684976 h 864135"/>
              <a:gd name="connsiteX405" fmla="*/ 555768 w 864141"/>
              <a:gd name="connsiteY405" fmla="*/ 666233 h 864135"/>
              <a:gd name="connsiteX406" fmla="*/ 561500 w 864141"/>
              <a:gd name="connsiteY406" fmla="*/ 652305 h 864135"/>
              <a:gd name="connsiteX407" fmla="*/ 711232 w 864141"/>
              <a:gd name="connsiteY407" fmla="*/ 633255 h 864135"/>
              <a:gd name="connsiteX408" fmla="*/ 697763 w 864141"/>
              <a:gd name="connsiteY408" fmla="*/ 633406 h 864135"/>
              <a:gd name="connsiteX409" fmla="*/ 697612 w 864141"/>
              <a:gd name="connsiteY409" fmla="*/ 633255 h 864135"/>
              <a:gd name="connsiteX410" fmla="*/ 694754 w 864141"/>
              <a:gd name="connsiteY410" fmla="*/ 626492 h 864135"/>
              <a:gd name="connsiteX411" fmla="*/ 704279 w 864141"/>
              <a:gd name="connsiteY411" fmla="*/ 616967 h 864135"/>
              <a:gd name="connsiteX412" fmla="*/ 713804 w 864141"/>
              <a:gd name="connsiteY412" fmla="*/ 626492 h 864135"/>
              <a:gd name="connsiteX413" fmla="*/ 711042 w 864141"/>
              <a:gd name="connsiteY413" fmla="*/ 633255 h 864135"/>
              <a:gd name="connsiteX414" fmla="*/ 690849 w 864141"/>
              <a:gd name="connsiteY414" fmla="*/ 612872 h 864135"/>
              <a:gd name="connsiteX415" fmla="*/ 717789 w 864141"/>
              <a:gd name="connsiteY415" fmla="*/ 612953 h 864135"/>
              <a:gd name="connsiteX416" fmla="*/ 717709 w 864141"/>
              <a:gd name="connsiteY416" fmla="*/ 639894 h 864135"/>
              <a:gd name="connsiteX417" fmla="*/ 690768 w 864141"/>
              <a:gd name="connsiteY417" fmla="*/ 639813 h 864135"/>
              <a:gd name="connsiteX418" fmla="*/ 685229 w 864141"/>
              <a:gd name="connsiteY418" fmla="*/ 626493 h 864135"/>
              <a:gd name="connsiteX419" fmla="*/ 690849 w 864141"/>
              <a:gd name="connsiteY419" fmla="*/ 612872 h 864135"/>
              <a:gd name="connsiteX420" fmla="*/ 670465 w 864141"/>
              <a:gd name="connsiteY420" fmla="*/ 673927 h 864135"/>
              <a:gd name="connsiteX421" fmla="*/ 657002 w 864141"/>
              <a:gd name="connsiteY421" fmla="*/ 673477 h 864135"/>
              <a:gd name="connsiteX422" fmla="*/ 657452 w 864141"/>
              <a:gd name="connsiteY422" fmla="*/ 660014 h 864135"/>
              <a:gd name="connsiteX423" fmla="*/ 663702 w 864141"/>
              <a:gd name="connsiteY423" fmla="*/ 657449 h 864135"/>
              <a:gd name="connsiteX424" fmla="*/ 673480 w 864141"/>
              <a:gd name="connsiteY424" fmla="*/ 666714 h 864135"/>
              <a:gd name="connsiteX425" fmla="*/ 670464 w 864141"/>
              <a:gd name="connsiteY425" fmla="*/ 673927 h 864135"/>
              <a:gd name="connsiteX426" fmla="*/ 650082 w 864141"/>
              <a:gd name="connsiteY426" fmla="*/ 653544 h 864135"/>
              <a:gd name="connsiteX427" fmla="*/ 677023 w 864141"/>
              <a:gd name="connsiteY427" fmla="*/ 653654 h 864135"/>
              <a:gd name="connsiteX428" fmla="*/ 676912 w 864141"/>
              <a:gd name="connsiteY428" fmla="*/ 680595 h 864135"/>
              <a:gd name="connsiteX429" fmla="*/ 650082 w 864141"/>
              <a:gd name="connsiteY429" fmla="*/ 680595 h 864135"/>
              <a:gd name="connsiteX430" fmla="*/ 649971 w 864141"/>
              <a:gd name="connsiteY430" fmla="*/ 653654 h 864135"/>
              <a:gd name="connsiteX431" fmla="*/ 650082 w 864141"/>
              <a:gd name="connsiteY431" fmla="*/ 653544 h 864135"/>
              <a:gd name="connsiteX432" fmla="*/ 626746 w 864141"/>
              <a:gd name="connsiteY432" fmla="*/ 717647 h 864135"/>
              <a:gd name="connsiteX433" fmla="*/ 613277 w 864141"/>
              <a:gd name="connsiteY433" fmla="*/ 717895 h 864135"/>
              <a:gd name="connsiteX434" fmla="*/ 613030 w 864141"/>
              <a:gd name="connsiteY434" fmla="*/ 717647 h 864135"/>
              <a:gd name="connsiteX435" fmla="*/ 610267 w 864141"/>
              <a:gd name="connsiteY435" fmla="*/ 710884 h 864135"/>
              <a:gd name="connsiteX436" fmla="*/ 619792 w 864141"/>
              <a:gd name="connsiteY436" fmla="*/ 701359 h 864135"/>
              <a:gd name="connsiteX437" fmla="*/ 629317 w 864141"/>
              <a:gd name="connsiteY437" fmla="*/ 710884 h 864135"/>
              <a:gd name="connsiteX438" fmla="*/ 626555 w 864141"/>
              <a:gd name="connsiteY438" fmla="*/ 717647 h 864135"/>
              <a:gd name="connsiteX439" fmla="*/ 606362 w 864141"/>
              <a:gd name="connsiteY439" fmla="*/ 697264 h 864135"/>
              <a:gd name="connsiteX440" fmla="*/ 633460 w 864141"/>
              <a:gd name="connsiteY440" fmla="*/ 697311 h 864135"/>
              <a:gd name="connsiteX441" fmla="*/ 633413 w 864141"/>
              <a:gd name="connsiteY441" fmla="*/ 724410 h 864135"/>
              <a:gd name="connsiteX442" fmla="*/ 619887 w 864141"/>
              <a:gd name="connsiteY442" fmla="*/ 730030 h 864135"/>
              <a:gd name="connsiteX443" fmla="*/ 600532 w 864141"/>
              <a:gd name="connsiteY443" fmla="*/ 711290 h 864135"/>
              <a:gd name="connsiteX444" fmla="*/ 606362 w 864141"/>
              <a:gd name="connsiteY444" fmla="*/ 697264 h 864135"/>
              <a:gd name="connsiteX445" fmla="*/ 218599 w 864141"/>
              <a:gd name="connsiteY445" fmla="*/ 140527 h 864135"/>
              <a:gd name="connsiteX446" fmla="*/ 225457 w 864141"/>
              <a:gd name="connsiteY446" fmla="*/ 137670 h 864135"/>
              <a:gd name="connsiteX447" fmla="*/ 232220 w 864141"/>
              <a:gd name="connsiteY447" fmla="*/ 140527 h 864135"/>
              <a:gd name="connsiteX448" fmla="*/ 232220 w 864141"/>
              <a:gd name="connsiteY448" fmla="*/ 154148 h 864135"/>
              <a:gd name="connsiteX449" fmla="*/ 218599 w 864141"/>
              <a:gd name="connsiteY449" fmla="*/ 154148 h 864135"/>
              <a:gd name="connsiteX450" fmla="*/ 218448 w 864141"/>
              <a:gd name="connsiteY450" fmla="*/ 140678 h 864135"/>
              <a:gd name="connsiteX451" fmla="*/ 218599 w 864141"/>
              <a:gd name="connsiteY451" fmla="*/ 140527 h 864135"/>
              <a:gd name="connsiteX452" fmla="*/ 225457 w 864141"/>
              <a:gd name="connsiteY452" fmla="*/ 166435 h 864135"/>
              <a:gd name="connsiteX453" fmla="*/ 206422 w 864141"/>
              <a:gd name="connsiteY453" fmla="*/ 147370 h 864135"/>
              <a:gd name="connsiteX454" fmla="*/ 225487 w 864141"/>
              <a:gd name="connsiteY454" fmla="*/ 128335 h 864135"/>
              <a:gd name="connsiteX455" fmla="*/ 244522 w 864141"/>
              <a:gd name="connsiteY455" fmla="*/ 147400 h 864135"/>
              <a:gd name="connsiteX456" fmla="*/ 238983 w 864141"/>
              <a:gd name="connsiteY456" fmla="*/ 160815 h 864135"/>
              <a:gd name="connsiteX457" fmla="*/ 225457 w 864141"/>
              <a:gd name="connsiteY457" fmla="*/ 166435 h 864135"/>
              <a:gd name="connsiteX458" fmla="*/ 177832 w 864141"/>
              <a:gd name="connsiteY458" fmla="*/ 181199 h 864135"/>
              <a:gd name="connsiteX459" fmla="*/ 184595 w 864141"/>
              <a:gd name="connsiteY459" fmla="*/ 178437 h 864135"/>
              <a:gd name="connsiteX460" fmla="*/ 191453 w 864141"/>
              <a:gd name="connsiteY460" fmla="*/ 181199 h 864135"/>
              <a:gd name="connsiteX461" fmla="*/ 191604 w 864141"/>
              <a:gd name="connsiteY461" fmla="*/ 194669 h 864135"/>
              <a:gd name="connsiteX462" fmla="*/ 191453 w 864141"/>
              <a:gd name="connsiteY462" fmla="*/ 194820 h 864135"/>
              <a:gd name="connsiteX463" fmla="*/ 177832 w 864141"/>
              <a:gd name="connsiteY463" fmla="*/ 194820 h 864135"/>
              <a:gd name="connsiteX464" fmla="*/ 177832 w 864141"/>
              <a:gd name="connsiteY464" fmla="*/ 181199 h 864135"/>
              <a:gd name="connsiteX465" fmla="*/ 184595 w 864141"/>
              <a:gd name="connsiteY465" fmla="*/ 207202 h 864135"/>
              <a:gd name="connsiteX466" fmla="*/ 165560 w 864141"/>
              <a:gd name="connsiteY466" fmla="*/ 188137 h 864135"/>
              <a:gd name="connsiteX467" fmla="*/ 184625 w 864141"/>
              <a:gd name="connsiteY467" fmla="*/ 169102 h 864135"/>
              <a:gd name="connsiteX468" fmla="*/ 203660 w 864141"/>
              <a:gd name="connsiteY468" fmla="*/ 188167 h 864135"/>
              <a:gd name="connsiteX469" fmla="*/ 198120 w 864141"/>
              <a:gd name="connsiteY469" fmla="*/ 201582 h 864135"/>
              <a:gd name="connsiteX470" fmla="*/ 184595 w 864141"/>
              <a:gd name="connsiteY470" fmla="*/ 207202 h 864135"/>
              <a:gd name="connsiteX471" fmla="*/ 147638 w 864141"/>
              <a:gd name="connsiteY471" fmla="*/ 238635 h 864135"/>
              <a:gd name="connsiteX472" fmla="*/ 134169 w 864141"/>
              <a:gd name="connsiteY472" fmla="*/ 238786 h 864135"/>
              <a:gd name="connsiteX473" fmla="*/ 134017 w 864141"/>
              <a:gd name="connsiteY473" fmla="*/ 238635 h 864135"/>
              <a:gd name="connsiteX474" fmla="*/ 133561 w 864141"/>
              <a:gd name="connsiteY474" fmla="*/ 225172 h 864135"/>
              <a:gd name="connsiteX475" fmla="*/ 140876 w 864141"/>
              <a:gd name="connsiteY475" fmla="*/ 222157 h 864135"/>
              <a:gd name="connsiteX476" fmla="*/ 147639 w 864141"/>
              <a:gd name="connsiteY476" fmla="*/ 225014 h 864135"/>
              <a:gd name="connsiteX477" fmla="*/ 147790 w 864141"/>
              <a:gd name="connsiteY477" fmla="*/ 238483 h 864135"/>
              <a:gd name="connsiteX478" fmla="*/ 147639 w 864141"/>
              <a:gd name="connsiteY478" fmla="*/ 238635 h 864135"/>
              <a:gd name="connsiteX479" fmla="*/ 127350 w 864141"/>
              <a:gd name="connsiteY479" fmla="*/ 218251 h 864135"/>
              <a:gd name="connsiteX480" fmla="*/ 154289 w 864141"/>
              <a:gd name="connsiteY480" fmla="*/ 218556 h 864135"/>
              <a:gd name="connsiteX481" fmla="*/ 153984 w 864141"/>
              <a:gd name="connsiteY481" fmla="*/ 245495 h 864135"/>
              <a:gd name="connsiteX482" fmla="*/ 140875 w 864141"/>
              <a:gd name="connsiteY482" fmla="*/ 250922 h 864135"/>
              <a:gd name="connsiteX483" fmla="*/ 127350 w 864141"/>
              <a:gd name="connsiteY483" fmla="*/ 245397 h 864135"/>
              <a:gd name="connsiteX484" fmla="*/ 127143 w 864141"/>
              <a:gd name="connsiteY484" fmla="*/ 218457 h 864135"/>
              <a:gd name="connsiteX485" fmla="*/ 127350 w 864141"/>
              <a:gd name="connsiteY485" fmla="*/ 218250 h 864135"/>
              <a:gd name="connsiteX486" fmla="*/ 261843 w 864141"/>
              <a:gd name="connsiteY486" fmla="*/ 183770 h 864135"/>
              <a:gd name="connsiteX487" fmla="*/ 268606 w 864141"/>
              <a:gd name="connsiteY487" fmla="*/ 181008 h 864135"/>
              <a:gd name="connsiteX488" fmla="*/ 275463 w 864141"/>
              <a:gd name="connsiteY488" fmla="*/ 183770 h 864135"/>
              <a:gd name="connsiteX489" fmla="*/ 275615 w 864141"/>
              <a:gd name="connsiteY489" fmla="*/ 197240 h 864135"/>
              <a:gd name="connsiteX490" fmla="*/ 275463 w 864141"/>
              <a:gd name="connsiteY490" fmla="*/ 197391 h 864135"/>
              <a:gd name="connsiteX491" fmla="*/ 261843 w 864141"/>
              <a:gd name="connsiteY491" fmla="*/ 197391 h 864135"/>
              <a:gd name="connsiteX492" fmla="*/ 261843 w 864141"/>
              <a:gd name="connsiteY492" fmla="*/ 183770 h 864135"/>
              <a:gd name="connsiteX493" fmla="*/ 268605 w 864141"/>
              <a:gd name="connsiteY493" fmla="*/ 209679 h 864135"/>
              <a:gd name="connsiteX494" fmla="*/ 255080 w 864141"/>
              <a:gd name="connsiteY494" fmla="*/ 204154 h 864135"/>
              <a:gd name="connsiteX495" fmla="*/ 255190 w 864141"/>
              <a:gd name="connsiteY495" fmla="*/ 177213 h 864135"/>
              <a:gd name="connsiteX496" fmla="*/ 282131 w 864141"/>
              <a:gd name="connsiteY496" fmla="*/ 177324 h 864135"/>
              <a:gd name="connsiteX497" fmla="*/ 282131 w 864141"/>
              <a:gd name="connsiteY497" fmla="*/ 204154 h 864135"/>
              <a:gd name="connsiteX498" fmla="*/ 268606 w 864141"/>
              <a:gd name="connsiteY498" fmla="*/ 209679 h 864135"/>
              <a:gd name="connsiteX499" fmla="*/ 234696 w 864141"/>
              <a:gd name="connsiteY499" fmla="*/ 238254 h 864135"/>
              <a:gd name="connsiteX500" fmla="*/ 221028 w 864141"/>
              <a:gd name="connsiteY500" fmla="*/ 238206 h 864135"/>
              <a:gd name="connsiteX501" fmla="*/ 221076 w 864141"/>
              <a:gd name="connsiteY501" fmla="*/ 224538 h 864135"/>
              <a:gd name="connsiteX502" fmla="*/ 227933 w 864141"/>
              <a:gd name="connsiteY502" fmla="*/ 221776 h 864135"/>
              <a:gd name="connsiteX503" fmla="*/ 234696 w 864141"/>
              <a:gd name="connsiteY503" fmla="*/ 224538 h 864135"/>
              <a:gd name="connsiteX504" fmla="*/ 234944 w 864141"/>
              <a:gd name="connsiteY504" fmla="*/ 238006 h 864135"/>
              <a:gd name="connsiteX505" fmla="*/ 234696 w 864141"/>
              <a:gd name="connsiteY505" fmla="*/ 238254 h 864135"/>
              <a:gd name="connsiteX506" fmla="*/ 214313 w 864141"/>
              <a:gd name="connsiteY506" fmla="*/ 217870 h 864135"/>
              <a:gd name="connsiteX507" fmla="*/ 241411 w 864141"/>
              <a:gd name="connsiteY507" fmla="*/ 217822 h 864135"/>
              <a:gd name="connsiteX508" fmla="*/ 241459 w 864141"/>
              <a:gd name="connsiteY508" fmla="*/ 244921 h 864135"/>
              <a:gd name="connsiteX509" fmla="*/ 214361 w 864141"/>
              <a:gd name="connsiteY509" fmla="*/ 244968 h 864135"/>
              <a:gd name="connsiteX510" fmla="*/ 214313 w 864141"/>
              <a:gd name="connsiteY510" fmla="*/ 217870 h 864135"/>
              <a:gd name="connsiteX511" fmla="*/ 177261 w 864141"/>
              <a:gd name="connsiteY511" fmla="*/ 268353 h 864135"/>
              <a:gd name="connsiteX512" fmla="*/ 190729 w 864141"/>
              <a:gd name="connsiteY512" fmla="*/ 268105 h 864135"/>
              <a:gd name="connsiteX513" fmla="*/ 190977 w 864141"/>
              <a:gd name="connsiteY513" fmla="*/ 268353 h 864135"/>
              <a:gd name="connsiteX514" fmla="*/ 190729 w 864141"/>
              <a:gd name="connsiteY514" fmla="*/ 281821 h 864135"/>
              <a:gd name="connsiteX515" fmla="*/ 177261 w 864141"/>
              <a:gd name="connsiteY515" fmla="*/ 281573 h 864135"/>
              <a:gd name="connsiteX516" fmla="*/ 177261 w 864141"/>
              <a:gd name="connsiteY516" fmla="*/ 268353 h 864135"/>
              <a:gd name="connsiteX517" fmla="*/ 184118 w 864141"/>
              <a:gd name="connsiteY517" fmla="*/ 294261 h 864135"/>
              <a:gd name="connsiteX518" fmla="*/ 165278 w 864141"/>
              <a:gd name="connsiteY518" fmla="*/ 275004 h 864135"/>
              <a:gd name="connsiteX519" fmla="*/ 184535 w 864141"/>
              <a:gd name="connsiteY519" fmla="*/ 256163 h 864135"/>
              <a:gd name="connsiteX520" fmla="*/ 197644 w 864141"/>
              <a:gd name="connsiteY520" fmla="*/ 261590 h 864135"/>
              <a:gd name="connsiteX521" fmla="*/ 197850 w 864141"/>
              <a:gd name="connsiteY521" fmla="*/ 288530 h 864135"/>
              <a:gd name="connsiteX522" fmla="*/ 197644 w 864141"/>
              <a:gd name="connsiteY522" fmla="*/ 288737 h 864135"/>
              <a:gd name="connsiteX523" fmla="*/ 184118 w 864141"/>
              <a:gd name="connsiteY523" fmla="*/ 294261 h 864135"/>
              <a:gd name="connsiteX524" fmla="*/ 306610 w 864141"/>
              <a:gd name="connsiteY524" fmla="*/ 228633 h 864135"/>
              <a:gd name="connsiteX525" fmla="*/ 313373 w 864141"/>
              <a:gd name="connsiteY525" fmla="*/ 225871 h 864135"/>
              <a:gd name="connsiteX526" fmla="*/ 322743 w 864141"/>
              <a:gd name="connsiteY526" fmla="*/ 235549 h 864135"/>
              <a:gd name="connsiteX527" fmla="*/ 313065 w 864141"/>
              <a:gd name="connsiteY527" fmla="*/ 244919 h 864135"/>
              <a:gd name="connsiteX528" fmla="*/ 306610 w 864141"/>
              <a:gd name="connsiteY528" fmla="*/ 242255 h 864135"/>
              <a:gd name="connsiteX529" fmla="*/ 306459 w 864141"/>
              <a:gd name="connsiteY529" fmla="*/ 228785 h 864135"/>
              <a:gd name="connsiteX530" fmla="*/ 306610 w 864141"/>
              <a:gd name="connsiteY530" fmla="*/ 228634 h 864135"/>
              <a:gd name="connsiteX531" fmla="*/ 313373 w 864141"/>
              <a:gd name="connsiteY531" fmla="*/ 254636 h 864135"/>
              <a:gd name="connsiteX532" fmla="*/ 294116 w 864141"/>
              <a:gd name="connsiteY532" fmla="*/ 235796 h 864135"/>
              <a:gd name="connsiteX533" fmla="*/ 299847 w 864141"/>
              <a:gd name="connsiteY533" fmla="*/ 221966 h 864135"/>
              <a:gd name="connsiteX534" fmla="*/ 326899 w 864141"/>
              <a:gd name="connsiteY534" fmla="*/ 221966 h 864135"/>
              <a:gd name="connsiteX535" fmla="*/ 327203 w 864141"/>
              <a:gd name="connsiteY535" fmla="*/ 248905 h 864135"/>
              <a:gd name="connsiteX536" fmla="*/ 313373 w 864141"/>
              <a:gd name="connsiteY536" fmla="*/ 254636 h 864135"/>
              <a:gd name="connsiteX537" fmla="*/ 279464 w 864141"/>
              <a:gd name="connsiteY537" fmla="*/ 283212 h 864135"/>
              <a:gd name="connsiteX538" fmla="*/ 265994 w 864141"/>
              <a:gd name="connsiteY538" fmla="*/ 283363 h 864135"/>
              <a:gd name="connsiteX539" fmla="*/ 265843 w 864141"/>
              <a:gd name="connsiteY539" fmla="*/ 283212 h 864135"/>
              <a:gd name="connsiteX540" fmla="*/ 265386 w 864141"/>
              <a:gd name="connsiteY540" fmla="*/ 269749 h 864135"/>
              <a:gd name="connsiteX541" fmla="*/ 272701 w 864141"/>
              <a:gd name="connsiteY541" fmla="*/ 266733 h 864135"/>
              <a:gd name="connsiteX542" fmla="*/ 282479 w 864141"/>
              <a:gd name="connsiteY542" fmla="*/ 275999 h 864135"/>
              <a:gd name="connsiteX543" fmla="*/ 279464 w 864141"/>
              <a:gd name="connsiteY543" fmla="*/ 283212 h 864135"/>
              <a:gd name="connsiteX544" fmla="*/ 259176 w 864141"/>
              <a:gd name="connsiteY544" fmla="*/ 262828 h 864135"/>
              <a:gd name="connsiteX545" fmla="*/ 286274 w 864141"/>
              <a:gd name="connsiteY545" fmla="*/ 262876 h 864135"/>
              <a:gd name="connsiteX546" fmla="*/ 286226 w 864141"/>
              <a:gd name="connsiteY546" fmla="*/ 289974 h 864135"/>
              <a:gd name="connsiteX547" fmla="*/ 272701 w 864141"/>
              <a:gd name="connsiteY547" fmla="*/ 295499 h 864135"/>
              <a:gd name="connsiteX548" fmla="*/ 259080 w 864141"/>
              <a:gd name="connsiteY548" fmla="*/ 289974 h 864135"/>
              <a:gd name="connsiteX549" fmla="*/ 258874 w 864141"/>
              <a:gd name="connsiteY549" fmla="*/ 263034 h 864135"/>
              <a:gd name="connsiteX550" fmla="*/ 259080 w 864141"/>
              <a:gd name="connsiteY550" fmla="*/ 262828 h 864135"/>
              <a:gd name="connsiteX551" fmla="*/ 215361 w 864141"/>
              <a:gd name="connsiteY551" fmla="*/ 306643 h 864135"/>
              <a:gd name="connsiteX552" fmla="*/ 215471 w 864141"/>
              <a:gd name="connsiteY552" fmla="*/ 333584 h 864135"/>
              <a:gd name="connsiteX553" fmla="*/ 242412 w 864141"/>
              <a:gd name="connsiteY553" fmla="*/ 333474 h 864135"/>
              <a:gd name="connsiteX554" fmla="*/ 242412 w 864141"/>
              <a:gd name="connsiteY554" fmla="*/ 306643 h 864135"/>
              <a:gd name="connsiteX555" fmla="*/ 215456 w 864141"/>
              <a:gd name="connsiteY555" fmla="*/ 306072 h 8641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</a:cxnLst>
            <a:rect l="l" t="t" r="r" b="b"/>
            <a:pathLst>
              <a:path w="864141" h="864135">
                <a:moveTo>
                  <a:pt x="235458" y="326360"/>
                </a:moveTo>
                <a:cubicBezTo>
                  <a:pt x="231781" y="330121"/>
                  <a:pt x="225750" y="330189"/>
                  <a:pt x="221989" y="326511"/>
                </a:cubicBezTo>
                <a:cubicBezTo>
                  <a:pt x="221938" y="326461"/>
                  <a:pt x="221888" y="326411"/>
                  <a:pt x="221838" y="326360"/>
                </a:cubicBezTo>
                <a:cubicBezTo>
                  <a:pt x="218076" y="322682"/>
                  <a:pt x="218009" y="316652"/>
                  <a:pt x="221687" y="312891"/>
                </a:cubicBezTo>
                <a:cubicBezTo>
                  <a:pt x="221737" y="312839"/>
                  <a:pt x="221787" y="312789"/>
                  <a:pt x="221838" y="312739"/>
                </a:cubicBezTo>
                <a:cubicBezTo>
                  <a:pt x="223635" y="310956"/>
                  <a:pt x="226069" y="309962"/>
                  <a:pt x="228601" y="309977"/>
                </a:cubicBezTo>
                <a:cubicBezTo>
                  <a:pt x="233859" y="309838"/>
                  <a:pt x="238235" y="313989"/>
                  <a:pt x="238374" y="319248"/>
                </a:cubicBezTo>
                <a:cubicBezTo>
                  <a:pt x="238444" y="321923"/>
                  <a:pt x="237387" y="324504"/>
                  <a:pt x="235459" y="326361"/>
                </a:cubicBezTo>
                <a:close/>
                <a:moveTo>
                  <a:pt x="332613" y="623159"/>
                </a:moveTo>
                <a:cubicBezTo>
                  <a:pt x="328936" y="626920"/>
                  <a:pt x="322905" y="626988"/>
                  <a:pt x="319144" y="623310"/>
                </a:cubicBezTo>
                <a:cubicBezTo>
                  <a:pt x="319093" y="623260"/>
                  <a:pt x="319043" y="623210"/>
                  <a:pt x="318993" y="623159"/>
                </a:cubicBezTo>
                <a:cubicBezTo>
                  <a:pt x="315231" y="619481"/>
                  <a:pt x="315164" y="613451"/>
                  <a:pt x="318842" y="609689"/>
                </a:cubicBezTo>
                <a:cubicBezTo>
                  <a:pt x="318892" y="609638"/>
                  <a:pt x="318942" y="609588"/>
                  <a:pt x="318993" y="609538"/>
                </a:cubicBezTo>
                <a:cubicBezTo>
                  <a:pt x="320798" y="607696"/>
                  <a:pt x="323272" y="606666"/>
                  <a:pt x="325851" y="606681"/>
                </a:cubicBezTo>
                <a:cubicBezTo>
                  <a:pt x="331109" y="606539"/>
                  <a:pt x="335487" y="610687"/>
                  <a:pt x="335628" y="615946"/>
                </a:cubicBezTo>
                <a:cubicBezTo>
                  <a:pt x="335702" y="618671"/>
                  <a:pt x="334604" y="621297"/>
                  <a:pt x="332613" y="623159"/>
                </a:cubicBezTo>
                <a:close/>
                <a:moveTo>
                  <a:pt x="312325" y="602776"/>
                </a:moveTo>
                <a:cubicBezTo>
                  <a:pt x="304916" y="610246"/>
                  <a:pt x="304966" y="622307"/>
                  <a:pt x="312436" y="629717"/>
                </a:cubicBezTo>
                <a:cubicBezTo>
                  <a:pt x="319906" y="637125"/>
                  <a:pt x="331967" y="637076"/>
                  <a:pt x="339376" y="629606"/>
                </a:cubicBezTo>
                <a:cubicBezTo>
                  <a:pt x="346742" y="622179"/>
                  <a:pt x="346742" y="610203"/>
                  <a:pt x="339376" y="602776"/>
                </a:cubicBezTo>
                <a:cubicBezTo>
                  <a:pt x="331820" y="595518"/>
                  <a:pt x="319882" y="595518"/>
                  <a:pt x="312325" y="602776"/>
                </a:cubicBezTo>
                <a:close/>
                <a:moveTo>
                  <a:pt x="292608" y="582392"/>
                </a:moveTo>
                <a:cubicBezTo>
                  <a:pt x="288847" y="586153"/>
                  <a:pt x="282749" y="586153"/>
                  <a:pt x="278988" y="582392"/>
                </a:cubicBezTo>
                <a:cubicBezTo>
                  <a:pt x="275226" y="578631"/>
                  <a:pt x="275226" y="572533"/>
                  <a:pt x="278988" y="568771"/>
                </a:cubicBezTo>
                <a:cubicBezTo>
                  <a:pt x="280770" y="566954"/>
                  <a:pt x="283205" y="565924"/>
                  <a:pt x="285751" y="565914"/>
                </a:cubicBezTo>
                <a:cubicBezTo>
                  <a:pt x="291007" y="565718"/>
                  <a:pt x="295428" y="569820"/>
                  <a:pt x="295624" y="575077"/>
                </a:cubicBezTo>
                <a:cubicBezTo>
                  <a:pt x="295727" y="577838"/>
                  <a:pt x="294627" y="580507"/>
                  <a:pt x="292609" y="582393"/>
                </a:cubicBezTo>
                <a:close/>
                <a:moveTo>
                  <a:pt x="272225" y="562008"/>
                </a:moveTo>
                <a:cubicBezTo>
                  <a:pt x="264843" y="569505"/>
                  <a:pt x="264935" y="581566"/>
                  <a:pt x="272431" y="588949"/>
                </a:cubicBezTo>
                <a:cubicBezTo>
                  <a:pt x="279927" y="596331"/>
                  <a:pt x="291989" y="596238"/>
                  <a:pt x="299371" y="588742"/>
                </a:cubicBezTo>
                <a:cubicBezTo>
                  <a:pt x="306674" y="581327"/>
                  <a:pt x="306674" y="569424"/>
                  <a:pt x="299371" y="562008"/>
                </a:cubicBezTo>
                <a:cubicBezTo>
                  <a:pt x="291989" y="554512"/>
                  <a:pt x="279928" y="554420"/>
                  <a:pt x="272431" y="561802"/>
                </a:cubicBezTo>
                <a:cubicBezTo>
                  <a:pt x="272362" y="561870"/>
                  <a:pt x="272293" y="561939"/>
                  <a:pt x="272225" y="562008"/>
                </a:cubicBezTo>
                <a:close/>
                <a:moveTo>
                  <a:pt x="235172" y="525051"/>
                </a:moveTo>
                <a:cubicBezTo>
                  <a:pt x="236977" y="523210"/>
                  <a:pt x="239452" y="522179"/>
                  <a:pt x="242030" y="522194"/>
                </a:cubicBezTo>
                <a:cubicBezTo>
                  <a:pt x="244576" y="522204"/>
                  <a:pt x="247011" y="523233"/>
                  <a:pt x="248793" y="525051"/>
                </a:cubicBezTo>
                <a:cubicBezTo>
                  <a:pt x="252554" y="528729"/>
                  <a:pt x="252622" y="534760"/>
                  <a:pt x="248944" y="538521"/>
                </a:cubicBezTo>
                <a:cubicBezTo>
                  <a:pt x="248894" y="538572"/>
                  <a:pt x="248844" y="538622"/>
                  <a:pt x="248793" y="538672"/>
                </a:cubicBezTo>
                <a:cubicBezTo>
                  <a:pt x="245032" y="542433"/>
                  <a:pt x="238934" y="542433"/>
                  <a:pt x="235172" y="538672"/>
                </a:cubicBezTo>
                <a:cubicBezTo>
                  <a:pt x="231411" y="534911"/>
                  <a:pt x="231411" y="528813"/>
                  <a:pt x="235172" y="525051"/>
                </a:cubicBezTo>
                <a:close/>
                <a:moveTo>
                  <a:pt x="242031" y="550960"/>
                </a:moveTo>
                <a:cubicBezTo>
                  <a:pt x="252551" y="550952"/>
                  <a:pt x="261074" y="542415"/>
                  <a:pt x="261066" y="531895"/>
                </a:cubicBezTo>
                <a:cubicBezTo>
                  <a:pt x="261057" y="521374"/>
                  <a:pt x="252521" y="512852"/>
                  <a:pt x="242000" y="512860"/>
                </a:cubicBezTo>
                <a:cubicBezTo>
                  <a:pt x="231480" y="512868"/>
                  <a:pt x="222957" y="521404"/>
                  <a:pt x="222966" y="531925"/>
                </a:cubicBezTo>
                <a:cubicBezTo>
                  <a:pt x="222970" y="536952"/>
                  <a:pt x="224961" y="541774"/>
                  <a:pt x="228505" y="545340"/>
                </a:cubicBezTo>
                <a:cubicBezTo>
                  <a:pt x="232085" y="548941"/>
                  <a:pt x="236954" y="550963"/>
                  <a:pt x="242031" y="550960"/>
                </a:cubicBezTo>
                <a:close/>
                <a:moveTo>
                  <a:pt x="289656" y="666403"/>
                </a:moveTo>
                <a:cubicBezTo>
                  <a:pt x="285978" y="670164"/>
                  <a:pt x="279948" y="670232"/>
                  <a:pt x="276186" y="666554"/>
                </a:cubicBezTo>
                <a:cubicBezTo>
                  <a:pt x="276135" y="666504"/>
                  <a:pt x="276085" y="666454"/>
                  <a:pt x="276035" y="666403"/>
                </a:cubicBezTo>
                <a:cubicBezTo>
                  <a:pt x="272274" y="662725"/>
                  <a:pt x="272206" y="656695"/>
                  <a:pt x="275884" y="652933"/>
                </a:cubicBezTo>
                <a:cubicBezTo>
                  <a:pt x="275934" y="652882"/>
                  <a:pt x="275984" y="652832"/>
                  <a:pt x="276035" y="652782"/>
                </a:cubicBezTo>
                <a:cubicBezTo>
                  <a:pt x="277840" y="650940"/>
                  <a:pt x="280314" y="649909"/>
                  <a:pt x="282893" y="649925"/>
                </a:cubicBezTo>
                <a:cubicBezTo>
                  <a:pt x="285438" y="649935"/>
                  <a:pt x="287874" y="650964"/>
                  <a:pt x="289656" y="652782"/>
                </a:cubicBezTo>
                <a:cubicBezTo>
                  <a:pt x="293417" y="656460"/>
                  <a:pt x="293484" y="662490"/>
                  <a:pt x="289807" y="666252"/>
                </a:cubicBezTo>
                <a:cubicBezTo>
                  <a:pt x="289757" y="666303"/>
                  <a:pt x="289707" y="666353"/>
                  <a:pt x="289656" y="666403"/>
                </a:cubicBezTo>
                <a:close/>
                <a:moveTo>
                  <a:pt x="269272" y="646019"/>
                </a:moveTo>
                <a:cubicBezTo>
                  <a:pt x="261802" y="653428"/>
                  <a:pt x="261753" y="665490"/>
                  <a:pt x="269162" y="672960"/>
                </a:cubicBezTo>
                <a:cubicBezTo>
                  <a:pt x="269198" y="672997"/>
                  <a:pt x="269235" y="673034"/>
                  <a:pt x="269272" y="673070"/>
                </a:cubicBezTo>
                <a:cubicBezTo>
                  <a:pt x="276654" y="680566"/>
                  <a:pt x="288716" y="680659"/>
                  <a:pt x="296212" y="673277"/>
                </a:cubicBezTo>
                <a:cubicBezTo>
                  <a:pt x="296281" y="673209"/>
                  <a:pt x="296350" y="673139"/>
                  <a:pt x="296419" y="673070"/>
                </a:cubicBezTo>
                <a:cubicBezTo>
                  <a:pt x="303888" y="665661"/>
                  <a:pt x="303938" y="653599"/>
                  <a:pt x="296529" y="646129"/>
                </a:cubicBezTo>
                <a:cubicBezTo>
                  <a:pt x="296492" y="646092"/>
                  <a:pt x="296456" y="646056"/>
                  <a:pt x="296419" y="646019"/>
                </a:cubicBezTo>
                <a:cubicBezTo>
                  <a:pt x="288810" y="638798"/>
                  <a:pt x="276880" y="638798"/>
                  <a:pt x="269273" y="646019"/>
                </a:cubicBezTo>
                <a:close/>
                <a:moveTo>
                  <a:pt x="248984" y="625635"/>
                </a:moveTo>
                <a:cubicBezTo>
                  <a:pt x="245222" y="629371"/>
                  <a:pt x="239145" y="629349"/>
                  <a:pt x="235411" y="625588"/>
                </a:cubicBezTo>
                <a:cubicBezTo>
                  <a:pt x="231675" y="621826"/>
                  <a:pt x="231697" y="615749"/>
                  <a:pt x="235458" y="612015"/>
                </a:cubicBezTo>
                <a:cubicBezTo>
                  <a:pt x="237256" y="610232"/>
                  <a:pt x="239689" y="609238"/>
                  <a:pt x="242221" y="609253"/>
                </a:cubicBezTo>
                <a:cubicBezTo>
                  <a:pt x="244786" y="609213"/>
                  <a:pt x="247258" y="610208"/>
                  <a:pt x="249079" y="612015"/>
                </a:cubicBezTo>
                <a:cubicBezTo>
                  <a:pt x="252840" y="615692"/>
                  <a:pt x="252908" y="621723"/>
                  <a:pt x="249230" y="625484"/>
                </a:cubicBezTo>
                <a:cubicBezTo>
                  <a:pt x="249180" y="625535"/>
                  <a:pt x="249130" y="625585"/>
                  <a:pt x="249079" y="625635"/>
                </a:cubicBezTo>
                <a:close/>
                <a:moveTo>
                  <a:pt x="228601" y="605347"/>
                </a:moveTo>
                <a:cubicBezTo>
                  <a:pt x="221192" y="612817"/>
                  <a:pt x="221241" y="624878"/>
                  <a:pt x="228711" y="632288"/>
                </a:cubicBezTo>
                <a:cubicBezTo>
                  <a:pt x="236181" y="639697"/>
                  <a:pt x="248242" y="639647"/>
                  <a:pt x="255652" y="632177"/>
                </a:cubicBezTo>
                <a:cubicBezTo>
                  <a:pt x="263018" y="624751"/>
                  <a:pt x="263018" y="612774"/>
                  <a:pt x="255652" y="605347"/>
                </a:cubicBezTo>
                <a:cubicBezTo>
                  <a:pt x="248243" y="597877"/>
                  <a:pt x="236181" y="597828"/>
                  <a:pt x="228711" y="605237"/>
                </a:cubicBezTo>
                <a:cubicBezTo>
                  <a:pt x="228674" y="605273"/>
                  <a:pt x="228637" y="605310"/>
                  <a:pt x="228601" y="605347"/>
                </a:cubicBezTo>
                <a:close/>
                <a:moveTo>
                  <a:pt x="205169" y="581916"/>
                </a:moveTo>
                <a:cubicBezTo>
                  <a:pt x="201491" y="585677"/>
                  <a:pt x="195461" y="585745"/>
                  <a:pt x="191699" y="582067"/>
                </a:cubicBezTo>
                <a:cubicBezTo>
                  <a:pt x="191648" y="582017"/>
                  <a:pt x="191598" y="581967"/>
                  <a:pt x="191548" y="581916"/>
                </a:cubicBezTo>
                <a:cubicBezTo>
                  <a:pt x="187787" y="578238"/>
                  <a:pt x="187719" y="572208"/>
                  <a:pt x="191397" y="568446"/>
                </a:cubicBezTo>
                <a:cubicBezTo>
                  <a:pt x="191447" y="568395"/>
                  <a:pt x="191497" y="568345"/>
                  <a:pt x="191548" y="568295"/>
                </a:cubicBezTo>
                <a:cubicBezTo>
                  <a:pt x="195226" y="564534"/>
                  <a:pt x="201256" y="564466"/>
                  <a:pt x="205018" y="568144"/>
                </a:cubicBezTo>
                <a:cubicBezTo>
                  <a:pt x="205069" y="568194"/>
                  <a:pt x="205119" y="568244"/>
                  <a:pt x="205169" y="568295"/>
                </a:cubicBezTo>
                <a:cubicBezTo>
                  <a:pt x="208930" y="571973"/>
                  <a:pt x="208998" y="578003"/>
                  <a:pt x="205320" y="581765"/>
                </a:cubicBezTo>
                <a:cubicBezTo>
                  <a:pt x="205270" y="581816"/>
                  <a:pt x="205220" y="581866"/>
                  <a:pt x="205169" y="581916"/>
                </a:cubicBezTo>
                <a:close/>
                <a:moveTo>
                  <a:pt x="184785" y="561532"/>
                </a:moveTo>
                <a:cubicBezTo>
                  <a:pt x="177209" y="568832"/>
                  <a:pt x="176985" y="580892"/>
                  <a:pt x="184284" y="588468"/>
                </a:cubicBezTo>
                <a:cubicBezTo>
                  <a:pt x="187949" y="592272"/>
                  <a:pt x="193029" y="594384"/>
                  <a:pt x="198311" y="594298"/>
                </a:cubicBezTo>
                <a:cubicBezTo>
                  <a:pt x="203422" y="594240"/>
                  <a:pt x="208309" y="592190"/>
                  <a:pt x="211931" y="588584"/>
                </a:cubicBezTo>
                <a:cubicBezTo>
                  <a:pt x="219401" y="581175"/>
                  <a:pt x="219451" y="569113"/>
                  <a:pt x="212042" y="561643"/>
                </a:cubicBezTo>
                <a:cubicBezTo>
                  <a:pt x="212005" y="561606"/>
                  <a:pt x="211969" y="561569"/>
                  <a:pt x="211931" y="561532"/>
                </a:cubicBezTo>
                <a:cubicBezTo>
                  <a:pt x="204323" y="554311"/>
                  <a:pt x="192393" y="554311"/>
                  <a:pt x="184785" y="561532"/>
                </a:cubicBezTo>
                <a:close/>
                <a:moveTo>
                  <a:pt x="244983" y="711170"/>
                </a:moveTo>
                <a:cubicBezTo>
                  <a:pt x="241222" y="714931"/>
                  <a:pt x="235124" y="714931"/>
                  <a:pt x="231363" y="711170"/>
                </a:cubicBezTo>
                <a:cubicBezTo>
                  <a:pt x="227601" y="707408"/>
                  <a:pt x="227601" y="701310"/>
                  <a:pt x="231363" y="697549"/>
                </a:cubicBezTo>
                <a:cubicBezTo>
                  <a:pt x="233145" y="695731"/>
                  <a:pt x="235580" y="694702"/>
                  <a:pt x="238126" y="694692"/>
                </a:cubicBezTo>
                <a:cubicBezTo>
                  <a:pt x="243382" y="694496"/>
                  <a:pt x="247803" y="698598"/>
                  <a:pt x="247999" y="703855"/>
                </a:cubicBezTo>
                <a:cubicBezTo>
                  <a:pt x="248102" y="706615"/>
                  <a:pt x="247002" y="709284"/>
                  <a:pt x="244984" y="711170"/>
                </a:cubicBezTo>
                <a:close/>
                <a:moveTo>
                  <a:pt x="224600" y="690882"/>
                </a:moveTo>
                <a:cubicBezTo>
                  <a:pt x="217218" y="698378"/>
                  <a:pt x="217310" y="710440"/>
                  <a:pt x="224806" y="717822"/>
                </a:cubicBezTo>
                <a:cubicBezTo>
                  <a:pt x="232302" y="725204"/>
                  <a:pt x="244364" y="725112"/>
                  <a:pt x="251746" y="717616"/>
                </a:cubicBezTo>
                <a:cubicBezTo>
                  <a:pt x="259049" y="710201"/>
                  <a:pt x="259049" y="698297"/>
                  <a:pt x="251746" y="690882"/>
                </a:cubicBezTo>
                <a:cubicBezTo>
                  <a:pt x="244364" y="683386"/>
                  <a:pt x="232303" y="683293"/>
                  <a:pt x="224806" y="690676"/>
                </a:cubicBezTo>
                <a:cubicBezTo>
                  <a:pt x="224737" y="690744"/>
                  <a:pt x="224668" y="690813"/>
                  <a:pt x="224600" y="690882"/>
                </a:cubicBezTo>
                <a:close/>
                <a:moveTo>
                  <a:pt x="204216" y="670498"/>
                </a:moveTo>
                <a:cubicBezTo>
                  <a:pt x="200538" y="674260"/>
                  <a:pt x="194508" y="674327"/>
                  <a:pt x="190747" y="670650"/>
                </a:cubicBezTo>
                <a:cubicBezTo>
                  <a:pt x="190695" y="670600"/>
                  <a:pt x="190645" y="670550"/>
                  <a:pt x="190595" y="670498"/>
                </a:cubicBezTo>
                <a:cubicBezTo>
                  <a:pt x="186808" y="666847"/>
                  <a:pt x="186697" y="660818"/>
                  <a:pt x="190348" y="657030"/>
                </a:cubicBezTo>
                <a:cubicBezTo>
                  <a:pt x="190429" y="656946"/>
                  <a:pt x="190512" y="656863"/>
                  <a:pt x="190595" y="656782"/>
                </a:cubicBezTo>
                <a:cubicBezTo>
                  <a:pt x="192416" y="654975"/>
                  <a:pt x="194889" y="653980"/>
                  <a:pt x="197453" y="654020"/>
                </a:cubicBezTo>
                <a:cubicBezTo>
                  <a:pt x="202712" y="653878"/>
                  <a:pt x="207090" y="658026"/>
                  <a:pt x="207231" y="663285"/>
                </a:cubicBezTo>
                <a:cubicBezTo>
                  <a:pt x="207304" y="666011"/>
                  <a:pt x="206207" y="668637"/>
                  <a:pt x="204215" y="670499"/>
                </a:cubicBezTo>
                <a:close/>
                <a:moveTo>
                  <a:pt x="183928" y="650115"/>
                </a:moveTo>
                <a:cubicBezTo>
                  <a:pt x="176520" y="657585"/>
                  <a:pt x="176569" y="669646"/>
                  <a:pt x="184039" y="677056"/>
                </a:cubicBezTo>
                <a:cubicBezTo>
                  <a:pt x="191509" y="684464"/>
                  <a:pt x="203570" y="684415"/>
                  <a:pt x="210980" y="676945"/>
                </a:cubicBezTo>
                <a:cubicBezTo>
                  <a:pt x="218345" y="669518"/>
                  <a:pt x="218345" y="657542"/>
                  <a:pt x="210980" y="650115"/>
                </a:cubicBezTo>
                <a:cubicBezTo>
                  <a:pt x="203571" y="642645"/>
                  <a:pt x="191509" y="642595"/>
                  <a:pt x="184039" y="650004"/>
                </a:cubicBezTo>
                <a:cubicBezTo>
                  <a:pt x="184002" y="650041"/>
                  <a:pt x="183965" y="650078"/>
                  <a:pt x="183928" y="650115"/>
                </a:cubicBezTo>
                <a:close/>
                <a:moveTo>
                  <a:pt x="160497" y="626302"/>
                </a:moveTo>
                <a:cubicBezTo>
                  <a:pt x="156819" y="630064"/>
                  <a:pt x="150789" y="630131"/>
                  <a:pt x="147027" y="626453"/>
                </a:cubicBezTo>
                <a:cubicBezTo>
                  <a:pt x="146976" y="626403"/>
                  <a:pt x="146926" y="626353"/>
                  <a:pt x="146876" y="626302"/>
                </a:cubicBezTo>
                <a:cubicBezTo>
                  <a:pt x="143034" y="622709"/>
                  <a:pt x="142832" y="616681"/>
                  <a:pt x="146425" y="612839"/>
                </a:cubicBezTo>
                <a:cubicBezTo>
                  <a:pt x="148288" y="610848"/>
                  <a:pt x="150914" y="609750"/>
                  <a:pt x="153639" y="609824"/>
                </a:cubicBezTo>
                <a:cubicBezTo>
                  <a:pt x="158896" y="609628"/>
                  <a:pt x="163316" y="613730"/>
                  <a:pt x="163513" y="618987"/>
                </a:cubicBezTo>
                <a:cubicBezTo>
                  <a:pt x="163616" y="621747"/>
                  <a:pt x="162516" y="624416"/>
                  <a:pt x="160497" y="626302"/>
                </a:cubicBezTo>
                <a:close/>
                <a:moveTo>
                  <a:pt x="140208" y="606395"/>
                </a:moveTo>
                <a:cubicBezTo>
                  <a:pt x="132738" y="613804"/>
                  <a:pt x="132689" y="625866"/>
                  <a:pt x="140098" y="633336"/>
                </a:cubicBezTo>
                <a:cubicBezTo>
                  <a:pt x="140135" y="633373"/>
                  <a:pt x="140171" y="633409"/>
                  <a:pt x="140208" y="633446"/>
                </a:cubicBezTo>
                <a:cubicBezTo>
                  <a:pt x="147678" y="640916"/>
                  <a:pt x="159790" y="640916"/>
                  <a:pt x="167260" y="633446"/>
                </a:cubicBezTo>
                <a:cubicBezTo>
                  <a:pt x="174729" y="625976"/>
                  <a:pt x="174729" y="613865"/>
                  <a:pt x="167260" y="606395"/>
                </a:cubicBezTo>
                <a:cubicBezTo>
                  <a:pt x="159851" y="598925"/>
                  <a:pt x="147789" y="598875"/>
                  <a:pt x="140319" y="606284"/>
                </a:cubicBezTo>
                <a:cubicBezTo>
                  <a:pt x="140282" y="606321"/>
                  <a:pt x="140245" y="606357"/>
                  <a:pt x="140208" y="606395"/>
                </a:cubicBezTo>
                <a:close/>
                <a:moveTo>
                  <a:pt x="710375" y="218632"/>
                </a:moveTo>
                <a:cubicBezTo>
                  <a:pt x="714136" y="214871"/>
                  <a:pt x="720234" y="214871"/>
                  <a:pt x="723995" y="218632"/>
                </a:cubicBezTo>
                <a:cubicBezTo>
                  <a:pt x="727757" y="222394"/>
                  <a:pt x="727757" y="228492"/>
                  <a:pt x="723995" y="232253"/>
                </a:cubicBezTo>
                <a:cubicBezTo>
                  <a:pt x="720318" y="236014"/>
                  <a:pt x="714287" y="236082"/>
                  <a:pt x="710526" y="232404"/>
                </a:cubicBezTo>
                <a:cubicBezTo>
                  <a:pt x="710475" y="232354"/>
                  <a:pt x="710425" y="232304"/>
                  <a:pt x="710375" y="232253"/>
                </a:cubicBezTo>
                <a:cubicBezTo>
                  <a:pt x="706613" y="228575"/>
                  <a:pt x="706546" y="222545"/>
                  <a:pt x="710224" y="218783"/>
                </a:cubicBezTo>
                <a:cubicBezTo>
                  <a:pt x="710274" y="218732"/>
                  <a:pt x="710324" y="218682"/>
                  <a:pt x="710375" y="218632"/>
                </a:cubicBezTo>
                <a:close/>
                <a:moveTo>
                  <a:pt x="717138" y="244540"/>
                </a:moveTo>
                <a:cubicBezTo>
                  <a:pt x="727659" y="244479"/>
                  <a:pt x="736138" y="235901"/>
                  <a:pt x="736077" y="225380"/>
                </a:cubicBezTo>
                <a:cubicBezTo>
                  <a:pt x="736016" y="214859"/>
                  <a:pt x="727438" y="206380"/>
                  <a:pt x="716917" y="206441"/>
                </a:cubicBezTo>
                <a:cubicBezTo>
                  <a:pt x="706396" y="206502"/>
                  <a:pt x="697917" y="215080"/>
                  <a:pt x="697978" y="225600"/>
                </a:cubicBezTo>
                <a:cubicBezTo>
                  <a:pt x="698007" y="230641"/>
                  <a:pt x="700033" y="235466"/>
                  <a:pt x="703612" y="239015"/>
                </a:cubicBezTo>
                <a:cubicBezTo>
                  <a:pt x="707207" y="242581"/>
                  <a:pt x="712074" y="244569"/>
                  <a:pt x="717138" y="244540"/>
                </a:cubicBezTo>
                <a:close/>
                <a:moveTo>
                  <a:pt x="669513" y="177865"/>
                </a:moveTo>
                <a:cubicBezTo>
                  <a:pt x="673164" y="174077"/>
                  <a:pt x="679193" y="173966"/>
                  <a:pt x="682981" y="177617"/>
                </a:cubicBezTo>
                <a:cubicBezTo>
                  <a:pt x="683065" y="177699"/>
                  <a:pt x="683148" y="177781"/>
                  <a:pt x="683229" y="177865"/>
                </a:cubicBezTo>
                <a:cubicBezTo>
                  <a:pt x="686880" y="181653"/>
                  <a:pt x="686769" y="187682"/>
                  <a:pt x="682981" y="191333"/>
                </a:cubicBezTo>
                <a:cubicBezTo>
                  <a:pt x="679193" y="194984"/>
                  <a:pt x="673164" y="194873"/>
                  <a:pt x="669513" y="191086"/>
                </a:cubicBezTo>
                <a:cubicBezTo>
                  <a:pt x="665957" y="187396"/>
                  <a:pt x="665957" y="181555"/>
                  <a:pt x="669513" y="177866"/>
                </a:cubicBezTo>
                <a:close/>
                <a:moveTo>
                  <a:pt x="676370" y="203869"/>
                </a:moveTo>
                <a:cubicBezTo>
                  <a:pt x="686891" y="203861"/>
                  <a:pt x="695413" y="195324"/>
                  <a:pt x="695405" y="184804"/>
                </a:cubicBezTo>
                <a:cubicBezTo>
                  <a:pt x="695397" y="174283"/>
                  <a:pt x="686861" y="165761"/>
                  <a:pt x="676340" y="165769"/>
                </a:cubicBezTo>
                <a:cubicBezTo>
                  <a:pt x="665819" y="165777"/>
                  <a:pt x="657297" y="174313"/>
                  <a:pt x="657305" y="184834"/>
                </a:cubicBezTo>
                <a:cubicBezTo>
                  <a:pt x="657309" y="189861"/>
                  <a:pt x="659301" y="194683"/>
                  <a:pt x="662845" y="198249"/>
                </a:cubicBezTo>
                <a:cubicBezTo>
                  <a:pt x="666425" y="201850"/>
                  <a:pt x="671293" y="203872"/>
                  <a:pt x="676370" y="203869"/>
                </a:cubicBezTo>
                <a:close/>
                <a:moveTo>
                  <a:pt x="625983" y="134146"/>
                </a:moveTo>
                <a:cubicBezTo>
                  <a:pt x="627788" y="132304"/>
                  <a:pt x="630263" y="131273"/>
                  <a:pt x="632841" y="131288"/>
                </a:cubicBezTo>
                <a:cubicBezTo>
                  <a:pt x="638102" y="131288"/>
                  <a:pt x="642366" y="135552"/>
                  <a:pt x="642366" y="140813"/>
                </a:cubicBezTo>
                <a:cubicBezTo>
                  <a:pt x="642366" y="146074"/>
                  <a:pt x="638102" y="150338"/>
                  <a:pt x="632841" y="150338"/>
                </a:cubicBezTo>
                <a:cubicBezTo>
                  <a:pt x="627580" y="150338"/>
                  <a:pt x="623316" y="146074"/>
                  <a:pt x="623316" y="140813"/>
                </a:cubicBezTo>
                <a:cubicBezTo>
                  <a:pt x="623327" y="138267"/>
                  <a:pt x="624356" y="135832"/>
                  <a:pt x="626173" y="134050"/>
                </a:cubicBezTo>
                <a:close/>
                <a:moveTo>
                  <a:pt x="632841" y="160053"/>
                </a:moveTo>
                <a:cubicBezTo>
                  <a:pt x="643362" y="160053"/>
                  <a:pt x="651891" y="151524"/>
                  <a:pt x="651891" y="141003"/>
                </a:cubicBezTo>
                <a:cubicBezTo>
                  <a:pt x="652006" y="130483"/>
                  <a:pt x="643571" y="121861"/>
                  <a:pt x="633050" y="121746"/>
                </a:cubicBezTo>
                <a:cubicBezTo>
                  <a:pt x="627851" y="121689"/>
                  <a:pt x="622855" y="123760"/>
                  <a:pt x="619220" y="127478"/>
                </a:cubicBezTo>
                <a:cubicBezTo>
                  <a:pt x="611697" y="134833"/>
                  <a:pt x="611561" y="146894"/>
                  <a:pt x="618916" y="154417"/>
                </a:cubicBezTo>
                <a:cubicBezTo>
                  <a:pt x="622550" y="158135"/>
                  <a:pt x="627547" y="160206"/>
                  <a:pt x="632746" y="160149"/>
                </a:cubicBezTo>
                <a:close/>
                <a:moveTo>
                  <a:pt x="667227" y="261876"/>
                </a:moveTo>
                <a:cubicBezTo>
                  <a:pt x="669009" y="260058"/>
                  <a:pt x="671444" y="259029"/>
                  <a:pt x="673990" y="259018"/>
                </a:cubicBezTo>
                <a:cubicBezTo>
                  <a:pt x="679250" y="258996"/>
                  <a:pt x="683532" y="263243"/>
                  <a:pt x="683554" y="268504"/>
                </a:cubicBezTo>
                <a:cubicBezTo>
                  <a:pt x="683576" y="273764"/>
                  <a:pt x="679330" y="278046"/>
                  <a:pt x="674069" y="278068"/>
                </a:cubicBezTo>
                <a:cubicBezTo>
                  <a:pt x="668808" y="278090"/>
                  <a:pt x="664526" y="273843"/>
                  <a:pt x="664504" y="268583"/>
                </a:cubicBezTo>
                <a:cubicBezTo>
                  <a:pt x="664494" y="266076"/>
                  <a:pt x="665472" y="263666"/>
                  <a:pt x="667227" y="261876"/>
                </a:cubicBezTo>
                <a:close/>
                <a:moveTo>
                  <a:pt x="673989" y="287879"/>
                </a:moveTo>
                <a:cubicBezTo>
                  <a:pt x="679099" y="287908"/>
                  <a:pt x="684007" y="285883"/>
                  <a:pt x="687610" y="282259"/>
                </a:cubicBezTo>
                <a:cubicBezTo>
                  <a:pt x="695106" y="274877"/>
                  <a:pt x="695198" y="262815"/>
                  <a:pt x="687816" y="255318"/>
                </a:cubicBezTo>
                <a:cubicBezTo>
                  <a:pt x="687748" y="255249"/>
                  <a:pt x="687679" y="255181"/>
                  <a:pt x="687610" y="255112"/>
                </a:cubicBezTo>
                <a:cubicBezTo>
                  <a:pt x="680311" y="247535"/>
                  <a:pt x="668251" y="247308"/>
                  <a:pt x="660674" y="254607"/>
                </a:cubicBezTo>
                <a:cubicBezTo>
                  <a:pt x="656844" y="258296"/>
                  <a:pt x="654730" y="263417"/>
                  <a:pt x="654844" y="268733"/>
                </a:cubicBezTo>
                <a:cubicBezTo>
                  <a:pt x="654844" y="279254"/>
                  <a:pt x="663373" y="287783"/>
                  <a:pt x="673894" y="287783"/>
                </a:cubicBezTo>
                <a:close/>
                <a:moveTo>
                  <a:pt x="640176" y="234730"/>
                </a:moveTo>
                <a:cubicBezTo>
                  <a:pt x="636414" y="238517"/>
                  <a:pt x="630295" y="238539"/>
                  <a:pt x="626507" y="234777"/>
                </a:cubicBezTo>
                <a:cubicBezTo>
                  <a:pt x="622720" y="231016"/>
                  <a:pt x="622698" y="224896"/>
                  <a:pt x="626460" y="221109"/>
                </a:cubicBezTo>
                <a:cubicBezTo>
                  <a:pt x="630110" y="217321"/>
                  <a:pt x="636140" y="217210"/>
                  <a:pt x="639928" y="220861"/>
                </a:cubicBezTo>
                <a:cubicBezTo>
                  <a:pt x="640012" y="220943"/>
                  <a:pt x="640095" y="221025"/>
                  <a:pt x="640176" y="221109"/>
                </a:cubicBezTo>
                <a:cubicBezTo>
                  <a:pt x="643937" y="224787"/>
                  <a:pt x="644004" y="230817"/>
                  <a:pt x="640327" y="234578"/>
                </a:cubicBezTo>
                <a:cubicBezTo>
                  <a:pt x="640277" y="234630"/>
                  <a:pt x="640227" y="234680"/>
                  <a:pt x="640176" y="234730"/>
                </a:cubicBezTo>
                <a:close/>
                <a:moveTo>
                  <a:pt x="619792" y="214441"/>
                </a:moveTo>
                <a:cubicBezTo>
                  <a:pt x="612383" y="221911"/>
                  <a:pt x="612432" y="233973"/>
                  <a:pt x="619902" y="241382"/>
                </a:cubicBezTo>
                <a:cubicBezTo>
                  <a:pt x="627372" y="248791"/>
                  <a:pt x="639434" y="248742"/>
                  <a:pt x="646843" y="241272"/>
                </a:cubicBezTo>
                <a:cubicBezTo>
                  <a:pt x="654209" y="233845"/>
                  <a:pt x="654209" y="221868"/>
                  <a:pt x="646843" y="214441"/>
                </a:cubicBezTo>
                <a:cubicBezTo>
                  <a:pt x="639434" y="206971"/>
                  <a:pt x="627372" y="206922"/>
                  <a:pt x="619902" y="214331"/>
                </a:cubicBezTo>
                <a:cubicBezTo>
                  <a:pt x="619865" y="214367"/>
                  <a:pt x="619829" y="214404"/>
                  <a:pt x="619792" y="214441"/>
                </a:cubicBezTo>
                <a:close/>
                <a:moveTo>
                  <a:pt x="582740" y="177389"/>
                </a:moveTo>
                <a:cubicBezTo>
                  <a:pt x="584522" y="175571"/>
                  <a:pt x="586957" y="174542"/>
                  <a:pt x="589503" y="174532"/>
                </a:cubicBezTo>
                <a:cubicBezTo>
                  <a:pt x="592081" y="174516"/>
                  <a:pt x="594556" y="175548"/>
                  <a:pt x="596361" y="177389"/>
                </a:cubicBezTo>
                <a:cubicBezTo>
                  <a:pt x="598144" y="179186"/>
                  <a:pt x="599138" y="181620"/>
                  <a:pt x="599123" y="184152"/>
                </a:cubicBezTo>
                <a:cubicBezTo>
                  <a:pt x="599163" y="186717"/>
                  <a:pt x="598167" y="189189"/>
                  <a:pt x="596361" y="191010"/>
                </a:cubicBezTo>
                <a:cubicBezTo>
                  <a:pt x="592683" y="194771"/>
                  <a:pt x="586653" y="194838"/>
                  <a:pt x="582891" y="191161"/>
                </a:cubicBezTo>
                <a:cubicBezTo>
                  <a:pt x="582840" y="191111"/>
                  <a:pt x="582790" y="191061"/>
                  <a:pt x="582740" y="191010"/>
                </a:cubicBezTo>
                <a:cubicBezTo>
                  <a:pt x="580898" y="189204"/>
                  <a:pt x="579868" y="186730"/>
                  <a:pt x="579883" y="184152"/>
                </a:cubicBezTo>
                <a:cubicBezTo>
                  <a:pt x="579893" y="181606"/>
                  <a:pt x="580922" y="179171"/>
                  <a:pt x="582740" y="177389"/>
                </a:cubicBezTo>
                <a:close/>
                <a:moveTo>
                  <a:pt x="589502" y="203297"/>
                </a:moveTo>
                <a:cubicBezTo>
                  <a:pt x="600023" y="203412"/>
                  <a:pt x="608644" y="194977"/>
                  <a:pt x="608759" y="184456"/>
                </a:cubicBezTo>
                <a:cubicBezTo>
                  <a:pt x="608816" y="179257"/>
                  <a:pt x="606746" y="174261"/>
                  <a:pt x="603028" y="170627"/>
                </a:cubicBezTo>
                <a:cubicBezTo>
                  <a:pt x="595504" y="163272"/>
                  <a:pt x="583444" y="163408"/>
                  <a:pt x="576089" y="170931"/>
                </a:cubicBezTo>
                <a:cubicBezTo>
                  <a:pt x="568734" y="178455"/>
                  <a:pt x="568871" y="190515"/>
                  <a:pt x="576393" y="197870"/>
                </a:cubicBezTo>
                <a:cubicBezTo>
                  <a:pt x="579901" y="201300"/>
                  <a:pt x="584597" y="203244"/>
                  <a:pt x="589502" y="203297"/>
                </a:cubicBezTo>
                <a:close/>
                <a:moveTo>
                  <a:pt x="622459" y="306643"/>
                </a:moveTo>
                <a:cubicBezTo>
                  <a:pt x="624241" y="304825"/>
                  <a:pt x="626676" y="303796"/>
                  <a:pt x="629222" y="303786"/>
                </a:cubicBezTo>
                <a:cubicBezTo>
                  <a:pt x="634483" y="303786"/>
                  <a:pt x="638747" y="308050"/>
                  <a:pt x="638747" y="313311"/>
                </a:cubicBezTo>
                <a:cubicBezTo>
                  <a:pt x="638762" y="315843"/>
                  <a:pt x="637768" y="318276"/>
                  <a:pt x="635985" y="320074"/>
                </a:cubicBezTo>
                <a:cubicBezTo>
                  <a:pt x="632307" y="323835"/>
                  <a:pt x="626277" y="323903"/>
                  <a:pt x="622516" y="320225"/>
                </a:cubicBezTo>
                <a:cubicBezTo>
                  <a:pt x="622464" y="320175"/>
                  <a:pt x="622414" y="320125"/>
                  <a:pt x="622364" y="320074"/>
                </a:cubicBezTo>
                <a:cubicBezTo>
                  <a:pt x="620546" y="318292"/>
                  <a:pt x="619517" y="315857"/>
                  <a:pt x="619507" y="313311"/>
                </a:cubicBezTo>
                <a:cubicBezTo>
                  <a:pt x="619492" y="310733"/>
                  <a:pt x="620523" y="308258"/>
                  <a:pt x="622364" y="306453"/>
                </a:cubicBezTo>
                <a:close/>
                <a:moveTo>
                  <a:pt x="629222" y="332646"/>
                </a:moveTo>
                <a:cubicBezTo>
                  <a:pt x="639743" y="332638"/>
                  <a:pt x="648265" y="324102"/>
                  <a:pt x="648257" y="313581"/>
                </a:cubicBezTo>
                <a:cubicBezTo>
                  <a:pt x="648249" y="303060"/>
                  <a:pt x="639713" y="294538"/>
                  <a:pt x="629192" y="294546"/>
                </a:cubicBezTo>
                <a:cubicBezTo>
                  <a:pt x="618671" y="294554"/>
                  <a:pt x="610149" y="303091"/>
                  <a:pt x="610157" y="313611"/>
                </a:cubicBezTo>
                <a:cubicBezTo>
                  <a:pt x="610161" y="318639"/>
                  <a:pt x="612152" y="323461"/>
                  <a:pt x="615697" y="327026"/>
                </a:cubicBezTo>
                <a:cubicBezTo>
                  <a:pt x="619276" y="330627"/>
                  <a:pt x="624145" y="332650"/>
                  <a:pt x="629222" y="332646"/>
                </a:cubicBezTo>
                <a:close/>
                <a:moveTo>
                  <a:pt x="581597" y="265971"/>
                </a:moveTo>
                <a:cubicBezTo>
                  <a:pt x="583402" y="264130"/>
                  <a:pt x="585877" y="263099"/>
                  <a:pt x="588455" y="263114"/>
                </a:cubicBezTo>
                <a:cubicBezTo>
                  <a:pt x="591001" y="263124"/>
                  <a:pt x="593436" y="264153"/>
                  <a:pt x="595218" y="265971"/>
                </a:cubicBezTo>
                <a:cubicBezTo>
                  <a:pt x="597036" y="267753"/>
                  <a:pt x="598065" y="270188"/>
                  <a:pt x="598075" y="272734"/>
                </a:cubicBezTo>
                <a:cubicBezTo>
                  <a:pt x="598075" y="277995"/>
                  <a:pt x="593811" y="282259"/>
                  <a:pt x="588550" y="282259"/>
                </a:cubicBezTo>
                <a:cubicBezTo>
                  <a:pt x="583289" y="282259"/>
                  <a:pt x="579025" y="277995"/>
                  <a:pt x="579025" y="272734"/>
                </a:cubicBezTo>
                <a:cubicBezTo>
                  <a:pt x="579011" y="270202"/>
                  <a:pt x="580004" y="267769"/>
                  <a:pt x="581787" y="265971"/>
                </a:cubicBezTo>
                <a:close/>
                <a:moveTo>
                  <a:pt x="588455" y="291880"/>
                </a:moveTo>
                <a:cubicBezTo>
                  <a:pt x="593518" y="291909"/>
                  <a:pt x="598385" y="289921"/>
                  <a:pt x="601980" y="286355"/>
                </a:cubicBezTo>
                <a:cubicBezTo>
                  <a:pt x="605604" y="282752"/>
                  <a:pt x="607629" y="277844"/>
                  <a:pt x="607600" y="272734"/>
                </a:cubicBezTo>
                <a:cubicBezTo>
                  <a:pt x="607600" y="262213"/>
                  <a:pt x="599071" y="253684"/>
                  <a:pt x="588550" y="253684"/>
                </a:cubicBezTo>
                <a:cubicBezTo>
                  <a:pt x="578029" y="253684"/>
                  <a:pt x="569500" y="262213"/>
                  <a:pt x="569500" y="272734"/>
                </a:cubicBezTo>
                <a:cubicBezTo>
                  <a:pt x="569471" y="277844"/>
                  <a:pt x="571495" y="282752"/>
                  <a:pt x="575120" y="286355"/>
                </a:cubicBezTo>
                <a:cubicBezTo>
                  <a:pt x="578715" y="289921"/>
                  <a:pt x="583582" y="291909"/>
                  <a:pt x="588646" y="291880"/>
                </a:cubicBezTo>
                <a:close/>
                <a:moveTo>
                  <a:pt x="537782" y="222157"/>
                </a:moveTo>
                <a:cubicBezTo>
                  <a:pt x="541433" y="218369"/>
                  <a:pt x="547463" y="218258"/>
                  <a:pt x="551250" y="221909"/>
                </a:cubicBezTo>
                <a:cubicBezTo>
                  <a:pt x="551334" y="221990"/>
                  <a:pt x="551417" y="222073"/>
                  <a:pt x="551498" y="222157"/>
                </a:cubicBezTo>
                <a:cubicBezTo>
                  <a:pt x="555149" y="225944"/>
                  <a:pt x="555038" y="231974"/>
                  <a:pt x="551250" y="235625"/>
                </a:cubicBezTo>
                <a:cubicBezTo>
                  <a:pt x="547463" y="239276"/>
                  <a:pt x="541433" y="239165"/>
                  <a:pt x="537782" y="235377"/>
                </a:cubicBezTo>
                <a:cubicBezTo>
                  <a:pt x="534226" y="231688"/>
                  <a:pt x="534226" y="225846"/>
                  <a:pt x="537782" y="222157"/>
                </a:cubicBezTo>
                <a:close/>
                <a:moveTo>
                  <a:pt x="544640" y="248160"/>
                </a:moveTo>
                <a:cubicBezTo>
                  <a:pt x="555161" y="248151"/>
                  <a:pt x="563683" y="239615"/>
                  <a:pt x="563675" y="229094"/>
                </a:cubicBezTo>
                <a:cubicBezTo>
                  <a:pt x="563667" y="218574"/>
                  <a:pt x="555131" y="210051"/>
                  <a:pt x="544610" y="210060"/>
                </a:cubicBezTo>
                <a:cubicBezTo>
                  <a:pt x="534089" y="210068"/>
                  <a:pt x="525567" y="218604"/>
                  <a:pt x="525575" y="229125"/>
                </a:cubicBezTo>
                <a:cubicBezTo>
                  <a:pt x="525579" y="234152"/>
                  <a:pt x="527570" y="238974"/>
                  <a:pt x="531115" y="242540"/>
                </a:cubicBezTo>
                <a:cubicBezTo>
                  <a:pt x="534694" y="246141"/>
                  <a:pt x="539563" y="248163"/>
                  <a:pt x="544640" y="248160"/>
                </a:cubicBezTo>
                <a:close/>
                <a:moveTo>
                  <a:pt x="462439" y="331027"/>
                </a:moveTo>
                <a:cubicBezTo>
                  <a:pt x="469858" y="323704"/>
                  <a:pt x="481786" y="323704"/>
                  <a:pt x="489204" y="331027"/>
                </a:cubicBezTo>
                <a:lnTo>
                  <a:pt x="533781" y="375509"/>
                </a:lnTo>
                <a:cubicBezTo>
                  <a:pt x="541168" y="382939"/>
                  <a:pt x="541168" y="394939"/>
                  <a:pt x="533781" y="402369"/>
                </a:cubicBezTo>
                <a:lnTo>
                  <a:pt x="414338" y="521527"/>
                </a:lnTo>
                <a:cubicBezTo>
                  <a:pt x="406919" y="528851"/>
                  <a:pt x="394992" y="528851"/>
                  <a:pt x="387573" y="521527"/>
                </a:cubicBezTo>
                <a:lnTo>
                  <a:pt x="343091" y="477141"/>
                </a:lnTo>
                <a:cubicBezTo>
                  <a:pt x="335705" y="469711"/>
                  <a:pt x="335705" y="457711"/>
                  <a:pt x="343091" y="450280"/>
                </a:cubicBezTo>
                <a:lnTo>
                  <a:pt x="462439" y="331027"/>
                </a:lnTo>
                <a:close/>
                <a:moveTo>
                  <a:pt x="360712" y="548578"/>
                </a:moveTo>
                <a:lnTo>
                  <a:pt x="316230" y="504096"/>
                </a:lnTo>
                <a:cubicBezTo>
                  <a:pt x="294072" y="481806"/>
                  <a:pt x="294072" y="445806"/>
                  <a:pt x="316230" y="423515"/>
                </a:cubicBezTo>
                <a:lnTo>
                  <a:pt x="435483" y="303976"/>
                </a:lnTo>
                <a:cubicBezTo>
                  <a:pt x="457774" y="281817"/>
                  <a:pt x="493774" y="281817"/>
                  <a:pt x="516065" y="303976"/>
                </a:cubicBezTo>
                <a:lnTo>
                  <a:pt x="560547" y="348458"/>
                </a:lnTo>
                <a:cubicBezTo>
                  <a:pt x="582705" y="370749"/>
                  <a:pt x="582705" y="406749"/>
                  <a:pt x="560547" y="429040"/>
                </a:cubicBezTo>
                <a:lnTo>
                  <a:pt x="441198" y="548388"/>
                </a:lnTo>
                <a:cubicBezTo>
                  <a:pt x="418908" y="570546"/>
                  <a:pt x="382907" y="570546"/>
                  <a:pt x="360616" y="548388"/>
                </a:cubicBezTo>
                <a:close/>
                <a:moveTo>
                  <a:pt x="670084" y="816802"/>
                </a:moveTo>
                <a:cubicBezTo>
                  <a:pt x="685126" y="816848"/>
                  <a:pt x="699563" y="810880"/>
                  <a:pt x="710185" y="800229"/>
                </a:cubicBezTo>
                <a:lnTo>
                  <a:pt x="800005" y="710313"/>
                </a:lnTo>
                <a:cubicBezTo>
                  <a:pt x="822126" y="688317"/>
                  <a:pt x="822227" y="652554"/>
                  <a:pt x="800231" y="630434"/>
                </a:cubicBezTo>
                <a:cubicBezTo>
                  <a:pt x="800156" y="630358"/>
                  <a:pt x="800081" y="630283"/>
                  <a:pt x="800005" y="630208"/>
                </a:cubicBezTo>
                <a:lnTo>
                  <a:pt x="635508" y="465711"/>
                </a:lnTo>
                <a:lnTo>
                  <a:pt x="465677" y="635827"/>
                </a:lnTo>
                <a:lnTo>
                  <a:pt x="630079" y="800229"/>
                </a:lnTo>
                <a:cubicBezTo>
                  <a:pt x="640677" y="810857"/>
                  <a:pt x="655075" y="816822"/>
                  <a:pt x="670084" y="816802"/>
                </a:cubicBezTo>
                <a:close/>
                <a:moveTo>
                  <a:pt x="630079" y="64327"/>
                </a:moveTo>
                <a:lnTo>
                  <a:pt x="64008" y="630017"/>
                </a:lnTo>
                <a:cubicBezTo>
                  <a:pt x="42164" y="652251"/>
                  <a:pt x="42164" y="687889"/>
                  <a:pt x="64008" y="710122"/>
                </a:cubicBezTo>
                <a:lnTo>
                  <a:pt x="153829" y="800038"/>
                </a:lnTo>
                <a:lnTo>
                  <a:pt x="153829" y="800038"/>
                </a:lnTo>
                <a:cubicBezTo>
                  <a:pt x="176063" y="821883"/>
                  <a:pt x="211700" y="821883"/>
                  <a:pt x="233934" y="800038"/>
                </a:cubicBezTo>
                <a:lnTo>
                  <a:pt x="799815" y="234063"/>
                </a:lnTo>
                <a:cubicBezTo>
                  <a:pt x="821935" y="212067"/>
                  <a:pt x="822037" y="176304"/>
                  <a:pt x="800041" y="154184"/>
                </a:cubicBezTo>
                <a:cubicBezTo>
                  <a:pt x="799966" y="154108"/>
                  <a:pt x="799890" y="154033"/>
                  <a:pt x="799815" y="153958"/>
                </a:cubicBezTo>
                <a:lnTo>
                  <a:pt x="710185" y="64327"/>
                </a:lnTo>
                <a:cubicBezTo>
                  <a:pt x="687951" y="42483"/>
                  <a:pt x="652313" y="42483"/>
                  <a:pt x="630080" y="64327"/>
                </a:cubicBezTo>
                <a:close/>
                <a:moveTo>
                  <a:pt x="234125" y="64327"/>
                </a:moveTo>
                <a:cubicBezTo>
                  <a:pt x="211879" y="42420"/>
                  <a:pt x="176170" y="42420"/>
                  <a:pt x="153924" y="64327"/>
                </a:cubicBezTo>
                <a:lnTo>
                  <a:pt x="64008" y="153957"/>
                </a:lnTo>
                <a:cubicBezTo>
                  <a:pt x="42164" y="176191"/>
                  <a:pt x="42164" y="211829"/>
                  <a:pt x="64008" y="234062"/>
                </a:cubicBezTo>
                <a:lnTo>
                  <a:pt x="228410" y="398464"/>
                </a:lnTo>
                <a:lnTo>
                  <a:pt x="398336" y="228443"/>
                </a:lnTo>
                <a:lnTo>
                  <a:pt x="234125" y="64327"/>
                </a:lnTo>
                <a:close/>
                <a:moveTo>
                  <a:pt x="0" y="670117"/>
                </a:moveTo>
                <a:cubicBezTo>
                  <a:pt x="-69" y="697743"/>
                  <a:pt x="10904" y="724252"/>
                  <a:pt x="30480" y="743745"/>
                </a:cubicBezTo>
                <a:lnTo>
                  <a:pt x="120396" y="833662"/>
                </a:lnTo>
                <a:cubicBezTo>
                  <a:pt x="161077" y="874282"/>
                  <a:pt x="226971" y="874282"/>
                  <a:pt x="267653" y="833662"/>
                </a:cubicBezTo>
                <a:lnTo>
                  <a:pt x="432054" y="669260"/>
                </a:lnTo>
                <a:lnTo>
                  <a:pt x="596456" y="833662"/>
                </a:lnTo>
                <a:cubicBezTo>
                  <a:pt x="637170" y="874293"/>
                  <a:pt x="703094" y="874293"/>
                  <a:pt x="743808" y="833662"/>
                </a:cubicBezTo>
                <a:lnTo>
                  <a:pt x="833628" y="743746"/>
                </a:lnTo>
                <a:cubicBezTo>
                  <a:pt x="874313" y="703053"/>
                  <a:pt x="874313" y="637086"/>
                  <a:pt x="833628" y="596394"/>
                </a:cubicBezTo>
                <a:lnTo>
                  <a:pt x="669227" y="432087"/>
                </a:lnTo>
                <a:lnTo>
                  <a:pt x="833628" y="267686"/>
                </a:lnTo>
                <a:cubicBezTo>
                  <a:pt x="874313" y="226993"/>
                  <a:pt x="874313" y="161027"/>
                  <a:pt x="833628" y="120334"/>
                </a:cubicBezTo>
                <a:lnTo>
                  <a:pt x="743808" y="30514"/>
                </a:lnTo>
                <a:cubicBezTo>
                  <a:pt x="703115" y="-10171"/>
                  <a:pt x="637148" y="-10171"/>
                  <a:pt x="596456" y="30514"/>
                </a:cubicBezTo>
                <a:lnTo>
                  <a:pt x="432054" y="194820"/>
                </a:lnTo>
                <a:lnTo>
                  <a:pt x="267653" y="30514"/>
                </a:lnTo>
                <a:cubicBezTo>
                  <a:pt x="227003" y="-10150"/>
                  <a:pt x="161086" y="-10161"/>
                  <a:pt x="120422" y="30489"/>
                </a:cubicBezTo>
                <a:cubicBezTo>
                  <a:pt x="120414" y="30497"/>
                  <a:pt x="120405" y="30505"/>
                  <a:pt x="120397" y="30514"/>
                </a:cubicBezTo>
                <a:lnTo>
                  <a:pt x="30480" y="120334"/>
                </a:lnTo>
                <a:cubicBezTo>
                  <a:pt x="-10152" y="161049"/>
                  <a:pt x="-10152" y="226972"/>
                  <a:pt x="30480" y="267686"/>
                </a:cubicBezTo>
                <a:lnTo>
                  <a:pt x="194882" y="432087"/>
                </a:lnTo>
                <a:lnTo>
                  <a:pt x="30480" y="596394"/>
                </a:lnTo>
                <a:cubicBezTo>
                  <a:pt x="10917" y="615934"/>
                  <a:pt x="-53" y="642466"/>
                  <a:pt x="0" y="670117"/>
                </a:cubicBezTo>
                <a:close/>
                <a:moveTo>
                  <a:pt x="609601" y="531052"/>
                </a:moveTo>
                <a:cubicBezTo>
                  <a:pt x="611421" y="529245"/>
                  <a:pt x="613894" y="528249"/>
                  <a:pt x="616458" y="528290"/>
                </a:cubicBezTo>
                <a:cubicBezTo>
                  <a:pt x="621719" y="528290"/>
                  <a:pt x="625983" y="532554"/>
                  <a:pt x="625983" y="537815"/>
                </a:cubicBezTo>
                <a:cubicBezTo>
                  <a:pt x="625983" y="543076"/>
                  <a:pt x="621719" y="547340"/>
                  <a:pt x="616458" y="547340"/>
                </a:cubicBezTo>
                <a:cubicBezTo>
                  <a:pt x="611198" y="547340"/>
                  <a:pt x="606933" y="543076"/>
                  <a:pt x="606933" y="537815"/>
                </a:cubicBezTo>
                <a:cubicBezTo>
                  <a:pt x="606918" y="535237"/>
                  <a:pt x="607950" y="532762"/>
                  <a:pt x="609791" y="530957"/>
                </a:cubicBezTo>
                <a:close/>
                <a:moveTo>
                  <a:pt x="616458" y="557055"/>
                </a:moveTo>
                <a:cubicBezTo>
                  <a:pt x="611348" y="557085"/>
                  <a:pt x="606440" y="555060"/>
                  <a:pt x="602838" y="551435"/>
                </a:cubicBezTo>
                <a:cubicBezTo>
                  <a:pt x="595368" y="544026"/>
                  <a:pt x="595318" y="531964"/>
                  <a:pt x="602727" y="524494"/>
                </a:cubicBezTo>
                <a:cubicBezTo>
                  <a:pt x="602764" y="524457"/>
                  <a:pt x="602800" y="524421"/>
                  <a:pt x="602838" y="524384"/>
                </a:cubicBezTo>
                <a:cubicBezTo>
                  <a:pt x="610220" y="516888"/>
                  <a:pt x="622281" y="516796"/>
                  <a:pt x="629778" y="524178"/>
                </a:cubicBezTo>
                <a:cubicBezTo>
                  <a:pt x="629847" y="524246"/>
                  <a:pt x="629916" y="524315"/>
                  <a:pt x="629984" y="524384"/>
                </a:cubicBezTo>
                <a:cubicBezTo>
                  <a:pt x="637508" y="531739"/>
                  <a:pt x="637644" y="543800"/>
                  <a:pt x="630289" y="551323"/>
                </a:cubicBezTo>
                <a:cubicBezTo>
                  <a:pt x="626654" y="555041"/>
                  <a:pt x="621658" y="557112"/>
                  <a:pt x="616459" y="557055"/>
                </a:cubicBezTo>
                <a:close/>
                <a:moveTo>
                  <a:pt x="582549" y="585630"/>
                </a:moveTo>
                <a:cubicBezTo>
                  <a:pt x="578872" y="589392"/>
                  <a:pt x="572841" y="589459"/>
                  <a:pt x="569080" y="585781"/>
                </a:cubicBezTo>
                <a:cubicBezTo>
                  <a:pt x="569029" y="585731"/>
                  <a:pt x="568979" y="585681"/>
                  <a:pt x="568929" y="585630"/>
                </a:cubicBezTo>
                <a:cubicBezTo>
                  <a:pt x="565167" y="581953"/>
                  <a:pt x="565100" y="575922"/>
                  <a:pt x="568778" y="572161"/>
                </a:cubicBezTo>
                <a:cubicBezTo>
                  <a:pt x="568828" y="572110"/>
                  <a:pt x="568878" y="572060"/>
                  <a:pt x="568929" y="572010"/>
                </a:cubicBezTo>
                <a:cubicBezTo>
                  <a:pt x="570711" y="570192"/>
                  <a:pt x="573146" y="569163"/>
                  <a:pt x="575692" y="569152"/>
                </a:cubicBezTo>
                <a:cubicBezTo>
                  <a:pt x="580952" y="569152"/>
                  <a:pt x="585217" y="573416"/>
                  <a:pt x="585217" y="578677"/>
                </a:cubicBezTo>
                <a:cubicBezTo>
                  <a:pt x="585231" y="581209"/>
                  <a:pt x="584238" y="583643"/>
                  <a:pt x="582455" y="585440"/>
                </a:cubicBezTo>
                <a:close/>
                <a:moveTo>
                  <a:pt x="562166" y="565247"/>
                </a:moveTo>
                <a:cubicBezTo>
                  <a:pt x="554670" y="572629"/>
                  <a:pt x="554577" y="584691"/>
                  <a:pt x="561959" y="592187"/>
                </a:cubicBezTo>
                <a:cubicBezTo>
                  <a:pt x="562027" y="592257"/>
                  <a:pt x="562097" y="592325"/>
                  <a:pt x="562166" y="592394"/>
                </a:cubicBezTo>
                <a:cubicBezTo>
                  <a:pt x="569521" y="599917"/>
                  <a:pt x="581581" y="600053"/>
                  <a:pt x="589105" y="592698"/>
                </a:cubicBezTo>
                <a:cubicBezTo>
                  <a:pt x="592823" y="589064"/>
                  <a:pt x="594893" y="584068"/>
                  <a:pt x="594836" y="578868"/>
                </a:cubicBezTo>
                <a:cubicBezTo>
                  <a:pt x="595005" y="568349"/>
                  <a:pt x="586614" y="559684"/>
                  <a:pt x="576094" y="559516"/>
                </a:cubicBezTo>
                <a:cubicBezTo>
                  <a:pt x="570861" y="559432"/>
                  <a:pt x="565824" y="561505"/>
                  <a:pt x="562166" y="565248"/>
                </a:cubicBezTo>
                <a:close/>
                <a:moveTo>
                  <a:pt x="538735" y="629446"/>
                </a:moveTo>
                <a:cubicBezTo>
                  <a:pt x="535057" y="633207"/>
                  <a:pt x="529027" y="633274"/>
                  <a:pt x="525265" y="629597"/>
                </a:cubicBezTo>
                <a:cubicBezTo>
                  <a:pt x="525214" y="629547"/>
                  <a:pt x="525164" y="629497"/>
                  <a:pt x="525114" y="629446"/>
                </a:cubicBezTo>
                <a:cubicBezTo>
                  <a:pt x="521326" y="625795"/>
                  <a:pt x="521215" y="619765"/>
                  <a:pt x="524866" y="615977"/>
                </a:cubicBezTo>
                <a:cubicBezTo>
                  <a:pt x="524948" y="615893"/>
                  <a:pt x="525030" y="615810"/>
                  <a:pt x="525114" y="615730"/>
                </a:cubicBezTo>
                <a:cubicBezTo>
                  <a:pt x="526935" y="613923"/>
                  <a:pt x="529407" y="612927"/>
                  <a:pt x="531972" y="612968"/>
                </a:cubicBezTo>
                <a:cubicBezTo>
                  <a:pt x="534503" y="612953"/>
                  <a:pt x="536937" y="613947"/>
                  <a:pt x="538735" y="615730"/>
                </a:cubicBezTo>
                <a:cubicBezTo>
                  <a:pt x="542522" y="619381"/>
                  <a:pt x="542633" y="625410"/>
                  <a:pt x="538982" y="629198"/>
                </a:cubicBezTo>
                <a:cubicBezTo>
                  <a:pt x="538901" y="629282"/>
                  <a:pt x="538818" y="629365"/>
                  <a:pt x="538735" y="629446"/>
                </a:cubicBezTo>
                <a:close/>
                <a:moveTo>
                  <a:pt x="518446" y="609062"/>
                </a:moveTo>
                <a:cubicBezTo>
                  <a:pt x="525916" y="601592"/>
                  <a:pt x="538028" y="601592"/>
                  <a:pt x="545498" y="609062"/>
                </a:cubicBezTo>
                <a:cubicBezTo>
                  <a:pt x="552967" y="616532"/>
                  <a:pt x="552967" y="628643"/>
                  <a:pt x="545498" y="636113"/>
                </a:cubicBezTo>
                <a:cubicBezTo>
                  <a:pt x="538089" y="643583"/>
                  <a:pt x="526027" y="643633"/>
                  <a:pt x="518557" y="636224"/>
                </a:cubicBezTo>
                <a:cubicBezTo>
                  <a:pt x="518520" y="636187"/>
                  <a:pt x="518483" y="636150"/>
                  <a:pt x="518446" y="636113"/>
                </a:cubicBezTo>
                <a:cubicBezTo>
                  <a:pt x="510976" y="628704"/>
                  <a:pt x="510927" y="616642"/>
                  <a:pt x="518336" y="609172"/>
                </a:cubicBezTo>
                <a:cubicBezTo>
                  <a:pt x="518372" y="609135"/>
                  <a:pt x="518409" y="609099"/>
                  <a:pt x="518446" y="609062"/>
                </a:cubicBezTo>
                <a:close/>
                <a:moveTo>
                  <a:pt x="652844" y="574582"/>
                </a:moveTo>
                <a:cubicBezTo>
                  <a:pt x="654649" y="572740"/>
                  <a:pt x="657123" y="571709"/>
                  <a:pt x="659702" y="571724"/>
                </a:cubicBezTo>
                <a:cubicBezTo>
                  <a:pt x="662247" y="571735"/>
                  <a:pt x="664683" y="572764"/>
                  <a:pt x="666465" y="574582"/>
                </a:cubicBezTo>
                <a:cubicBezTo>
                  <a:pt x="668283" y="576363"/>
                  <a:pt x="669312" y="578799"/>
                  <a:pt x="669322" y="581344"/>
                </a:cubicBezTo>
                <a:cubicBezTo>
                  <a:pt x="669337" y="583923"/>
                  <a:pt x="668306" y="586398"/>
                  <a:pt x="666465" y="588202"/>
                </a:cubicBezTo>
                <a:cubicBezTo>
                  <a:pt x="662816" y="591992"/>
                  <a:pt x="656786" y="592105"/>
                  <a:pt x="652997" y="588457"/>
                </a:cubicBezTo>
                <a:cubicBezTo>
                  <a:pt x="651069" y="586601"/>
                  <a:pt x="650011" y="584019"/>
                  <a:pt x="650082" y="581344"/>
                </a:cubicBezTo>
                <a:cubicBezTo>
                  <a:pt x="650067" y="578812"/>
                  <a:pt x="651061" y="576379"/>
                  <a:pt x="652844" y="574581"/>
                </a:cubicBezTo>
                <a:close/>
                <a:moveTo>
                  <a:pt x="659702" y="600489"/>
                </a:moveTo>
                <a:cubicBezTo>
                  <a:pt x="654638" y="600518"/>
                  <a:pt x="649771" y="598531"/>
                  <a:pt x="646176" y="594965"/>
                </a:cubicBezTo>
                <a:cubicBezTo>
                  <a:pt x="642552" y="591362"/>
                  <a:pt x="640527" y="586454"/>
                  <a:pt x="640556" y="581344"/>
                </a:cubicBezTo>
                <a:cubicBezTo>
                  <a:pt x="640556" y="570823"/>
                  <a:pt x="649085" y="562294"/>
                  <a:pt x="659606" y="562294"/>
                </a:cubicBezTo>
                <a:cubicBezTo>
                  <a:pt x="670127" y="562294"/>
                  <a:pt x="678656" y="570823"/>
                  <a:pt x="678656" y="581344"/>
                </a:cubicBezTo>
                <a:cubicBezTo>
                  <a:pt x="678686" y="586454"/>
                  <a:pt x="676661" y="591362"/>
                  <a:pt x="673036" y="594965"/>
                </a:cubicBezTo>
                <a:cubicBezTo>
                  <a:pt x="669441" y="598531"/>
                  <a:pt x="664575" y="600518"/>
                  <a:pt x="659511" y="600489"/>
                </a:cubicBezTo>
                <a:close/>
                <a:moveTo>
                  <a:pt x="612077" y="615253"/>
                </a:moveTo>
                <a:cubicBezTo>
                  <a:pt x="613874" y="613470"/>
                  <a:pt x="616308" y="612476"/>
                  <a:pt x="618840" y="612491"/>
                </a:cubicBezTo>
                <a:cubicBezTo>
                  <a:pt x="621405" y="612451"/>
                  <a:pt x="623877" y="613447"/>
                  <a:pt x="625697" y="615253"/>
                </a:cubicBezTo>
                <a:cubicBezTo>
                  <a:pt x="627539" y="617059"/>
                  <a:pt x="628570" y="619533"/>
                  <a:pt x="628555" y="622111"/>
                </a:cubicBezTo>
                <a:cubicBezTo>
                  <a:pt x="628570" y="624690"/>
                  <a:pt x="627539" y="627164"/>
                  <a:pt x="625697" y="628969"/>
                </a:cubicBezTo>
                <a:cubicBezTo>
                  <a:pt x="622020" y="632730"/>
                  <a:pt x="615989" y="632798"/>
                  <a:pt x="612228" y="629120"/>
                </a:cubicBezTo>
                <a:cubicBezTo>
                  <a:pt x="612177" y="629070"/>
                  <a:pt x="612127" y="629020"/>
                  <a:pt x="612077" y="628969"/>
                </a:cubicBezTo>
                <a:cubicBezTo>
                  <a:pt x="610235" y="627164"/>
                  <a:pt x="609204" y="624690"/>
                  <a:pt x="609219" y="622111"/>
                </a:cubicBezTo>
                <a:cubicBezTo>
                  <a:pt x="609204" y="619533"/>
                  <a:pt x="610235" y="617058"/>
                  <a:pt x="612077" y="615253"/>
                </a:cubicBezTo>
                <a:close/>
                <a:moveTo>
                  <a:pt x="618840" y="641257"/>
                </a:moveTo>
                <a:cubicBezTo>
                  <a:pt x="608319" y="641257"/>
                  <a:pt x="599790" y="632727"/>
                  <a:pt x="599790" y="622207"/>
                </a:cubicBezTo>
                <a:cubicBezTo>
                  <a:pt x="599790" y="611686"/>
                  <a:pt x="608319" y="603157"/>
                  <a:pt x="618840" y="603157"/>
                </a:cubicBezTo>
                <a:cubicBezTo>
                  <a:pt x="629360" y="603157"/>
                  <a:pt x="637890" y="611686"/>
                  <a:pt x="637890" y="622207"/>
                </a:cubicBezTo>
                <a:cubicBezTo>
                  <a:pt x="637890" y="632727"/>
                  <a:pt x="629360" y="641257"/>
                  <a:pt x="618840" y="641257"/>
                </a:cubicBezTo>
                <a:close/>
                <a:moveTo>
                  <a:pt x="581883" y="672689"/>
                </a:moveTo>
                <a:cubicBezTo>
                  <a:pt x="578205" y="676450"/>
                  <a:pt x="572174" y="676518"/>
                  <a:pt x="568413" y="672840"/>
                </a:cubicBezTo>
                <a:cubicBezTo>
                  <a:pt x="568362" y="672790"/>
                  <a:pt x="568312" y="672740"/>
                  <a:pt x="568262" y="672689"/>
                </a:cubicBezTo>
                <a:cubicBezTo>
                  <a:pt x="564500" y="669011"/>
                  <a:pt x="564433" y="662981"/>
                  <a:pt x="568111" y="659219"/>
                </a:cubicBezTo>
                <a:cubicBezTo>
                  <a:pt x="568161" y="659168"/>
                  <a:pt x="568211" y="659118"/>
                  <a:pt x="568262" y="659068"/>
                </a:cubicBezTo>
                <a:cubicBezTo>
                  <a:pt x="570067" y="657226"/>
                  <a:pt x="572541" y="656196"/>
                  <a:pt x="575120" y="656211"/>
                </a:cubicBezTo>
                <a:cubicBezTo>
                  <a:pt x="580380" y="656211"/>
                  <a:pt x="584645" y="660475"/>
                  <a:pt x="584645" y="665736"/>
                </a:cubicBezTo>
                <a:cubicBezTo>
                  <a:pt x="584660" y="668314"/>
                  <a:pt x="583628" y="670789"/>
                  <a:pt x="581787" y="672594"/>
                </a:cubicBezTo>
                <a:close/>
                <a:moveTo>
                  <a:pt x="561499" y="652305"/>
                </a:moveTo>
                <a:cubicBezTo>
                  <a:pt x="568881" y="644809"/>
                  <a:pt x="580943" y="644717"/>
                  <a:pt x="588439" y="652099"/>
                </a:cubicBezTo>
                <a:cubicBezTo>
                  <a:pt x="588508" y="652167"/>
                  <a:pt x="588577" y="652236"/>
                  <a:pt x="588646" y="652305"/>
                </a:cubicBezTo>
                <a:cubicBezTo>
                  <a:pt x="596169" y="659660"/>
                  <a:pt x="596305" y="671721"/>
                  <a:pt x="588950" y="679244"/>
                </a:cubicBezTo>
                <a:cubicBezTo>
                  <a:pt x="585316" y="682962"/>
                  <a:pt x="580319" y="685033"/>
                  <a:pt x="575120" y="684976"/>
                </a:cubicBezTo>
                <a:cubicBezTo>
                  <a:pt x="564600" y="685145"/>
                  <a:pt x="555936" y="676753"/>
                  <a:pt x="555768" y="666233"/>
                </a:cubicBezTo>
                <a:cubicBezTo>
                  <a:pt x="555684" y="661001"/>
                  <a:pt x="557757" y="655964"/>
                  <a:pt x="561500" y="652305"/>
                </a:cubicBezTo>
                <a:close/>
                <a:moveTo>
                  <a:pt x="711232" y="633255"/>
                </a:moveTo>
                <a:cubicBezTo>
                  <a:pt x="707555" y="637017"/>
                  <a:pt x="701524" y="637084"/>
                  <a:pt x="697763" y="633406"/>
                </a:cubicBezTo>
                <a:cubicBezTo>
                  <a:pt x="697712" y="633356"/>
                  <a:pt x="697662" y="633306"/>
                  <a:pt x="697612" y="633255"/>
                </a:cubicBezTo>
                <a:cubicBezTo>
                  <a:pt x="695794" y="631473"/>
                  <a:pt x="694765" y="629038"/>
                  <a:pt x="694754" y="626492"/>
                </a:cubicBezTo>
                <a:cubicBezTo>
                  <a:pt x="694754" y="621232"/>
                  <a:pt x="699018" y="616967"/>
                  <a:pt x="704279" y="616967"/>
                </a:cubicBezTo>
                <a:cubicBezTo>
                  <a:pt x="709540" y="616967"/>
                  <a:pt x="713804" y="621232"/>
                  <a:pt x="713804" y="626492"/>
                </a:cubicBezTo>
                <a:cubicBezTo>
                  <a:pt x="713819" y="629024"/>
                  <a:pt x="712825" y="631458"/>
                  <a:pt x="711042" y="633255"/>
                </a:cubicBezTo>
                <a:close/>
                <a:moveTo>
                  <a:pt x="690849" y="612872"/>
                </a:moveTo>
                <a:cubicBezTo>
                  <a:pt x="698310" y="605455"/>
                  <a:pt x="710372" y="605491"/>
                  <a:pt x="717789" y="612953"/>
                </a:cubicBezTo>
                <a:cubicBezTo>
                  <a:pt x="725206" y="620415"/>
                  <a:pt x="725170" y="632476"/>
                  <a:pt x="717709" y="639894"/>
                </a:cubicBezTo>
                <a:cubicBezTo>
                  <a:pt x="710247" y="647311"/>
                  <a:pt x="698185" y="647275"/>
                  <a:pt x="690768" y="639813"/>
                </a:cubicBezTo>
                <a:cubicBezTo>
                  <a:pt x="687246" y="636271"/>
                  <a:pt x="685258" y="631487"/>
                  <a:pt x="685229" y="626493"/>
                </a:cubicBezTo>
                <a:cubicBezTo>
                  <a:pt x="685199" y="621383"/>
                  <a:pt x="687224" y="616475"/>
                  <a:pt x="690849" y="612872"/>
                </a:cubicBezTo>
                <a:close/>
                <a:moveTo>
                  <a:pt x="670465" y="673927"/>
                </a:moveTo>
                <a:cubicBezTo>
                  <a:pt x="666623" y="677521"/>
                  <a:pt x="660595" y="677319"/>
                  <a:pt x="657002" y="673477"/>
                </a:cubicBezTo>
                <a:cubicBezTo>
                  <a:pt x="653408" y="669634"/>
                  <a:pt x="653610" y="663607"/>
                  <a:pt x="657452" y="660014"/>
                </a:cubicBezTo>
                <a:cubicBezTo>
                  <a:pt x="659152" y="658424"/>
                  <a:pt x="661375" y="657511"/>
                  <a:pt x="663702" y="657449"/>
                </a:cubicBezTo>
                <a:cubicBezTo>
                  <a:pt x="668960" y="657307"/>
                  <a:pt x="673339" y="661455"/>
                  <a:pt x="673480" y="666714"/>
                </a:cubicBezTo>
                <a:cubicBezTo>
                  <a:pt x="673553" y="669439"/>
                  <a:pt x="672456" y="672065"/>
                  <a:pt x="670464" y="673927"/>
                </a:cubicBezTo>
                <a:close/>
                <a:moveTo>
                  <a:pt x="650082" y="653544"/>
                </a:moveTo>
                <a:cubicBezTo>
                  <a:pt x="657552" y="646135"/>
                  <a:pt x="669613" y="646184"/>
                  <a:pt x="677023" y="653654"/>
                </a:cubicBezTo>
                <a:cubicBezTo>
                  <a:pt x="684432" y="661124"/>
                  <a:pt x="684382" y="673185"/>
                  <a:pt x="676912" y="680595"/>
                </a:cubicBezTo>
                <a:cubicBezTo>
                  <a:pt x="669485" y="687961"/>
                  <a:pt x="657509" y="687961"/>
                  <a:pt x="650082" y="680595"/>
                </a:cubicBezTo>
                <a:cubicBezTo>
                  <a:pt x="642612" y="673186"/>
                  <a:pt x="642563" y="661124"/>
                  <a:pt x="649971" y="653654"/>
                </a:cubicBezTo>
                <a:cubicBezTo>
                  <a:pt x="650008" y="653617"/>
                  <a:pt x="650045" y="653580"/>
                  <a:pt x="650082" y="653544"/>
                </a:cubicBezTo>
                <a:close/>
                <a:moveTo>
                  <a:pt x="626746" y="717647"/>
                </a:moveTo>
                <a:cubicBezTo>
                  <a:pt x="623095" y="721435"/>
                  <a:pt x="617065" y="721546"/>
                  <a:pt x="613277" y="717895"/>
                </a:cubicBezTo>
                <a:cubicBezTo>
                  <a:pt x="613193" y="717813"/>
                  <a:pt x="613110" y="717731"/>
                  <a:pt x="613030" y="717647"/>
                </a:cubicBezTo>
                <a:cubicBezTo>
                  <a:pt x="611246" y="715850"/>
                  <a:pt x="610252" y="713416"/>
                  <a:pt x="610267" y="710884"/>
                </a:cubicBezTo>
                <a:cubicBezTo>
                  <a:pt x="610267" y="705624"/>
                  <a:pt x="614532" y="701359"/>
                  <a:pt x="619792" y="701359"/>
                </a:cubicBezTo>
                <a:cubicBezTo>
                  <a:pt x="625053" y="701359"/>
                  <a:pt x="629317" y="705624"/>
                  <a:pt x="629317" y="710884"/>
                </a:cubicBezTo>
                <a:cubicBezTo>
                  <a:pt x="629332" y="713416"/>
                  <a:pt x="628338" y="715850"/>
                  <a:pt x="626555" y="717647"/>
                </a:cubicBezTo>
                <a:close/>
                <a:moveTo>
                  <a:pt x="606362" y="697264"/>
                </a:moveTo>
                <a:cubicBezTo>
                  <a:pt x="613858" y="689794"/>
                  <a:pt x="625990" y="689815"/>
                  <a:pt x="633460" y="697311"/>
                </a:cubicBezTo>
                <a:cubicBezTo>
                  <a:pt x="640930" y="704807"/>
                  <a:pt x="640909" y="716940"/>
                  <a:pt x="633413" y="724410"/>
                </a:cubicBezTo>
                <a:cubicBezTo>
                  <a:pt x="629798" y="727958"/>
                  <a:pt x="624952" y="729972"/>
                  <a:pt x="619887" y="730030"/>
                </a:cubicBezTo>
                <a:cubicBezTo>
                  <a:pt x="609368" y="730199"/>
                  <a:pt x="600702" y="721810"/>
                  <a:pt x="600532" y="711290"/>
                </a:cubicBezTo>
                <a:cubicBezTo>
                  <a:pt x="600447" y="706008"/>
                  <a:pt x="602558" y="700928"/>
                  <a:pt x="606362" y="697264"/>
                </a:cubicBezTo>
                <a:close/>
                <a:moveTo>
                  <a:pt x="218599" y="140527"/>
                </a:moveTo>
                <a:cubicBezTo>
                  <a:pt x="220404" y="138685"/>
                  <a:pt x="222878" y="137655"/>
                  <a:pt x="225457" y="137670"/>
                </a:cubicBezTo>
                <a:cubicBezTo>
                  <a:pt x="228002" y="137680"/>
                  <a:pt x="230438" y="138709"/>
                  <a:pt x="232220" y="140527"/>
                </a:cubicBezTo>
                <a:cubicBezTo>
                  <a:pt x="235981" y="144289"/>
                  <a:pt x="235981" y="150386"/>
                  <a:pt x="232220" y="154148"/>
                </a:cubicBezTo>
                <a:cubicBezTo>
                  <a:pt x="228458" y="157909"/>
                  <a:pt x="222360" y="157909"/>
                  <a:pt x="218599" y="154148"/>
                </a:cubicBezTo>
                <a:cubicBezTo>
                  <a:pt x="214838" y="150470"/>
                  <a:pt x="214770" y="144440"/>
                  <a:pt x="218448" y="140678"/>
                </a:cubicBezTo>
                <a:cubicBezTo>
                  <a:pt x="218498" y="140627"/>
                  <a:pt x="218548" y="140577"/>
                  <a:pt x="218599" y="140527"/>
                </a:cubicBezTo>
                <a:close/>
                <a:moveTo>
                  <a:pt x="225457" y="166435"/>
                </a:moveTo>
                <a:cubicBezTo>
                  <a:pt x="214936" y="166427"/>
                  <a:pt x="206414" y="157891"/>
                  <a:pt x="206422" y="147370"/>
                </a:cubicBezTo>
                <a:cubicBezTo>
                  <a:pt x="206430" y="136849"/>
                  <a:pt x="214967" y="128327"/>
                  <a:pt x="225487" y="128335"/>
                </a:cubicBezTo>
                <a:cubicBezTo>
                  <a:pt x="236008" y="128343"/>
                  <a:pt x="244530" y="136879"/>
                  <a:pt x="244522" y="147400"/>
                </a:cubicBezTo>
                <a:cubicBezTo>
                  <a:pt x="244518" y="152428"/>
                  <a:pt x="242527" y="157249"/>
                  <a:pt x="238983" y="160815"/>
                </a:cubicBezTo>
                <a:cubicBezTo>
                  <a:pt x="235403" y="164416"/>
                  <a:pt x="230534" y="166438"/>
                  <a:pt x="225457" y="166435"/>
                </a:cubicBezTo>
                <a:close/>
                <a:moveTo>
                  <a:pt x="177832" y="181199"/>
                </a:moveTo>
                <a:cubicBezTo>
                  <a:pt x="179630" y="179416"/>
                  <a:pt x="182063" y="178422"/>
                  <a:pt x="184595" y="178437"/>
                </a:cubicBezTo>
                <a:cubicBezTo>
                  <a:pt x="187160" y="178397"/>
                  <a:pt x="189632" y="179393"/>
                  <a:pt x="191453" y="181199"/>
                </a:cubicBezTo>
                <a:cubicBezTo>
                  <a:pt x="195214" y="184877"/>
                  <a:pt x="195282" y="190907"/>
                  <a:pt x="191604" y="194669"/>
                </a:cubicBezTo>
                <a:cubicBezTo>
                  <a:pt x="191554" y="194720"/>
                  <a:pt x="191504" y="194770"/>
                  <a:pt x="191453" y="194820"/>
                </a:cubicBezTo>
                <a:cubicBezTo>
                  <a:pt x="187691" y="198581"/>
                  <a:pt x="181594" y="198581"/>
                  <a:pt x="177832" y="194820"/>
                </a:cubicBezTo>
                <a:cubicBezTo>
                  <a:pt x="174071" y="191058"/>
                  <a:pt x="174071" y="184961"/>
                  <a:pt x="177832" y="181199"/>
                </a:cubicBezTo>
                <a:close/>
                <a:moveTo>
                  <a:pt x="184595" y="207202"/>
                </a:moveTo>
                <a:cubicBezTo>
                  <a:pt x="174074" y="207194"/>
                  <a:pt x="165552" y="198658"/>
                  <a:pt x="165560" y="188137"/>
                </a:cubicBezTo>
                <a:cubicBezTo>
                  <a:pt x="165568" y="177616"/>
                  <a:pt x="174104" y="169094"/>
                  <a:pt x="184625" y="169102"/>
                </a:cubicBezTo>
                <a:cubicBezTo>
                  <a:pt x="195146" y="169110"/>
                  <a:pt x="203668" y="177646"/>
                  <a:pt x="203660" y="188167"/>
                </a:cubicBezTo>
                <a:cubicBezTo>
                  <a:pt x="203656" y="193195"/>
                  <a:pt x="201664" y="198017"/>
                  <a:pt x="198120" y="201582"/>
                </a:cubicBezTo>
                <a:cubicBezTo>
                  <a:pt x="194540" y="205183"/>
                  <a:pt x="189672" y="207206"/>
                  <a:pt x="184595" y="207202"/>
                </a:cubicBezTo>
                <a:close/>
                <a:moveTo>
                  <a:pt x="147638" y="238635"/>
                </a:moveTo>
                <a:cubicBezTo>
                  <a:pt x="143960" y="242396"/>
                  <a:pt x="137930" y="242463"/>
                  <a:pt x="134169" y="238786"/>
                </a:cubicBezTo>
                <a:cubicBezTo>
                  <a:pt x="134117" y="238736"/>
                  <a:pt x="134067" y="238686"/>
                  <a:pt x="134017" y="238635"/>
                </a:cubicBezTo>
                <a:cubicBezTo>
                  <a:pt x="130173" y="235043"/>
                  <a:pt x="129969" y="229016"/>
                  <a:pt x="133561" y="225172"/>
                </a:cubicBezTo>
                <a:cubicBezTo>
                  <a:pt x="135446" y="223154"/>
                  <a:pt x="138115" y="222054"/>
                  <a:pt x="140876" y="222157"/>
                </a:cubicBezTo>
                <a:cubicBezTo>
                  <a:pt x="143422" y="222167"/>
                  <a:pt x="145857" y="223196"/>
                  <a:pt x="147639" y="225014"/>
                </a:cubicBezTo>
                <a:cubicBezTo>
                  <a:pt x="151400" y="228692"/>
                  <a:pt x="151468" y="234722"/>
                  <a:pt x="147790" y="238483"/>
                </a:cubicBezTo>
                <a:cubicBezTo>
                  <a:pt x="147740" y="238535"/>
                  <a:pt x="147690" y="238585"/>
                  <a:pt x="147639" y="238635"/>
                </a:cubicBezTo>
                <a:close/>
                <a:moveTo>
                  <a:pt x="127350" y="218251"/>
                </a:moveTo>
                <a:cubicBezTo>
                  <a:pt x="134873" y="210896"/>
                  <a:pt x="146934" y="211033"/>
                  <a:pt x="154289" y="218556"/>
                </a:cubicBezTo>
                <a:cubicBezTo>
                  <a:pt x="161644" y="226079"/>
                  <a:pt x="161507" y="238140"/>
                  <a:pt x="153984" y="245495"/>
                </a:cubicBezTo>
                <a:cubicBezTo>
                  <a:pt x="150476" y="248924"/>
                  <a:pt x="145781" y="250868"/>
                  <a:pt x="140875" y="250922"/>
                </a:cubicBezTo>
                <a:cubicBezTo>
                  <a:pt x="135812" y="250951"/>
                  <a:pt x="130945" y="248963"/>
                  <a:pt x="127350" y="245397"/>
                </a:cubicBezTo>
                <a:cubicBezTo>
                  <a:pt x="119854" y="238015"/>
                  <a:pt x="119761" y="225953"/>
                  <a:pt x="127143" y="218457"/>
                </a:cubicBezTo>
                <a:cubicBezTo>
                  <a:pt x="127211" y="218388"/>
                  <a:pt x="127281" y="218319"/>
                  <a:pt x="127350" y="218250"/>
                </a:cubicBezTo>
                <a:close/>
                <a:moveTo>
                  <a:pt x="261843" y="183770"/>
                </a:moveTo>
                <a:cubicBezTo>
                  <a:pt x="263640" y="181987"/>
                  <a:pt x="266074" y="180993"/>
                  <a:pt x="268606" y="181008"/>
                </a:cubicBezTo>
                <a:cubicBezTo>
                  <a:pt x="271171" y="180968"/>
                  <a:pt x="273643" y="181964"/>
                  <a:pt x="275463" y="183770"/>
                </a:cubicBezTo>
                <a:cubicBezTo>
                  <a:pt x="279225" y="187448"/>
                  <a:pt x="279292" y="193479"/>
                  <a:pt x="275615" y="197240"/>
                </a:cubicBezTo>
                <a:cubicBezTo>
                  <a:pt x="275565" y="197291"/>
                  <a:pt x="275515" y="197341"/>
                  <a:pt x="275463" y="197391"/>
                </a:cubicBezTo>
                <a:cubicBezTo>
                  <a:pt x="271702" y="201153"/>
                  <a:pt x="265604" y="201153"/>
                  <a:pt x="261843" y="197391"/>
                </a:cubicBezTo>
                <a:cubicBezTo>
                  <a:pt x="258081" y="193630"/>
                  <a:pt x="258081" y="187532"/>
                  <a:pt x="261843" y="183770"/>
                </a:cubicBezTo>
                <a:close/>
                <a:moveTo>
                  <a:pt x="268605" y="209679"/>
                </a:moveTo>
                <a:cubicBezTo>
                  <a:pt x="263542" y="209708"/>
                  <a:pt x="258675" y="207720"/>
                  <a:pt x="255080" y="204154"/>
                </a:cubicBezTo>
                <a:cubicBezTo>
                  <a:pt x="247671" y="196684"/>
                  <a:pt x="247720" y="184623"/>
                  <a:pt x="255190" y="177213"/>
                </a:cubicBezTo>
                <a:cubicBezTo>
                  <a:pt x="262660" y="169804"/>
                  <a:pt x="274722" y="169854"/>
                  <a:pt x="282131" y="177324"/>
                </a:cubicBezTo>
                <a:cubicBezTo>
                  <a:pt x="289497" y="184751"/>
                  <a:pt x="289497" y="196727"/>
                  <a:pt x="282131" y="204154"/>
                </a:cubicBezTo>
                <a:cubicBezTo>
                  <a:pt x="278536" y="207720"/>
                  <a:pt x="273669" y="209708"/>
                  <a:pt x="268606" y="209679"/>
                </a:cubicBezTo>
                <a:close/>
                <a:moveTo>
                  <a:pt x="234696" y="238254"/>
                </a:moveTo>
                <a:cubicBezTo>
                  <a:pt x="230909" y="242015"/>
                  <a:pt x="224789" y="241994"/>
                  <a:pt x="221028" y="238206"/>
                </a:cubicBezTo>
                <a:cubicBezTo>
                  <a:pt x="217266" y="234419"/>
                  <a:pt x="217288" y="228299"/>
                  <a:pt x="221076" y="224538"/>
                </a:cubicBezTo>
                <a:cubicBezTo>
                  <a:pt x="222896" y="222731"/>
                  <a:pt x="225369" y="221735"/>
                  <a:pt x="227933" y="221776"/>
                </a:cubicBezTo>
                <a:cubicBezTo>
                  <a:pt x="230465" y="221761"/>
                  <a:pt x="232899" y="222755"/>
                  <a:pt x="234696" y="224538"/>
                </a:cubicBezTo>
                <a:cubicBezTo>
                  <a:pt x="238484" y="228189"/>
                  <a:pt x="238595" y="234219"/>
                  <a:pt x="234944" y="238006"/>
                </a:cubicBezTo>
                <a:cubicBezTo>
                  <a:pt x="234862" y="238090"/>
                  <a:pt x="234780" y="238173"/>
                  <a:pt x="234696" y="238254"/>
                </a:cubicBezTo>
                <a:close/>
                <a:moveTo>
                  <a:pt x="214313" y="217870"/>
                </a:moveTo>
                <a:cubicBezTo>
                  <a:pt x="221783" y="210374"/>
                  <a:pt x="233915" y="210353"/>
                  <a:pt x="241411" y="217822"/>
                </a:cubicBezTo>
                <a:cubicBezTo>
                  <a:pt x="248908" y="225292"/>
                  <a:pt x="248929" y="237425"/>
                  <a:pt x="241459" y="244921"/>
                </a:cubicBezTo>
                <a:cubicBezTo>
                  <a:pt x="233989" y="252417"/>
                  <a:pt x="221857" y="252438"/>
                  <a:pt x="214361" y="244968"/>
                </a:cubicBezTo>
                <a:cubicBezTo>
                  <a:pt x="206865" y="237499"/>
                  <a:pt x="206843" y="225366"/>
                  <a:pt x="214313" y="217870"/>
                </a:cubicBezTo>
                <a:close/>
                <a:moveTo>
                  <a:pt x="177261" y="268353"/>
                </a:moveTo>
                <a:cubicBezTo>
                  <a:pt x="180912" y="264565"/>
                  <a:pt x="186942" y="264454"/>
                  <a:pt x="190729" y="268105"/>
                </a:cubicBezTo>
                <a:cubicBezTo>
                  <a:pt x="190813" y="268186"/>
                  <a:pt x="190896" y="268269"/>
                  <a:pt x="190977" y="268353"/>
                </a:cubicBezTo>
                <a:cubicBezTo>
                  <a:pt x="194628" y="272140"/>
                  <a:pt x="194517" y="278170"/>
                  <a:pt x="190729" y="281821"/>
                </a:cubicBezTo>
                <a:cubicBezTo>
                  <a:pt x="186942" y="285472"/>
                  <a:pt x="180912" y="285361"/>
                  <a:pt x="177261" y="281573"/>
                </a:cubicBezTo>
                <a:cubicBezTo>
                  <a:pt x="173705" y="277884"/>
                  <a:pt x="173705" y="272042"/>
                  <a:pt x="177261" y="268353"/>
                </a:cubicBezTo>
                <a:close/>
                <a:moveTo>
                  <a:pt x="184118" y="294261"/>
                </a:moveTo>
                <a:cubicBezTo>
                  <a:pt x="173598" y="294146"/>
                  <a:pt x="165163" y="285524"/>
                  <a:pt x="165278" y="275004"/>
                </a:cubicBezTo>
                <a:cubicBezTo>
                  <a:pt x="165393" y="264484"/>
                  <a:pt x="174014" y="256048"/>
                  <a:pt x="184535" y="256163"/>
                </a:cubicBezTo>
                <a:cubicBezTo>
                  <a:pt x="189440" y="256217"/>
                  <a:pt x="194136" y="258161"/>
                  <a:pt x="197644" y="261590"/>
                </a:cubicBezTo>
                <a:cubicBezTo>
                  <a:pt x="205140" y="268972"/>
                  <a:pt x="205232" y="281034"/>
                  <a:pt x="197850" y="288530"/>
                </a:cubicBezTo>
                <a:cubicBezTo>
                  <a:pt x="197782" y="288600"/>
                  <a:pt x="197713" y="288668"/>
                  <a:pt x="197644" y="288737"/>
                </a:cubicBezTo>
                <a:cubicBezTo>
                  <a:pt x="194049" y="292303"/>
                  <a:pt x="189182" y="294290"/>
                  <a:pt x="184118" y="294261"/>
                </a:cubicBezTo>
                <a:close/>
                <a:moveTo>
                  <a:pt x="306610" y="228633"/>
                </a:moveTo>
                <a:cubicBezTo>
                  <a:pt x="308407" y="226850"/>
                  <a:pt x="310841" y="225856"/>
                  <a:pt x="313373" y="225871"/>
                </a:cubicBezTo>
                <a:cubicBezTo>
                  <a:pt x="318632" y="225956"/>
                  <a:pt x="322827" y="230289"/>
                  <a:pt x="322743" y="235549"/>
                </a:cubicBezTo>
                <a:cubicBezTo>
                  <a:pt x="322658" y="240809"/>
                  <a:pt x="318325" y="245004"/>
                  <a:pt x="313065" y="244919"/>
                </a:cubicBezTo>
                <a:cubicBezTo>
                  <a:pt x="310653" y="244880"/>
                  <a:pt x="308346" y="243928"/>
                  <a:pt x="306610" y="242255"/>
                </a:cubicBezTo>
                <a:cubicBezTo>
                  <a:pt x="302848" y="238577"/>
                  <a:pt x="302781" y="232547"/>
                  <a:pt x="306459" y="228785"/>
                </a:cubicBezTo>
                <a:cubicBezTo>
                  <a:pt x="306509" y="228734"/>
                  <a:pt x="306559" y="228684"/>
                  <a:pt x="306610" y="228634"/>
                </a:cubicBezTo>
                <a:close/>
                <a:moveTo>
                  <a:pt x="313373" y="254636"/>
                </a:moveTo>
                <a:cubicBezTo>
                  <a:pt x="302853" y="254752"/>
                  <a:pt x="294231" y="246317"/>
                  <a:pt x="294116" y="235796"/>
                </a:cubicBezTo>
                <a:cubicBezTo>
                  <a:pt x="294059" y="230597"/>
                  <a:pt x="296130" y="225600"/>
                  <a:pt x="299847" y="221966"/>
                </a:cubicBezTo>
                <a:cubicBezTo>
                  <a:pt x="307404" y="214708"/>
                  <a:pt x="319342" y="214708"/>
                  <a:pt x="326899" y="221966"/>
                </a:cubicBezTo>
                <a:cubicBezTo>
                  <a:pt x="334422" y="229321"/>
                  <a:pt x="334558" y="241381"/>
                  <a:pt x="327203" y="248905"/>
                </a:cubicBezTo>
                <a:cubicBezTo>
                  <a:pt x="323569" y="252623"/>
                  <a:pt x="318572" y="254693"/>
                  <a:pt x="313373" y="254636"/>
                </a:cubicBezTo>
                <a:close/>
                <a:moveTo>
                  <a:pt x="279464" y="283212"/>
                </a:moveTo>
                <a:cubicBezTo>
                  <a:pt x="275786" y="286973"/>
                  <a:pt x="269756" y="287040"/>
                  <a:pt x="265994" y="283363"/>
                </a:cubicBezTo>
                <a:cubicBezTo>
                  <a:pt x="265943" y="283313"/>
                  <a:pt x="265893" y="283263"/>
                  <a:pt x="265843" y="283212"/>
                </a:cubicBezTo>
                <a:cubicBezTo>
                  <a:pt x="261999" y="279620"/>
                  <a:pt x="261795" y="273593"/>
                  <a:pt x="265386" y="269749"/>
                </a:cubicBezTo>
                <a:cubicBezTo>
                  <a:pt x="267272" y="267730"/>
                  <a:pt x="269941" y="266631"/>
                  <a:pt x="272701" y="266733"/>
                </a:cubicBezTo>
                <a:cubicBezTo>
                  <a:pt x="277960" y="266592"/>
                  <a:pt x="282338" y="270740"/>
                  <a:pt x="282479" y="275999"/>
                </a:cubicBezTo>
                <a:cubicBezTo>
                  <a:pt x="282553" y="278724"/>
                  <a:pt x="281455" y="281350"/>
                  <a:pt x="279464" y="283212"/>
                </a:cubicBezTo>
                <a:close/>
                <a:moveTo>
                  <a:pt x="259176" y="262828"/>
                </a:moveTo>
                <a:cubicBezTo>
                  <a:pt x="266672" y="255359"/>
                  <a:pt x="278804" y="255380"/>
                  <a:pt x="286274" y="262876"/>
                </a:cubicBezTo>
                <a:cubicBezTo>
                  <a:pt x="293744" y="270372"/>
                  <a:pt x="293722" y="282505"/>
                  <a:pt x="286226" y="289974"/>
                </a:cubicBezTo>
                <a:cubicBezTo>
                  <a:pt x="282631" y="293541"/>
                  <a:pt x="277764" y="295528"/>
                  <a:pt x="272701" y="295499"/>
                </a:cubicBezTo>
                <a:cubicBezTo>
                  <a:pt x="267618" y="295482"/>
                  <a:pt x="262739" y="293503"/>
                  <a:pt x="259080" y="289974"/>
                </a:cubicBezTo>
                <a:cubicBezTo>
                  <a:pt x="251584" y="282592"/>
                  <a:pt x="251492" y="270531"/>
                  <a:pt x="258874" y="263034"/>
                </a:cubicBezTo>
                <a:cubicBezTo>
                  <a:pt x="258942" y="262965"/>
                  <a:pt x="259011" y="262896"/>
                  <a:pt x="259080" y="262828"/>
                </a:cubicBezTo>
                <a:close/>
                <a:moveTo>
                  <a:pt x="215361" y="306643"/>
                </a:moveTo>
                <a:cubicBezTo>
                  <a:pt x="207952" y="314113"/>
                  <a:pt x="208001" y="326175"/>
                  <a:pt x="215471" y="333584"/>
                </a:cubicBezTo>
                <a:cubicBezTo>
                  <a:pt x="222941" y="340993"/>
                  <a:pt x="235003" y="340943"/>
                  <a:pt x="242412" y="333474"/>
                </a:cubicBezTo>
                <a:cubicBezTo>
                  <a:pt x="249778" y="326047"/>
                  <a:pt x="249778" y="314070"/>
                  <a:pt x="242412" y="306643"/>
                </a:cubicBezTo>
                <a:cubicBezTo>
                  <a:pt x="235021" y="299284"/>
                  <a:pt x="223152" y="299033"/>
                  <a:pt x="215456" y="306072"/>
                </a:cubicBezTo>
                <a:close/>
              </a:path>
            </a:pathLst>
          </a:custGeom>
          <a:solidFill>
            <a:srgbClr val="3ECDC7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78" name="Freeform: Shape 1177">
            <a:extLst>
              <a:ext uri="{FF2B5EF4-FFF2-40B4-BE49-F238E27FC236}">
                <a16:creationId xmlns:a16="http://schemas.microsoft.com/office/drawing/2014/main" id="{1F197A69-FF2F-4DDE-882E-4A8FBBF24F2E}"/>
              </a:ext>
            </a:extLst>
          </p:cNvPr>
          <p:cNvSpPr/>
          <p:nvPr/>
        </p:nvSpPr>
        <p:spPr>
          <a:xfrm>
            <a:off x="697788" y="7966044"/>
            <a:ext cx="1875162" cy="2145889"/>
          </a:xfrm>
          <a:custGeom>
            <a:avLst/>
            <a:gdLst>
              <a:gd name="connsiteX0" fmla="*/ 256912 w 1216079"/>
              <a:gd name="connsiteY0" fmla="*/ 260169 h 1391651"/>
              <a:gd name="connsiteX1" fmla="*/ 299298 w 1216079"/>
              <a:gd name="connsiteY1" fmla="*/ 233499 h 1391651"/>
              <a:gd name="connsiteX2" fmla="*/ 213573 w 1216079"/>
              <a:gd name="connsiteY2" fmla="*/ 132344 h 1391651"/>
              <a:gd name="connsiteX3" fmla="*/ 137373 w 1216079"/>
              <a:gd name="connsiteY3" fmla="*/ 196257 h 1391651"/>
              <a:gd name="connsiteX4" fmla="*/ 223098 w 1216079"/>
              <a:gd name="connsiteY4" fmla="*/ 297412 h 1391651"/>
              <a:gd name="connsiteX5" fmla="*/ 256531 w 1216079"/>
              <a:gd name="connsiteY5" fmla="*/ 260170 h 1391651"/>
              <a:gd name="connsiteX6" fmla="*/ 676012 w 1216079"/>
              <a:gd name="connsiteY6" fmla="*/ 541443 h 1391651"/>
              <a:gd name="connsiteX7" fmla="*/ 462747 w 1216079"/>
              <a:gd name="connsiteY7" fmla="*/ 718893 h 1391651"/>
              <a:gd name="connsiteX8" fmla="*/ 471510 w 1216079"/>
              <a:gd name="connsiteY8" fmla="*/ 729180 h 1391651"/>
              <a:gd name="connsiteX9" fmla="*/ 544472 w 1216079"/>
              <a:gd name="connsiteY9" fmla="*/ 667553 h 1391651"/>
              <a:gd name="connsiteX10" fmla="*/ 568548 w 1216079"/>
              <a:gd name="connsiteY10" fmla="*/ 670426 h 1391651"/>
              <a:gd name="connsiteX11" fmla="*/ 566570 w 1216079"/>
              <a:gd name="connsiteY11" fmla="*/ 693747 h 1391651"/>
              <a:gd name="connsiteX12" fmla="*/ 493608 w 1216079"/>
              <a:gd name="connsiteY12" fmla="*/ 755279 h 1391651"/>
              <a:gd name="connsiteX13" fmla="*/ 527136 w 1216079"/>
              <a:gd name="connsiteY13" fmla="*/ 795188 h 1391651"/>
              <a:gd name="connsiteX14" fmla="*/ 567713 w 1216079"/>
              <a:gd name="connsiteY14" fmla="*/ 760898 h 1391651"/>
              <a:gd name="connsiteX15" fmla="*/ 591789 w 1216079"/>
              <a:gd name="connsiteY15" fmla="*/ 763771 h 1391651"/>
              <a:gd name="connsiteX16" fmla="*/ 589811 w 1216079"/>
              <a:gd name="connsiteY16" fmla="*/ 787092 h 1391651"/>
              <a:gd name="connsiteX17" fmla="*/ 549329 w 1216079"/>
              <a:gd name="connsiteY17" fmla="*/ 821287 h 1391651"/>
              <a:gd name="connsiteX18" fmla="*/ 589049 w 1216079"/>
              <a:gd name="connsiteY18" fmla="*/ 868435 h 1391651"/>
              <a:gd name="connsiteX19" fmla="*/ 662106 w 1216079"/>
              <a:gd name="connsiteY19" fmla="*/ 806809 h 1391651"/>
              <a:gd name="connsiteX20" fmla="*/ 686182 w 1216079"/>
              <a:gd name="connsiteY20" fmla="*/ 809681 h 1391651"/>
              <a:gd name="connsiteX21" fmla="*/ 684204 w 1216079"/>
              <a:gd name="connsiteY21" fmla="*/ 833003 h 1391651"/>
              <a:gd name="connsiteX22" fmla="*/ 611147 w 1216079"/>
              <a:gd name="connsiteY22" fmla="*/ 894629 h 1391651"/>
              <a:gd name="connsiteX23" fmla="*/ 655152 w 1216079"/>
              <a:gd name="connsiteY23" fmla="*/ 946636 h 1391651"/>
              <a:gd name="connsiteX24" fmla="*/ 695633 w 1216079"/>
              <a:gd name="connsiteY24" fmla="*/ 912441 h 1391651"/>
              <a:gd name="connsiteX25" fmla="*/ 719709 w 1216079"/>
              <a:gd name="connsiteY25" fmla="*/ 915314 h 1391651"/>
              <a:gd name="connsiteX26" fmla="*/ 717732 w 1216079"/>
              <a:gd name="connsiteY26" fmla="*/ 938635 h 1391651"/>
              <a:gd name="connsiteX27" fmla="*/ 677250 w 1216079"/>
              <a:gd name="connsiteY27" fmla="*/ 972830 h 1391651"/>
              <a:gd name="connsiteX28" fmla="*/ 716970 w 1216079"/>
              <a:gd name="connsiteY28" fmla="*/ 1020455 h 1391651"/>
              <a:gd name="connsiteX29" fmla="*/ 790026 w 1216079"/>
              <a:gd name="connsiteY29" fmla="*/ 958828 h 1391651"/>
              <a:gd name="connsiteX30" fmla="*/ 814102 w 1216079"/>
              <a:gd name="connsiteY30" fmla="*/ 961701 h 1391651"/>
              <a:gd name="connsiteX31" fmla="*/ 812124 w 1216079"/>
              <a:gd name="connsiteY31" fmla="*/ 985022 h 1391651"/>
              <a:gd name="connsiteX32" fmla="*/ 739067 w 1216079"/>
              <a:gd name="connsiteY32" fmla="*/ 1046648 h 1391651"/>
              <a:gd name="connsiteX33" fmla="*/ 741068 w 1216079"/>
              <a:gd name="connsiteY33" fmla="*/ 1048934 h 1391651"/>
              <a:gd name="connsiteX34" fmla="*/ 936205 w 1216079"/>
              <a:gd name="connsiteY34" fmla="*/ 1068633 h 1391651"/>
              <a:gd name="connsiteX35" fmla="*/ 955903 w 1216079"/>
              <a:gd name="connsiteY35" fmla="*/ 873496 h 1391651"/>
              <a:gd name="connsiteX36" fmla="*/ 952999 w 1216079"/>
              <a:gd name="connsiteY36" fmla="*/ 870055 h 1391651"/>
              <a:gd name="connsiteX37" fmla="*/ 675917 w 1216079"/>
              <a:gd name="connsiteY37" fmla="*/ 541443 h 1391651"/>
              <a:gd name="connsiteX38" fmla="*/ 443507 w 1216079"/>
              <a:gd name="connsiteY38" fmla="*/ 696033 h 1391651"/>
              <a:gd name="connsiteX39" fmla="*/ 431696 w 1216079"/>
              <a:gd name="connsiteY39" fmla="*/ 682032 h 1391651"/>
              <a:gd name="connsiteX40" fmla="*/ 472082 w 1216079"/>
              <a:gd name="connsiteY40" fmla="*/ 647837 h 1391651"/>
              <a:gd name="connsiteX41" fmla="*/ 473305 w 1216079"/>
              <a:gd name="connsiteY41" fmla="*/ 623621 h 1391651"/>
              <a:gd name="connsiteX42" fmla="*/ 449984 w 1216079"/>
              <a:gd name="connsiteY42" fmla="*/ 621643 h 1391651"/>
              <a:gd name="connsiteX43" fmla="*/ 409503 w 1216079"/>
              <a:gd name="connsiteY43" fmla="*/ 655838 h 1391651"/>
              <a:gd name="connsiteX44" fmla="*/ 365592 w 1216079"/>
              <a:gd name="connsiteY44" fmla="*/ 603831 h 1391651"/>
              <a:gd name="connsiteX45" fmla="*/ 438554 w 1216079"/>
              <a:gd name="connsiteY45" fmla="*/ 542204 h 1391651"/>
              <a:gd name="connsiteX46" fmla="*/ 439777 w 1216079"/>
              <a:gd name="connsiteY46" fmla="*/ 517988 h 1391651"/>
              <a:gd name="connsiteX47" fmla="*/ 416456 w 1216079"/>
              <a:gd name="connsiteY47" fmla="*/ 516010 h 1391651"/>
              <a:gd name="connsiteX48" fmla="*/ 343399 w 1216079"/>
              <a:gd name="connsiteY48" fmla="*/ 577637 h 1391651"/>
              <a:gd name="connsiteX49" fmla="*/ 303680 w 1216079"/>
              <a:gd name="connsiteY49" fmla="*/ 530012 h 1391651"/>
              <a:gd name="connsiteX50" fmla="*/ 344161 w 1216079"/>
              <a:gd name="connsiteY50" fmla="*/ 495723 h 1391651"/>
              <a:gd name="connsiteX51" fmla="*/ 347937 w 1216079"/>
              <a:gd name="connsiteY51" fmla="*/ 471772 h 1391651"/>
              <a:gd name="connsiteX52" fmla="*/ 323986 w 1216079"/>
              <a:gd name="connsiteY52" fmla="*/ 467996 h 1391651"/>
              <a:gd name="connsiteX53" fmla="*/ 322063 w 1216079"/>
              <a:gd name="connsiteY53" fmla="*/ 469624 h 1391651"/>
              <a:gd name="connsiteX54" fmla="*/ 281582 w 1216079"/>
              <a:gd name="connsiteY54" fmla="*/ 503819 h 1391651"/>
              <a:gd name="connsiteX55" fmla="*/ 269866 w 1216079"/>
              <a:gd name="connsiteY55" fmla="*/ 490007 h 1391651"/>
              <a:gd name="connsiteX56" fmla="*/ 285535 w 1216079"/>
              <a:gd name="connsiteY56" fmla="*/ 294505 h 1391651"/>
              <a:gd name="connsiteX57" fmla="*/ 375689 w 1216079"/>
              <a:gd name="connsiteY57" fmla="*/ 261407 h 1391651"/>
              <a:gd name="connsiteX58" fmla="*/ 387500 w 1216079"/>
              <a:gd name="connsiteY58" fmla="*/ 261883 h 1391651"/>
              <a:gd name="connsiteX59" fmla="*/ 481893 w 1216079"/>
              <a:gd name="connsiteY59" fmla="*/ 310651 h 1391651"/>
              <a:gd name="connsiteX60" fmla="*/ 656581 w 1216079"/>
              <a:gd name="connsiteY60" fmla="*/ 517630 h 1391651"/>
              <a:gd name="connsiteX61" fmla="*/ 443411 w 1216079"/>
              <a:gd name="connsiteY61" fmla="*/ 695081 h 1391651"/>
              <a:gd name="connsiteX62" fmla="*/ 130611 w 1216079"/>
              <a:gd name="connsiteY62" fmla="*/ 110532 h 1391651"/>
              <a:gd name="connsiteX63" fmla="*/ 256531 w 1216079"/>
              <a:gd name="connsiteY63" fmla="*/ 45476 h 1391651"/>
              <a:gd name="connsiteX64" fmla="*/ 236814 w 1216079"/>
              <a:gd name="connsiteY64" fmla="*/ 88624 h 1391651"/>
              <a:gd name="connsiteX65" fmla="*/ 234052 w 1216079"/>
              <a:gd name="connsiteY65" fmla="*/ 85385 h 1391651"/>
              <a:gd name="connsiteX66" fmla="*/ 202115 w 1216079"/>
              <a:gd name="connsiteY66" fmla="*/ 82581 h 1391651"/>
              <a:gd name="connsiteX67" fmla="*/ 201953 w 1216079"/>
              <a:gd name="connsiteY67" fmla="*/ 82719 h 1391651"/>
              <a:gd name="connsiteX68" fmla="*/ 91177 w 1216079"/>
              <a:gd name="connsiteY68" fmla="*/ 176158 h 1391651"/>
              <a:gd name="connsiteX69" fmla="*/ 83176 w 1216079"/>
              <a:gd name="connsiteY69" fmla="*/ 191684 h 1391651"/>
              <a:gd name="connsiteX70" fmla="*/ 88510 w 1216079"/>
              <a:gd name="connsiteY70" fmla="*/ 208258 h 1391651"/>
              <a:gd name="connsiteX71" fmla="*/ 91272 w 1216079"/>
              <a:gd name="connsiteY71" fmla="*/ 211592 h 1391651"/>
              <a:gd name="connsiteX72" fmla="*/ 45362 w 1216079"/>
              <a:gd name="connsiteY72" fmla="*/ 223783 h 1391651"/>
              <a:gd name="connsiteX73" fmla="*/ 131087 w 1216079"/>
              <a:gd name="connsiteY73" fmla="*/ 110532 h 1391651"/>
              <a:gd name="connsiteX74" fmla="*/ 291869 w 1216079"/>
              <a:gd name="connsiteY74" fmla="*/ 15282 h 1391651"/>
              <a:gd name="connsiteX75" fmla="*/ 267104 w 1216079"/>
              <a:gd name="connsiteY75" fmla="*/ 124152 h 1391651"/>
              <a:gd name="connsiteX76" fmla="*/ 347018 w 1216079"/>
              <a:gd name="connsiteY76" fmla="*/ 218831 h 1391651"/>
              <a:gd name="connsiteX77" fmla="*/ 516754 w 1216079"/>
              <a:gd name="connsiteY77" fmla="*/ 281696 h 1391651"/>
              <a:gd name="connsiteX78" fmla="*/ 987861 w 1216079"/>
              <a:gd name="connsiteY78" fmla="*/ 839670 h 1391651"/>
              <a:gd name="connsiteX79" fmla="*/ 982336 w 1216079"/>
              <a:gd name="connsiteY79" fmla="*/ 1083605 h 1391651"/>
              <a:gd name="connsiteX80" fmla="*/ 1210079 w 1216079"/>
              <a:gd name="connsiteY80" fmla="*/ 1353353 h 1391651"/>
              <a:gd name="connsiteX81" fmla="*/ 1208657 w 1216079"/>
              <a:gd name="connsiteY81" fmla="*/ 1385651 h 1391651"/>
              <a:gd name="connsiteX82" fmla="*/ 1176359 w 1216079"/>
              <a:gd name="connsiteY82" fmla="*/ 1384229 h 1391651"/>
              <a:gd name="connsiteX83" fmla="*/ 1175217 w 1216079"/>
              <a:gd name="connsiteY83" fmla="*/ 1382881 h 1391651"/>
              <a:gd name="connsiteX84" fmla="*/ 947379 w 1216079"/>
              <a:gd name="connsiteY84" fmla="*/ 1113419 h 1391651"/>
              <a:gd name="connsiteX85" fmla="*/ 706397 w 1216079"/>
              <a:gd name="connsiteY85" fmla="*/ 1077986 h 1391651"/>
              <a:gd name="connsiteX86" fmla="*/ 235290 w 1216079"/>
              <a:gd name="connsiteY86" fmla="*/ 519916 h 1391651"/>
              <a:gd name="connsiteX87" fmla="*/ 192047 w 1216079"/>
              <a:gd name="connsiteY87" fmla="*/ 385518 h 1391651"/>
              <a:gd name="connsiteX88" fmla="*/ 201572 w 1216079"/>
              <a:gd name="connsiteY88" fmla="*/ 341989 h 1391651"/>
              <a:gd name="connsiteX89" fmla="*/ 121657 w 1216079"/>
              <a:gd name="connsiteY89" fmla="*/ 247787 h 1391651"/>
              <a:gd name="connsiteX90" fmla="*/ 96892 w 1216079"/>
              <a:gd name="connsiteY90" fmla="*/ 259121 h 1391651"/>
              <a:gd name="connsiteX91" fmla="*/ 49267 w 1216079"/>
              <a:gd name="connsiteY91" fmla="*/ 269885 h 1391651"/>
              <a:gd name="connsiteX92" fmla="*/ 10215 w 1216079"/>
              <a:gd name="connsiteY92" fmla="*/ 253692 h 1391651"/>
              <a:gd name="connsiteX93" fmla="*/ 101274 w 1216079"/>
              <a:gd name="connsiteY93" fmla="*/ 75860 h 1391651"/>
              <a:gd name="connsiteX94" fmla="*/ 291774 w 1216079"/>
              <a:gd name="connsiteY94" fmla="*/ 15853 h 1391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1216079" h="1391651">
                <a:moveTo>
                  <a:pt x="256912" y="260169"/>
                </a:moveTo>
                <a:cubicBezTo>
                  <a:pt x="269742" y="249366"/>
                  <a:pt x="284006" y="240391"/>
                  <a:pt x="299298" y="233499"/>
                </a:cubicBezTo>
                <a:lnTo>
                  <a:pt x="213573" y="132344"/>
                </a:lnTo>
                <a:lnTo>
                  <a:pt x="137373" y="196257"/>
                </a:lnTo>
                <a:lnTo>
                  <a:pt x="223098" y="297412"/>
                </a:lnTo>
                <a:cubicBezTo>
                  <a:pt x="232502" y="283539"/>
                  <a:pt x="243749" y="271010"/>
                  <a:pt x="256531" y="260170"/>
                </a:cubicBezTo>
                <a:close/>
                <a:moveTo>
                  <a:pt x="676012" y="541443"/>
                </a:moveTo>
                <a:lnTo>
                  <a:pt x="462747" y="718893"/>
                </a:lnTo>
                <a:lnTo>
                  <a:pt x="471510" y="729180"/>
                </a:lnTo>
                <a:lnTo>
                  <a:pt x="544472" y="667553"/>
                </a:lnTo>
                <a:cubicBezTo>
                  <a:pt x="551913" y="661699"/>
                  <a:pt x="562693" y="662985"/>
                  <a:pt x="568548" y="670426"/>
                </a:cubicBezTo>
                <a:cubicBezTo>
                  <a:pt x="574122" y="677511"/>
                  <a:pt x="573258" y="687702"/>
                  <a:pt x="566570" y="693747"/>
                </a:cubicBezTo>
                <a:lnTo>
                  <a:pt x="493608" y="755279"/>
                </a:lnTo>
                <a:lnTo>
                  <a:pt x="527136" y="795188"/>
                </a:lnTo>
                <a:lnTo>
                  <a:pt x="567713" y="760898"/>
                </a:lnTo>
                <a:cubicBezTo>
                  <a:pt x="575154" y="755043"/>
                  <a:pt x="585934" y="756329"/>
                  <a:pt x="591789" y="763771"/>
                </a:cubicBezTo>
                <a:cubicBezTo>
                  <a:pt x="597363" y="770856"/>
                  <a:pt x="596499" y="781047"/>
                  <a:pt x="589811" y="787092"/>
                </a:cubicBezTo>
                <a:lnTo>
                  <a:pt x="549329" y="821287"/>
                </a:lnTo>
                <a:lnTo>
                  <a:pt x="589049" y="868435"/>
                </a:lnTo>
                <a:lnTo>
                  <a:pt x="662106" y="806809"/>
                </a:lnTo>
                <a:cubicBezTo>
                  <a:pt x="669547" y="800954"/>
                  <a:pt x="680326" y="802240"/>
                  <a:pt x="686182" y="809681"/>
                </a:cubicBezTo>
                <a:cubicBezTo>
                  <a:pt x="691756" y="816766"/>
                  <a:pt x="690892" y="826958"/>
                  <a:pt x="684204" y="833003"/>
                </a:cubicBezTo>
                <a:lnTo>
                  <a:pt x="611147" y="894629"/>
                </a:lnTo>
                <a:lnTo>
                  <a:pt x="655152" y="946636"/>
                </a:lnTo>
                <a:lnTo>
                  <a:pt x="695633" y="912441"/>
                </a:lnTo>
                <a:cubicBezTo>
                  <a:pt x="703075" y="906586"/>
                  <a:pt x="713854" y="907872"/>
                  <a:pt x="719709" y="915314"/>
                </a:cubicBezTo>
                <a:cubicBezTo>
                  <a:pt x="725284" y="922399"/>
                  <a:pt x="724420" y="932590"/>
                  <a:pt x="717732" y="938635"/>
                </a:cubicBezTo>
                <a:lnTo>
                  <a:pt x="677250" y="972830"/>
                </a:lnTo>
                <a:lnTo>
                  <a:pt x="716970" y="1020455"/>
                </a:lnTo>
                <a:lnTo>
                  <a:pt x="790026" y="958828"/>
                </a:lnTo>
                <a:cubicBezTo>
                  <a:pt x="797468" y="952973"/>
                  <a:pt x="808247" y="954259"/>
                  <a:pt x="814102" y="961701"/>
                </a:cubicBezTo>
                <a:cubicBezTo>
                  <a:pt x="819677" y="968786"/>
                  <a:pt x="818812" y="978977"/>
                  <a:pt x="812124" y="985022"/>
                </a:cubicBezTo>
                <a:lnTo>
                  <a:pt x="739067" y="1046648"/>
                </a:lnTo>
                <a:lnTo>
                  <a:pt x="741068" y="1048934"/>
                </a:lnTo>
                <a:cubicBezTo>
                  <a:pt x="789514" y="1108260"/>
                  <a:pt x="876880" y="1117079"/>
                  <a:pt x="936205" y="1068633"/>
                </a:cubicBezTo>
                <a:cubicBezTo>
                  <a:pt x="995530" y="1020187"/>
                  <a:pt x="1004350" y="932821"/>
                  <a:pt x="955903" y="873496"/>
                </a:cubicBezTo>
                <a:cubicBezTo>
                  <a:pt x="954954" y="872333"/>
                  <a:pt x="953986" y="871186"/>
                  <a:pt x="952999" y="870055"/>
                </a:cubicBezTo>
                <a:lnTo>
                  <a:pt x="675917" y="541443"/>
                </a:lnTo>
                <a:close/>
                <a:moveTo>
                  <a:pt x="443507" y="696033"/>
                </a:moveTo>
                <a:lnTo>
                  <a:pt x="431696" y="682032"/>
                </a:lnTo>
                <a:lnTo>
                  <a:pt x="472082" y="647837"/>
                </a:lnTo>
                <a:cubicBezTo>
                  <a:pt x="479107" y="641488"/>
                  <a:pt x="479654" y="630646"/>
                  <a:pt x="473305" y="623621"/>
                </a:cubicBezTo>
                <a:cubicBezTo>
                  <a:pt x="467260" y="616933"/>
                  <a:pt x="457069" y="616068"/>
                  <a:pt x="449984" y="621643"/>
                </a:cubicBezTo>
                <a:lnTo>
                  <a:pt x="409503" y="655838"/>
                </a:lnTo>
                <a:lnTo>
                  <a:pt x="365592" y="603831"/>
                </a:lnTo>
                <a:lnTo>
                  <a:pt x="438554" y="542204"/>
                </a:lnTo>
                <a:cubicBezTo>
                  <a:pt x="445579" y="535855"/>
                  <a:pt x="446126" y="525013"/>
                  <a:pt x="439777" y="517988"/>
                </a:cubicBezTo>
                <a:cubicBezTo>
                  <a:pt x="433732" y="511300"/>
                  <a:pt x="423541" y="510436"/>
                  <a:pt x="416456" y="516010"/>
                </a:cubicBezTo>
                <a:lnTo>
                  <a:pt x="343399" y="577637"/>
                </a:lnTo>
                <a:lnTo>
                  <a:pt x="303680" y="530012"/>
                </a:lnTo>
                <a:lnTo>
                  <a:pt x="344161" y="495723"/>
                </a:lnTo>
                <a:cubicBezTo>
                  <a:pt x="351818" y="490151"/>
                  <a:pt x="353508" y="479428"/>
                  <a:pt x="347937" y="471772"/>
                </a:cubicBezTo>
                <a:cubicBezTo>
                  <a:pt x="342366" y="464115"/>
                  <a:pt x="331643" y="462425"/>
                  <a:pt x="323986" y="467996"/>
                </a:cubicBezTo>
                <a:cubicBezTo>
                  <a:pt x="323306" y="468491"/>
                  <a:pt x="322663" y="469035"/>
                  <a:pt x="322063" y="469624"/>
                </a:cubicBezTo>
                <a:lnTo>
                  <a:pt x="281582" y="503819"/>
                </a:lnTo>
                <a:lnTo>
                  <a:pt x="269866" y="490007"/>
                </a:lnTo>
                <a:cubicBezTo>
                  <a:pt x="220207" y="431694"/>
                  <a:pt x="227222" y="344165"/>
                  <a:pt x="285535" y="294505"/>
                </a:cubicBezTo>
                <a:cubicBezTo>
                  <a:pt x="310686" y="273087"/>
                  <a:pt x="342655" y="261351"/>
                  <a:pt x="375689" y="261407"/>
                </a:cubicBezTo>
                <a:cubicBezTo>
                  <a:pt x="379594" y="261407"/>
                  <a:pt x="383595" y="261407"/>
                  <a:pt x="387500" y="261883"/>
                </a:cubicBezTo>
                <a:cubicBezTo>
                  <a:pt x="424220" y="264861"/>
                  <a:pt x="458217" y="282425"/>
                  <a:pt x="481893" y="310651"/>
                </a:cubicBezTo>
                <a:lnTo>
                  <a:pt x="656581" y="517630"/>
                </a:lnTo>
                <a:lnTo>
                  <a:pt x="443411" y="695081"/>
                </a:lnTo>
                <a:close/>
                <a:moveTo>
                  <a:pt x="130611" y="110532"/>
                </a:moveTo>
                <a:cubicBezTo>
                  <a:pt x="194999" y="56144"/>
                  <a:pt x="244911" y="42428"/>
                  <a:pt x="256531" y="45476"/>
                </a:cubicBezTo>
                <a:cubicBezTo>
                  <a:pt x="257103" y="51762"/>
                  <a:pt x="251388" y="67478"/>
                  <a:pt x="236814" y="88624"/>
                </a:cubicBezTo>
                <a:lnTo>
                  <a:pt x="234052" y="85385"/>
                </a:lnTo>
                <a:cubicBezTo>
                  <a:pt x="226007" y="75792"/>
                  <a:pt x="211709" y="74536"/>
                  <a:pt x="202115" y="82581"/>
                </a:cubicBezTo>
                <a:cubicBezTo>
                  <a:pt x="202061" y="82627"/>
                  <a:pt x="202007" y="82672"/>
                  <a:pt x="201953" y="82719"/>
                </a:cubicBezTo>
                <a:lnTo>
                  <a:pt x="91177" y="176158"/>
                </a:lnTo>
                <a:cubicBezTo>
                  <a:pt x="86585" y="180090"/>
                  <a:pt x="83713" y="185662"/>
                  <a:pt x="83176" y="191684"/>
                </a:cubicBezTo>
                <a:cubicBezTo>
                  <a:pt x="82688" y="197697"/>
                  <a:pt x="84606" y="203658"/>
                  <a:pt x="88510" y="208258"/>
                </a:cubicBezTo>
                <a:lnTo>
                  <a:pt x="91272" y="211592"/>
                </a:lnTo>
                <a:cubicBezTo>
                  <a:pt x="67936" y="222355"/>
                  <a:pt x="51553" y="225403"/>
                  <a:pt x="45362" y="223783"/>
                </a:cubicBezTo>
                <a:cubicBezTo>
                  <a:pt x="44409" y="211592"/>
                  <a:pt x="66221" y="164919"/>
                  <a:pt x="131087" y="110532"/>
                </a:cubicBezTo>
                <a:close/>
                <a:moveTo>
                  <a:pt x="291869" y="15282"/>
                </a:moveTo>
                <a:cubicBezTo>
                  <a:pt x="313491" y="40999"/>
                  <a:pt x="298346" y="82528"/>
                  <a:pt x="267104" y="124152"/>
                </a:cubicBezTo>
                <a:lnTo>
                  <a:pt x="347018" y="218831"/>
                </a:lnTo>
                <a:cubicBezTo>
                  <a:pt x="410701" y="208628"/>
                  <a:pt x="475081" y="232473"/>
                  <a:pt x="516754" y="281696"/>
                </a:cubicBezTo>
                <a:lnTo>
                  <a:pt x="987861" y="839670"/>
                </a:lnTo>
                <a:cubicBezTo>
                  <a:pt x="1047809" y="910736"/>
                  <a:pt x="1045440" y="1015326"/>
                  <a:pt x="982336" y="1083605"/>
                </a:cubicBezTo>
                <a:lnTo>
                  <a:pt x="1210079" y="1353353"/>
                </a:lnTo>
                <a:cubicBezTo>
                  <a:pt x="1218605" y="1362665"/>
                  <a:pt x="1217968" y="1377125"/>
                  <a:pt x="1208657" y="1385651"/>
                </a:cubicBezTo>
                <a:cubicBezTo>
                  <a:pt x="1199345" y="1394177"/>
                  <a:pt x="1184885" y="1393541"/>
                  <a:pt x="1176359" y="1384229"/>
                </a:cubicBezTo>
                <a:cubicBezTo>
                  <a:pt x="1175961" y="1383795"/>
                  <a:pt x="1175581" y="1383345"/>
                  <a:pt x="1175217" y="1382881"/>
                </a:cubicBezTo>
                <a:lnTo>
                  <a:pt x="947379" y="1113419"/>
                </a:lnTo>
                <a:cubicBezTo>
                  <a:pt x="869599" y="1164020"/>
                  <a:pt x="766319" y="1148834"/>
                  <a:pt x="706397" y="1077986"/>
                </a:cubicBezTo>
                <a:lnTo>
                  <a:pt x="235290" y="519916"/>
                </a:lnTo>
                <a:cubicBezTo>
                  <a:pt x="203486" y="482700"/>
                  <a:pt x="187912" y="434297"/>
                  <a:pt x="192047" y="385518"/>
                </a:cubicBezTo>
                <a:cubicBezTo>
                  <a:pt x="193498" y="370684"/>
                  <a:pt x="196695" y="356074"/>
                  <a:pt x="201572" y="341989"/>
                </a:cubicBezTo>
                <a:lnTo>
                  <a:pt x="121657" y="247787"/>
                </a:lnTo>
                <a:cubicBezTo>
                  <a:pt x="113600" y="251984"/>
                  <a:pt x="105335" y="255767"/>
                  <a:pt x="96892" y="259121"/>
                </a:cubicBezTo>
                <a:cubicBezTo>
                  <a:pt x="81822" y="265633"/>
                  <a:pt x="65672" y="269282"/>
                  <a:pt x="49267" y="269885"/>
                </a:cubicBezTo>
                <a:cubicBezTo>
                  <a:pt x="34460" y="270732"/>
                  <a:pt x="20078" y="264768"/>
                  <a:pt x="10215" y="253692"/>
                </a:cubicBezTo>
                <a:cubicBezTo>
                  <a:pt x="-24076" y="213211"/>
                  <a:pt x="33455" y="133106"/>
                  <a:pt x="101274" y="75860"/>
                </a:cubicBezTo>
                <a:cubicBezTo>
                  <a:pt x="169091" y="18615"/>
                  <a:pt x="257674" y="-24628"/>
                  <a:pt x="291774" y="15853"/>
                </a:cubicBezTo>
                <a:close/>
              </a:path>
            </a:pathLst>
          </a:custGeom>
          <a:solidFill>
            <a:srgbClr val="3ECDC7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89" name="Freeform: Shape 1188">
            <a:extLst>
              <a:ext uri="{FF2B5EF4-FFF2-40B4-BE49-F238E27FC236}">
                <a16:creationId xmlns:a16="http://schemas.microsoft.com/office/drawing/2014/main" id="{86927986-F475-4407-8226-91A383D67A68}"/>
              </a:ext>
            </a:extLst>
          </p:cNvPr>
          <p:cNvSpPr/>
          <p:nvPr/>
        </p:nvSpPr>
        <p:spPr>
          <a:xfrm>
            <a:off x="1334314" y="646877"/>
            <a:ext cx="346328" cy="346328"/>
          </a:xfrm>
          <a:custGeom>
            <a:avLst/>
            <a:gdLst>
              <a:gd name="connsiteX0" fmla="*/ 346329 w 346328"/>
              <a:gd name="connsiteY0" fmla="*/ 0 h 346328"/>
              <a:gd name="connsiteX1" fmla="*/ 0 w 346328"/>
              <a:gd name="connsiteY1" fmla="*/ 346329 h 346328"/>
              <a:gd name="connsiteX2" fmla="*/ 346329 w 346328"/>
              <a:gd name="connsiteY2" fmla="*/ 0 h 346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6328" h="346328">
                <a:moveTo>
                  <a:pt x="346329" y="0"/>
                </a:moveTo>
                <a:cubicBezTo>
                  <a:pt x="346329" y="191272"/>
                  <a:pt x="191272" y="346329"/>
                  <a:pt x="0" y="346329"/>
                </a:cubicBezTo>
                <a:cubicBezTo>
                  <a:pt x="0" y="155057"/>
                  <a:pt x="155057" y="0"/>
                  <a:pt x="346329" y="0"/>
                </a:cubicBezTo>
                <a:close/>
              </a:path>
            </a:pathLst>
          </a:custGeom>
          <a:solidFill>
            <a:srgbClr val="3ECDC7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90" name="Freeform: Shape 1189">
            <a:extLst>
              <a:ext uri="{FF2B5EF4-FFF2-40B4-BE49-F238E27FC236}">
                <a16:creationId xmlns:a16="http://schemas.microsoft.com/office/drawing/2014/main" id="{8C6F3E0C-C048-44EF-ABC1-F8F827828BB5}"/>
              </a:ext>
            </a:extLst>
          </p:cNvPr>
          <p:cNvSpPr/>
          <p:nvPr/>
        </p:nvSpPr>
        <p:spPr>
          <a:xfrm>
            <a:off x="1680643" y="646877"/>
            <a:ext cx="346328" cy="346328"/>
          </a:xfrm>
          <a:custGeom>
            <a:avLst/>
            <a:gdLst>
              <a:gd name="connsiteX0" fmla="*/ 346329 w 346328"/>
              <a:gd name="connsiteY0" fmla="*/ 346329 h 346328"/>
              <a:gd name="connsiteX1" fmla="*/ 0 w 346328"/>
              <a:gd name="connsiteY1" fmla="*/ 0 h 346328"/>
              <a:gd name="connsiteX2" fmla="*/ 346329 w 346328"/>
              <a:gd name="connsiteY2" fmla="*/ 346329 h 346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6328" h="346328">
                <a:moveTo>
                  <a:pt x="346329" y="346329"/>
                </a:moveTo>
                <a:cubicBezTo>
                  <a:pt x="155057" y="346329"/>
                  <a:pt x="0" y="191272"/>
                  <a:pt x="0" y="0"/>
                </a:cubicBezTo>
                <a:cubicBezTo>
                  <a:pt x="191272" y="0"/>
                  <a:pt x="346329" y="155057"/>
                  <a:pt x="346329" y="346329"/>
                </a:cubicBezTo>
                <a:close/>
              </a:path>
            </a:pathLst>
          </a:custGeom>
          <a:solidFill>
            <a:srgbClr val="3ECDC7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91" name="Freeform: Shape 1190">
            <a:extLst>
              <a:ext uri="{FF2B5EF4-FFF2-40B4-BE49-F238E27FC236}">
                <a16:creationId xmlns:a16="http://schemas.microsoft.com/office/drawing/2014/main" id="{AE95C812-4BF4-419C-AE80-6E1C02786EE1}"/>
              </a:ext>
            </a:extLst>
          </p:cNvPr>
          <p:cNvSpPr/>
          <p:nvPr/>
        </p:nvSpPr>
        <p:spPr>
          <a:xfrm>
            <a:off x="1539927" y="983047"/>
            <a:ext cx="60705" cy="60705"/>
          </a:xfrm>
          <a:custGeom>
            <a:avLst/>
            <a:gdLst>
              <a:gd name="connsiteX0" fmla="*/ 60706 w 60705"/>
              <a:gd name="connsiteY0" fmla="*/ 30353 h 60705"/>
              <a:gd name="connsiteX1" fmla="*/ 30353 w 60705"/>
              <a:gd name="connsiteY1" fmla="*/ 60706 h 60705"/>
              <a:gd name="connsiteX2" fmla="*/ 0 w 60705"/>
              <a:gd name="connsiteY2" fmla="*/ 30353 h 60705"/>
              <a:gd name="connsiteX3" fmla="*/ 30353 w 60705"/>
              <a:gd name="connsiteY3" fmla="*/ 0 h 60705"/>
              <a:gd name="connsiteX4" fmla="*/ 60706 w 60705"/>
              <a:gd name="connsiteY4" fmla="*/ 30353 h 60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705" h="60705">
                <a:moveTo>
                  <a:pt x="60706" y="30353"/>
                </a:moveTo>
                <a:cubicBezTo>
                  <a:pt x="60706" y="47116"/>
                  <a:pt x="47117" y="60706"/>
                  <a:pt x="30353" y="60706"/>
                </a:cubicBezTo>
                <a:cubicBezTo>
                  <a:pt x="13590" y="60706"/>
                  <a:pt x="0" y="47116"/>
                  <a:pt x="0" y="30353"/>
                </a:cubicBezTo>
                <a:cubicBezTo>
                  <a:pt x="0" y="13589"/>
                  <a:pt x="13589" y="0"/>
                  <a:pt x="30353" y="0"/>
                </a:cubicBezTo>
                <a:cubicBezTo>
                  <a:pt x="47116" y="0"/>
                  <a:pt x="60706" y="13589"/>
                  <a:pt x="60706" y="30353"/>
                </a:cubicBezTo>
                <a:close/>
              </a:path>
            </a:pathLst>
          </a:custGeom>
          <a:solidFill>
            <a:srgbClr val="556273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92" name="Freeform: Shape 1191">
            <a:extLst>
              <a:ext uri="{FF2B5EF4-FFF2-40B4-BE49-F238E27FC236}">
                <a16:creationId xmlns:a16="http://schemas.microsoft.com/office/drawing/2014/main" id="{6605A308-E6C6-4FC0-B836-2593FF1DE594}"/>
              </a:ext>
            </a:extLst>
          </p:cNvPr>
          <p:cNvSpPr/>
          <p:nvPr/>
        </p:nvSpPr>
        <p:spPr>
          <a:xfrm>
            <a:off x="1760653" y="983047"/>
            <a:ext cx="60705" cy="60705"/>
          </a:xfrm>
          <a:custGeom>
            <a:avLst/>
            <a:gdLst>
              <a:gd name="connsiteX0" fmla="*/ 60706 w 60705"/>
              <a:gd name="connsiteY0" fmla="*/ 30353 h 60705"/>
              <a:gd name="connsiteX1" fmla="*/ 30353 w 60705"/>
              <a:gd name="connsiteY1" fmla="*/ 60706 h 60705"/>
              <a:gd name="connsiteX2" fmla="*/ -1 w 60705"/>
              <a:gd name="connsiteY2" fmla="*/ 30353 h 60705"/>
              <a:gd name="connsiteX3" fmla="*/ 30353 w 60705"/>
              <a:gd name="connsiteY3" fmla="*/ 0 h 60705"/>
              <a:gd name="connsiteX4" fmla="*/ 60706 w 60705"/>
              <a:gd name="connsiteY4" fmla="*/ 30353 h 60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705" h="60705">
                <a:moveTo>
                  <a:pt x="60706" y="30353"/>
                </a:moveTo>
                <a:cubicBezTo>
                  <a:pt x="60706" y="47116"/>
                  <a:pt x="47116" y="60706"/>
                  <a:pt x="30353" y="60706"/>
                </a:cubicBezTo>
                <a:cubicBezTo>
                  <a:pt x="13589" y="60706"/>
                  <a:pt x="-1" y="47116"/>
                  <a:pt x="-1" y="30353"/>
                </a:cubicBezTo>
                <a:cubicBezTo>
                  <a:pt x="-1" y="13589"/>
                  <a:pt x="13589" y="0"/>
                  <a:pt x="30353" y="0"/>
                </a:cubicBezTo>
                <a:cubicBezTo>
                  <a:pt x="47116" y="0"/>
                  <a:pt x="60706" y="13589"/>
                  <a:pt x="60706" y="30353"/>
                </a:cubicBezTo>
                <a:close/>
              </a:path>
            </a:pathLst>
          </a:custGeom>
          <a:solidFill>
            <a:srgbClr val="556273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93" name="Freeform: Shape 1192">
            <a:extLst>
              <a:ext uri="{FF2B5EF4-FFF2-40B4-BE49-F238E27FC236}">
                <a16:creationId xmlns:a16="http://schemas.microsoft.com/office/drawing/2014/main" id="{B452F8FE-34AD-4967-843D-795389D20552}"/>
              </a:ext>
            </a:extLst>
          </p:cNvPr>
          <p:cNvSpPr/>
          <p:nvPr/>
        </p:nvSpPr>
        <p:spPr>
          <a:xfrm>
            <a:off x="1382954" y="1044134"/>
            <a:ext cx="597534" cy="329949"/>
          </a:xfrm>
          <a:custGeom>
            <a:avLst/>
            <a:gdLst>
              <a:gd name="connsiteX0" fmla="*/ 579501 w 597534"/>
              <a:gd name="connsiteY0" fmla="*/ 136017 h 329949"/>
              <a:gd name="connsiteX1" fmla="*/ 579501 w 597534"/>
              <a:gd name="connsiteY1" fmla="*/ 136652 h 329949"/>
              <a:gd name="connsiteX2" fmla="*/ 517619 w 597534"/>
              <a:gd name="connsiteY2" fmla="*/ 149593 h 329949"/>
              <a:gd name="connsiteX3" fmla="*/ 504190 w 597534"/>
              <a:gd name="connsiteY3" fmla="*/ 135890 h 329949"/>
              <a:gd name="connsiteX4" fmla="*/ 504190 w 597534"/>
              <a:gd name="connsiteY4" fmla="*/ 135255 h 329949"/>
              <a:gd name="connsiteX5" fmla="*/ 517872 w 597534"/>
              <a:gd name="connsiteY5" fmla="*/ 73348 h 329949"/>
              <a:gd name="connsiteX6" fmla="*/ 520573 w 597534"/>
              <a:gd name="connsiteY6" fmla="*/ 71755 h 329949"/>
              <a:gd name="connsiteX7" fmla="*/ 596773 w 597534"/>
              <a:gd name="connsiteY7" fmla="*/ 17526 h 329949"/>
              <a:gd name="connsiteX8" fmla="*/ 582549 w 597534"/>
              <a:gd name="connsiteY8" fmla="*/ 5842 h 329949"/>
              <a:gd name="connsiteX9" fmla="*/ 299847 w 597534"/>
              <a:gd name="connsiteY9" fmla="*/ 101600 h 329949"/>
              <a:gd name="connsiteX10" fmla="*/ 11049 w 597534"/>
              <a:gd name="connsiteY10" fmla="*/ 0 h 329949"/>
              <a:gd name="connsiteX11" fmla="*/ 0 w 597534"/>
              <a:gd name="connsiteY11" fmla="*/ 13589 h 329949"/>
              <a:gd name="connsiteX12" fmla="*/ 0 w 597534"/>
              <a:gd name="connsiteY12" fmla="*/ 13589 h 329949"/>
              <a:gd name="connsiteX13" fmla="*/ 77216 w 597534"/>
              <a:gd name="connsiteY13" fmla="*/ 69723 h 329949"/>
              <a:gd name="connsiteX14" fmla="*/ 94646 w 597534"/>
              <a:gd name="connsiteY14" fmla="*/ 131241 h 329949"/>
              <a:gd name="connsiteX15" fmla="*/ 93472 w 597534"/>
              <a:gd name="connsiteY15" fmla="*/ 133223 h 329949"/>
              <a:gd name="connsiteX16" fmla="*/ 93472 w 597534"/>
              <a:gd name="connsiteY16" fmla="*/ 133223 h 329949"/>
              <a:gd name="connsiteX17" fmla="*/ 30562 w 597534"/>
              <a:gd name="connsiteY17" fmla="*/ 146513 h 329949"/>
              <a:gd name="connsiteX18" fmla="*/ 17272 w 597534"/>
              <a:gd name="connsiteY18" fmla="*/ 133223 h 329949"/>
              <a:gd name="connsiteX19" fmla="*/ 15240 w 597534"/>
              <a:gd name="connsiteY19" fmla="*/ 130048 h 329949"/>
              <a:gd name="connsiteX20" fmla="*/ 635 w 597534"/>
              <a:gd name="connsiteY20" fmla="*/ 147828 h 329949"/>
              <a:gd name="connsiteX21" fmla="*/ 452694 w 597534"/>
              <a:gd name="connsiteY21" fmla="*/ 292668 h 329949"/>
              <a:gd name="connsiteX22" fmla="*/ 597535 w 597534"/>
              <a:gd name="connsiteY22" fmla="*/ 147828 h 329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597534" h="329949">
                <a:moveTo>
                  <a:pt x="579501" y="136017"/>
                </a:moveTo>
                <a:lnTo>
                  <a:pt x="579501" y="136652"/>
                </a:lnTo>
                <a:cubicBezTo>
                  <a:pt x="565986" y="157314"/>
                  <a:pt x="538281" y="163108"/>
                  <a:pt x="517619" y="149593"/>
                </a:cubicBezTo>
                <a:cubicBezTo>
                  <a:pt x="512204" y="146051"/>
                  <a:pt x="507622" y="141376"/>
                  <a:pt x="504190" y="135890"/>
                </a:cubicBezTo>
                <a:lnTo>
                  <a:pt x="504190" y="135255"/>
                </a:lnTo>
                <a:cubicBezTo>
                  <a:pt x="490873" y="114382"/>
                  <a:pt x="496999" y="86665"/>
                  <a:pt x="517872" y="73348"/>
                </a:cubicBezTo>
                <a:cubicBezTo>
                  <a:pt x="518754" y="72786"/>
                  <a:pt x="519654" y="72254"/>
                  <a:pt x="520573" y="71755"/>
                </a:cubicBezTo>
                <a:cubicBezTo>
                  <a:pt x="548184" y="57006"/>
                  <a:pt x="573793" y="38781"/>
                  <a:pt x="596773" y="17526"/>
                </a:cubicBezTo>
                <a:lnTo>
                  <a:pt x="582549" y="5842"/>
                </a:lnTo>
                <a:cubicBezTo>
                  <a:pt x="512064" y="64770"/>
                  <a:pt x="411480" y="101600"/>
                  <a:pt x="299847" y="101600"/>
                </a:cubicBezTo>
                <a:cubicBezTo>
                  <a:pt x="184912" y="101600"/>
                  <a:pt x="81788" y="62611"/>
                  <a:pt x="11049" y="0"/>
                </a:cubicBezTo>
                <a:lnTo>
                  <a:pt x="0" y="13589"/>
                </a:lnTo>
                <a:lnTo>
                  <a:pt x="0" y="13589"/>
                </a:lnTo>
                <a:cubicBezTo>
                  <a:pt x="23164" y="35607"/>
                  <a:pt x="49126" y="54480"/>
                  <a:pt x="77216" y="69723"/>
                </a:cubicBezTo>
                <a:cubicBezTo>
                  <a:pt x="99017" y="81897"/>
                  <a:pt x="106821" y="109440"/>
                  <a:pt x="94646" y="131241"/>
                </a:cubicBezTo>
                <a:cubicBezTo>
                  <a:pt x="94272" y="131911"/>
                  <a:pt x="93880" y="132572"/>
                  <a:pt x="93472" y="133223"/>
                </a:cubicBezTo>
                <a:lnTo>
                  <a:pt x="93472" y="133223"/>
                </a:lnTo>
                <a:cubicBezTo>
                  <a:pt x="79770" y="154265"/>
                  <a:pt x="51604" y="160215"/>
                  <a:pt x="30562" y="146513"/>
                </a:cubicBezTo>
                <a:cubicBezTo>
                  <a:pt x="25255" y="143057"/>
                  <a:pt x="20728" y="138530"/>
                  <a:pt x="17272" y="133223"/>
                </a:cubicBezTo>
                <a:lnTo>
                  <a:pt x="15240" y="130048"/>
                </a:lnTo>
                <a:lnTo>
                  <a:pt x="635" y="147828"/>
                </a:lnTo>
                <a:cubicBezTo>
                  <a:pt x="85471" y="312657"/>
                  <a:pt x="287865" y="377505"/>
                  <a:pt x="452694" y="292668"/>
                </a:cubicBezTo>
                <a:cubicBezTo>
                  <a:pt x="514886" y="260659"/>
                  <a:pt x="565525" y="210020"/>
                  <a:pt x="597535" y="147828"/>
                </a:cubicBezTo>
                <a:close/>
              </a:path>
            </a:pathLst>
          </a:custGeom>
          <a:solidFill>
            <a:srgbClr val="FF6962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94" name="TextBox 1193">
            <a:extLst>
              <a:ext uri="{FF2B5EF4-FFF2-40B4-BE49-F238E27FC236}">
                <a16:creationId xmlns:a16="http://schemas.microsoft.com/office/drawing/2014/main" id="{01CAB604-A532-4BA1-A6F3-66DDBB7CC70F}"/>
              </a:ext>
            </a:extLst>
          </p:cNvPr>
          <p:cNvSpPr txBox="1"/>
          <p:nvPr/>
        </p:nvSpPr>
        <p:spPr>
          <a:xfrm>
            <a:off x="1099553" y="1441048"/>
            <a:ext cx="1162178" cy="33342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500" b="1" i="0" u="none" strike="noStrike" cap="none" spc="0" normalizeH="0" baseline="0" dirty="0">
                <a:ln>
                  <a:noFill/>
                </a:ln>
                <a:solidFill>
                  <a:srgbClr val="556273"/>
                </a:solidFill>
                <a:effectLst/>
                <a:uFillTx/>
                <a:latin typeface="HarabaraMaisBold-HarabaraMaisBold"/>
                <a:ea typeface="+mn-ea"/>
                <a:cs typeface="+mn-cs"/>
                <a:sym typeface="HarabaraMaisBold-HarabaraMaisBold"/>
                <a:rtl val="0"/>
              </a:rPr>
              <a:t>Brand Name</a:t>
            </a:r>
          </a:p>
        </p:txBody>
      </p:sp>
      <p:sp>
        <p:nvSpPr>
          <p:cNvPr id="1195" name="TextBox 1194">
            <a:extLst>
              <a:ext uri="{FF2B5EF4-FFF2-40B4-BE49-F238E27FC236}">
                <a16:creationId xmlns:a16="http://schemas.microsoft.com/office/drawing/2014/main" id="{6AE6C15A-90DC-4439-A08B-419AE30CFE10}"/>
              </a:ext>
            </a:extLst>
          </p:cNvPr>
          <p:cNvSpPr txBox="1"/>
          <p:nvPr/>
        </p:nvSpPr>
        <p:spPr>
          <a:xfrm>
            <a:off x="1279892" y="1671461"/>
            <a:ext cx="801501" cy="19492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600" b="1" i="0" u="none" strike="noStrike" cap="none" spc="0" normalizeH="0" baseline="0" dirty="0">
                <a:ln>
                  <a:noFill/>
                </a:ln>
                <a:solidFill>
                  <a:srgbClr val="FF6962"/>
                </a:solidFill>
                <a:effectLst/>
                <a:uFillTx/>
                <a:latin typeface="HarabaraMaisBold-HarabaraMaisBold"/>
                <a:ea typeface="+mn-ea"/>
                <a:cs typeface="+mn-cs"/>
                <a:sym typeface="HarabaraMaisBold-HarabaraMaisBold"/>
                <a:rtl val="0"/>
              </a:rPr>
              <a:t>eazylogobrands.com</a:t>
            </a:r>
          </a:p>
        </p:txBody>
      </p:sp>
    </p:spTree>
    <p:extLst>
      <p:ext uri="{BB962C8B-B14F-4D97-AF65-F5344CB8AC3E}">
        <p14:creationId xmlns:p14="http://schemas.microsoft.com/office/powerpoint/2010/main" val="3869868422"/>
      </p:ext>
    </p:extLst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+1 23 456 789">
            <a:extLst>
              <a:ext uri="{FF2B5EF4-FFF2-40B4-BE49-F238E27FC236}">
                <a16:creationId xmlns:a16="http://schemas.microsoft.com/office/drawing/2014/main" id="{5425B916-C230-44BE-A0AE-5A3A8F559903}"/>
              </a:ext>
            </a:extLst>
          </p:cNvPr>
          <p:cNvSpPr txBox="1"/>
          <p:nvPr/>
        </p:nvSpPr>
        <p:spPr>
          <a:xfrm>
            <a:off x="5616532" y="535710"/>
            <a:ext cx="1278754" cy="203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r">
              <a:defRPr sz="800"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t>+1 23 456 789</a:t>
            </a:r>
          </a:p>
        </p:txBody>
      </p:sp>
      <p:sp>
        <p:nvSpPr>
          <p:cNvPr id="3" name="Your address here St.">
            <a:extLst>
              <a:ext uri="{FF2B5EF4-FFF2-40B4-BE49-F238E27FC236}">
                <a16:creationId xmlns:a16="http://schemas.microsoft.com/office/drawing/2014/main" id="{82A1D4A4-4138-49DF-8D56-BF5C320CF31A}"/>
              </a:ext>
            </a:extLst>
          </p:cNvPr>
          <p:cNvSpPr txBox="1"/>
          <p:nvPr/>
        </p:nvSpPr>
        <p:spPr>
          <a:xfrm>
            <a:off x="5549720" y="947749"/>
            <a:ext cx="1345566" cy="228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>
              <a:defRPr sz="800"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t>Your address here St.</a:t>
            </a:r>
          </a:p>
        </p:txBody>
      </p:sp>
      <p:sp>
        <p:nvSpPr>
          <p:cNvPr id="4" name="www.yourwebsite.com">
            <a:extLst>
              <a:ext uri="{FF2B5EF4-FFF2-40B4-BE49-F238E27FC236}">
                <a16:creationId xmlns:a16="http://schemas.microsoft.com/office/drawing/2014/main" id="{B2ACF0CD-8B8D-42A8-AAF6-42D6503E195D}"/>
              </a:ext>
            </a:extLst>
          </p:cNvPr>
          <p:cNvSpPr txBox="1"/>
          <p:nvPr/>
        </p:nvSpPr>
        <p:spPr>
          <a:xfrm>
            <a:off x="5409577" y="1313868"/>
            <a:ext cx="1485709" cy="330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r">
              <a:defRPr sz="800"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rPr dirty="0"/>
              <a:t>www.yourwebsite.com</a:t>
            </a:r>
          </a:p>
        </p:txBody>
      </p:sp>
      <p:sp>
        <p:nvSpPr>
          <p:cNvPr id="5" name="Shape">
            <a:extLst>
              <a:ext uri="{FF2B5EF4-FFF2-40B4-BE49-F238E27FC236}">
                <a16:creationId xmlns:a16="http://schemas.microsoft.com/office/drawing/2014/main" id="{84485D19-CD50-4AE7-BB6B-9B4A9D3B352E}"/>
              </a:ext>
            </a:extLst>
          </p:cNvPr>
          <p:cNvSpPr/>
          <p:nvPr/>
        </p:nvSpPr>
        <p:spPr>
          <a:xfrm>
            <a:off x="6979593" y="869644"/>
            <a:ext cx="251463" cy="384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solidFill>
            <a:srgbClr val="004FA5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6" name="Shape">
            <a:extLst>
              <a:ext uri="{FF2B5EF4-FFF2-40B4-BE49-F238E27FC236}">
                <a16:creationId xmlns:a16="http://schemas.microsoft.com/office/drawing/2014/main" id="{742F963F-A399-45DE-91C3-415FC3D5D929}"/>
              </a:ext>
            </a:extLst>
          </p:cNvPr>
          <p:cNvSpPr/>
          <p:nvPr/>
        </p:nvSpPr>
        <p:spPr>
          <a:xfrm>
            <a:off x="6979593" y="450544"/>
            <a:ext cx="251463" cy="384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solidFill>
            <a:srgbClr val="004FA5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7" name="Shape">
            <a:extLst>
              <a:ext uri="{FF2B5EF4-FFF2-40B4-BE49-F238E27FC236}">
                <a16:creationId xmlns:a16="http://schemas.microsoft.com/office/drawing/2014/main" id="{F5B14984-D835-468E-B2AB-7A1589A87004}"/>
              </a:ext>
            </a:extLst>
          </p:cNvPr>
          <p:cNvSpPr/>
          <p:nvPr/>
        </p:nvSpPr>
        <p:spPr>
          <a:xfrm>
            <a:off x="6979593" y="1288745"/>
            <a:ext cx="251463" cy="384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solidFill>
            <a:srgbClr val="004FA5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8" name="Shape">
            <a:extLst>
              <a:ext uri="{FF2B5EF4-FFF2-40B4-BE49-F238E27FC236}">
                <a16:creationId xmlns:a16="http://schemas.microsoft.com/office/drawing/2014/main" id="{1DF8B98B-D057-4A60-8CEE-EC002F4F1857}"/>
              </a:ext>
            </a:extLst>
          </p:cNvPr>
          <p:cNvSpPr/>
          <p:nvPr/>
        </p:nvSpPr>
        <p:spPr>
          <a:xfrm>
            <a:off x="7030393" y="564843"/>
            <a:ext cx="153910" cy="152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11" h="20618" extrusionOk="0">
                <a:moveTo>
                  <a:pt x="15805" y="4835"/>
                </a:moveTo>
                <a:cubicBezTo>
                  <a:pt x="17846" y="6893"/>
                  <a:pt x="18696" y="9121"/>
                  <a:pt x="18356" y="11007"/>
                </a:cubicBezTo>
                <a:cubicBezTo>
                  <a:pt x="18356" y="11007"/>
                  <a:pt x="18186" y="11521"/>
                  <a:pt x="18696" y="12035"/>
                </a:cubicBezTo>
                <a:cubicBezTo>
                  <a:pt x="19206" y="12550"/>
                  <a:pt x="19887" y="12378"/>
                  <a:pt x="20227" y="12035"/>
                </a:cubicBezTo>
                <a:cubicBezTo>
                  <a:pt x="20567" y="11693"/>
                  <a:pt x="20567" y="11350"/>
                  <a:pt x="20567" y="11350"/>
                </a:cubicBezTo>
                <a:cubicBezTo>
                  <a:pt x="20737" y="9807"/>
                  <a:pt x="20567" y="6550"/>
                  <a:pt x="17335" y="3293"/>
                </a:cubicBezTo>
                <a:cubicBezTo>
                  <a:pt x="14274" y="207"/>
                  <a:pt x="11042" y="-136"/>
                  <a:pt x="9342" y="35"/>
                </a:cubicBezTo>
                <a:cubicBezTo>
                  <a:pt x="9342" y="35"/>
                  <a:pt x="9002" y="35"/>
                  <a:pt x="8661" y="378"/>
                </a:cubicBezTo>
                <a:cubicBezTo>
                  <a:pt x="8321" y="721"/>
                  <a:pt x="8151" y="1407"/>
                  <a:pt x="8661" y="1921"/>
                </a:cubicBezTo>
                <a:cubicBezTo>
                  <a:pt x="9002" y="2264"/>
                  <a:pt x="9682" y="2264"/>
                  <a:pt x="9682" y="2264"/>
                </a:cubicBezTo>
                <a:cubicBezTo>
                  <a:pt x="11553" y="1921"/>
                  <a:pt x="13764" y="2778"/>
                  <a:pt x="15805" y="4835"/>
                </a:cubicBezTo>
                <a:cubicBezTo>
                  <a:pt x="15805" y="4835"/>
                  <a:pt x="15805" y="4835"/>
                  <a:pt x="15805" y="4835"/>
                </a:cubicBezTo>
                <a:close/>
                <a:moveTo>
                  <a:pt x="10702" y="3978"/>
                </a:moveTo>
                <a:cubicBezTo>
                  <a:pt x="10702" y="3978"/>
                  <a:pt x="10192" y="3807"/>
                  <a:pt x="9682" y="4321"/>
                </a:cubicBezTo>
                <a:cubicBezTo>
                  <a:pt x="9342" y="4664"/>
                  <a:pt x="9342" y="5350"/>
                  <a:pt x="9682" y="5864"/>
                </a:cubicBezTo>
                <a:cubicBezTo>
                  <a:pt x="9852" y="6035"/>
                  <a:pt x="10362" y="6207"/>
                  <a:pt x="10362" y="6207"/>
                </a:cubicBezTo>
                <a:cubicBezTo>
                  <a:pt x="11043" y="6378"/>
                  <a:pt x="12063" y="6550"/>
                  <a:pt x="13254" y="7750"/>
                </a:cubicBezTo>
                <a:cubicBezTo>
                  <a:pt x="14274" y="8778"/>
                  <a:pt x="14614" y="9978"/>
                  <a:pt x="14784" y="10664"/>
                </a:cubicBezTo>
                <a:cubicBezTo>
                  <a:pt x="14784" y="10664"/>
                  <a:pt x="14784" y="11007"/>
                  <a:pt x="15125" y="11350"/>
                </a:cubicBezTo>
                <a:cubicBezTo>
                  <a:pt x="15465" y="11693"/>
                  <a:pt x="16315" y="11693"/>
                  <a:pt x="16655" y="11350"/>
                </a:cubicBezTo>
                <a:cubicBezTo>
                  <a:pt x="16995" y="11007"/>
                  <a:pt x="16995" y="10321"/>
                  <a:pt x="16995" y="10321"/>
                </a:cubicBezTo>
                <a:cubicBezTo>
                  <a:pt x="16825" y="8950"/>
                  <a:pt x="16145" y="7407"/>
                  <a:pt x="14954" y="6207"/>
                </a:cubicBezTo>
                <a:cubicBezTo>
                  <a:pt x="13424" y="4835"/>
                  <a:pt x="12063" y="4150"/>
                  <a:pt x="10702" y="3978"/>
                </a:cubicBezTo>
                <a:cubicBezTo>
                  <a:pt x="10702" y="3978"/>
                  <a:pt x="10702" y="3978"/>
                  <a:pt x="10702" y="3978"/>
                </a:cubicBezTo>
                <a:close/>
                <a:moveTo>
                  <a:pt x="7981" y="12721"/>
                </a:moveTo>
                <a:cubicBezTo>
                  <a:pt x="9852" y="14607"/>
                  <a:pt x="11893" y="16321"/>
                  <a:pt x="12743" y="15464"/>
                </a:cubicBezTo>
                <a:cubicBezTo>
                  <a:pt x="13934" y="14264"/>
                  <a:pt x="14614" y="13235"/>
                  <a:pt x="17335" y="15293"/>
                </a:cubicBezTo>
                <a:cubicBezTo>
                  <a:pt x="20057" y="17521"/>
                  <a:pt x="18016" y="18893"/>
                  <a:pt x="16825" y="20093"/>
                </a:cubicBezTo>
                <a:cubicBezTo>
                  <a:pt x="15465" y="21464"/>
                  <a:pt x="10532" y="20264"/>
                  <a:pt x="5430" y="15121"/>
                </a:cubicBezTo>
                <a:cubicBezTo>
                  <a:pt x="498" y="10150"/>
                  <a:pt x="-863" y="5007"/>
                  <a:pt x="498" y="3635"/>
                </a:cubicBezTo>
                <a:cubicBezTo>
                  <a:pt x="1688" y="2435"/>
                  <a:pt x="3049" y="378"/>
                  <a:pt x="5260" y="3121"/>
                </a:cubicBezTo>
                <a:cubicBezTo>
                  <a:pt x="7471" y="5864"/>
                  <a:pt x="6280" y="6550"/>
                  <a:pt x="5090" y="7750"/>
                </a:cubicBezTo>
                <a:cubicBezTo>
                  <a:pt x="4409" y="8778"/>
                  <a:pt x="6110" y="11007"/>
                  <a:pt x="7981" y="12721"/>
                </a:cubicBezTo>
                <a:cubicBezTo>
                  <a:pt x="7981" y="12721"/>
                  <a:pt x="7981" y="12721"/>
                  <a:pt x="7981" y="12721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9" name="Shape">
            <a:extLst>
              <a:ext uri="{FF2B5EF4-FFF2-40B4-BE49-F238E27FC236}">
                <a16:creationId xmlns:a16="http://schemas.microsoft.com/office/drawing/2014/main" id="{074C42EC-4C92-44BE-963B-5E1B6DAFB433}"/>
              </a:ext>
            </a:extLst>
          </p:cNvPr>
          <p:cNvSpPr/>
          <p:nvPr/>
        </p:nvSpPr>
        <p:spPr>
          <a:xfrm>
            <a:off x="7043095" y="983943"/>
            <a:ext cx="114301" cy="1714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0080"/>
                </a:moveTo>
                <a:cubicBezTo>
                  <a:pt x="8400" y="10080"/>
                  <a:pt x="6480" y="8800"/>
                  <a:pt x="6480" y="7200"/>
                </a:cubicBezTo>
                <a:cubicBezTo>
                  <a:pt x="6480" y="5600"/>
                  <a:pt x="8400" y="4320"/>
                  <a:pt x="10800" y="4320"/>
                </a:cubicBezTo>
                <a:cubicBezTo>
                  <a:pt x="13200" y="4320"/>
                  <a:pt x="15120" y="5600"/>
                  <a:pt x="15120" y="7200"/>
                </a:cubicBezTo>
                <a:cubicBezTo>
                  <a:pt x="15120" y="8800"/>
                  <a:pt x="13200" y="10080"/>
                  <a:pt x="10800" y="10080"/>
                </a:cubicBezTo>
                <a:close/>
                <a:moveTo>
                  <a:pt x="10800" y="0"/>
                </a:moveTo>
                <a:cubicBezTo>
                  <a:pt x="4800" y="0"/>
                  <a:pt x="0" y="3200"/>
                  <a:pt x="0" y="7200"/>
                </a:cubicBezTo>
                <a:cubicBezTo>
                  <a:pt x="0" y="7520"/>
                  <a:pt x="0" y="8000"/>
                  <a:pt x="240" y="8320"/>
                </a:cubicBezTo>
                <a:cubicBezTo>
                  <a:pt x="720" y="11520"/>
                  <a:pt x="5040" y="17760"/>
                  <a:pt x="10800" y="21600"/>
                </a:cubicBezTo>
                <a:cubicBezTo>
                  <a:pt x="17280" y="16800"/>
                  <a:pt x="19920" y="12000"/>
                  <a:pt x="20880" y="9920"/>
                </a:cubicBezTo>
                <a:cubicBezTo>
                  <a:pt x="21360" y="9120"/>
                  <a:pt x="21600" y="8160"/>
                  <a:pt x="21600" y="7360"/>
                </a:cubicBezTo>
                <a:cubicBezTo>
                  <a:pt x="21600" y="3200"/>
                  <a:pt x="16800" y="0"/>
                  <a:pt x="10800" y="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" name="Shape">
            <a:extLst>
              <a:ext uri="{FF2B5EF4-FFF2-40B4-BE49-F238E27FC236}">
                <a16:creationId xmlns:a16="http://schemas.microsoft.com/office/drawing/2014/main" id="{2FE3EE14-4C84-4B5E-B25E-CFDF132D1AF8}"/>
              </a:ext>
            </a:extLst>
          </p:cNvPr>
          <p:cNvSpPr/>
          <p:nvPr/>
        </p:nvSpPr>
        <p:spPr>
          <a:xfrm>
            <a:off x="7030393" y="1403045"/>
            <a:ext cx="153673" cy="1600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031" y="12343"/>
                </a:moveTo>
                <a:cubicBezTo>
                  <a:pt x="11603" y="11314"/>
                  <a:pt x="10354" y="9943"/>
                  <a:pt x="9461" y="8229"/>
                </a:cubicBezTo>
                <a:cubicBezTo>
                  <a:pt x="12139" y="6686"/>
                  <a:pt x="14459" y="4800"/>
                  <a:pt x="15709" y="3257"/>
                </a:cubicBezTo>
                <a:cubicBezTo>
                  <a:pt x="16959" y="4114"/>
                  <a:pt x="18030" y="5314"/>
                  <a:pt x="18744" y="6686"/>
                </a:cubicBezTo>
                <a:cubicBezTo>
                  <a:pt x="17851" y="8571"/>
                  <a:pt x="15888" y="10629"/>
                  <a:pt x="13031" y="12343"/>
                </a:cubicBezTo>
                <a:close/>
                <a:moveTo>
                  <a:pt x="3927" y="16457"/>
                </a:moveTo>
                <a:cubicBezTo>
                  <a:pt x="2678" y="15086"/>
                  <a:pt x="1785" y="13371"/>
                  <a:pt x="1607" y="11486"/>
                </a:cubicBezTo>
                <a:cubicBezTo>
                  <a:pt x="3570" y="10971"/>
                  <a:pt x="5712" y="10114"/>
                  <a:pt x="8033" y="8914"/>
                </a:cubicBezTo>
                <a:cubicBezTo>
                  <a:pt x="8926" y="10629"/>
                  <a:pt x="10175" y="12000"/>
                  <a:pt x="11603" y="13200"/>
                </a:cubicBezTo>
                <a:cubicBezTo>
                  <a:pt x="9283" y="14571"/>
                  <a:pt x="6783" y="15600"/>
                  <a:pt x="3927" y="16457"/>
                </a:cubicBezTo>
                <a:close/>
                <a:moveTo>
                  <a:pt x="3213" y="5486"/>
                </a:moveTo>
                <a:cubicBezTo>
                  <a:pt x="3927" y="6000"/>
                  <a:pt x="4641" y="6171"/>
                  <a:pt x="5534" y="6000"/>
                </a:cubicBezTo>
                <a:cubicBezTo>
                  <a:pt x="5891" y="6000"/>
                  <a:pt x="6248" y="5829"/>
                  <a:pt x="6783" y="5657"/>
                </a:cubicBezTo>
                <a:cubicBezTo>
                  <a:pt x="6962" y="6343"/>
                  <a:pt x="7141" y="6857"/>
                  <a:pt x="7319" y="7371"/>
                </a:cubicBezTo>
                <a:cubicBezTo>
                  <a:pt x="5355" y="8400"/>
                  <a:pt x="3392" y="9257"/>
                  <a:pt x="1607" y="9771"/>
                </a:cubicBezTo>
                <a:cubicBezTo>
                  <a:pt x="1785" y="8229"/>
                  <a:pt x="2321" y="6857"/>
                  <a:pt x="3213" y="5486"/>
                </a:cubicBezTo>
                <a:close/>
                <a:moveTo>
                  <a:pt x="7855" y="2057"/>
                </a:moveTo>
                <a:cubicBezTo>
                  <a:pt x="8033" y="2400"/>
                  <a:pt x="8033" y="2571"/>
                  <a:pt x="7855" y="2743"/>
                </a:cubicBezTo>
                <a:cubicBezTo>
                  <a:pt x="7498" y="3600"/>
                  <a:pt x="6427" y="4286"/>
                  <a:pt x="5355" y="4286"/>
                </a:cubicBezTo>
                <a:cubicBezTo>
                  <a:pt x="4998" y="4286"/>
                  <a:pt x="4641" y="4286"/>
                  <a:pt x="4284" y="4114"/>
                </a:cubicBezTo>
                <a:cubicBezTo>
                  <a:pt x="5355" y="3257"/>
                  <a:pt x="6605" y="2571"/>
                  <a:pt x="7855" y="2057"/>
                </a:cubicBezTo>
                <a:close/>
                <a:moveTo>
                  <a:pt x="9461" y="3600"/>
                </a:moveTo>
                <a:cubicBezTo>
                  <a:pt x="9640" y="3086"/>
                  <a:pt x="9640" y="2400"/>
                  <a:pt x="9640" y="1886"/>
                </a:cubicBezTo>
                <a:cubicBezTo>
                  <a:pt x="9997" y="1886"/>
                  <a:pt x="10354" y="1714"/>
                  <a:pt x="10711" y="1714"/>
                </a:cubicBezTo>
                <a:cubicBezTo>
                  <a:pt x="11960" y="1714"/>
                  <a:pt x="13210" y="2057"/>
                  <a:pt x="14281" y="2400"/>
                </a:cubicBezTo>
                <a:cubicBezTo>
                  <a:pt x="13031" y="3771"/>
                  <a:pt x="11246" y="5314"/>
                  <a:pt x="8926" y="6686"/>
                </a:cubicBezTo>
                <a:cubicBezTo>
                  <a:pt x="8747" y="6171"/>
                  <a:pt x="8568" y="5486"/>
                  <a:pt x="8390" y="4971"/>
                </a:cubicBezTo>
                <a:cubicBezTo>
                  <a:pt x="8926" y="4457"/>
                  <a:pt x="9283" y="3943"/>
                  <a:pt x="9461" y="3600"/>
                </a:cubicBezTo>
                <a:close/>
                <a:moveTo>
                  <a:pt x="10711" y="0"/>
                </a:moveTo>
                <a:cubicBezTo>
                  <a:pt x="4820" y="0"/>
                  <a:pt x="0" y="4800"/>
                  <a:pt x="0" y="10457"/>
                </a:cubicBezTo>
                <a:cubicBezTo>
                  <a:pt x="0" y="16286"/>
                  <a:pt x="4820" y="20914"/>
                  <a:pt x="10711" y="20914"/>
                </a:cubicBezTo>
                <a:cubicBezTo>
                  <a:pt x="11068" y="20914"/>
                  <a:pt x="11425" y="20914"/>
                  <a:pt x="11603" y="20914"/>
                </a:cubicBezTo>
                <a:lnTo>
                  <a:pt x="11782" y="20914"/>
                </a:lnTo>
                <a:lnTo>
                  <a:pt x="11782" y="20743"/>
                </a:lnTo>
                <a:lnTo>
                  <a:pt x="11603" y="19543"/>
                </a:lnTo>
                <a:lnTo>
                  <a:pt x="11603" y="19371"/>
                </a:lnTo>
                <a:lnTo>
                  <a:pt x="11425" y="19371"/>
                </a:lnTo>
                <a:cubicBezTo>
                  <a:pt x="11246" y="19371"/>
                  <a:pt x="11246" y="19371"/>
                  <a:pt x="11068" y="19371"/>
                </a:cubicBezTo>
                <a:cubicBezTo>
                  <a:pt x="10889" y="19371"/>
                  <a:pt x="10711" y="19371"/>
                  <a:pt x="10711" y="19371"/>
                </a:cubicBezTo>
                <a:cubicBezTo>
                  <a:pt x="8747" y="19371"/>
                  <a:pt x="6962" y="18686"/>
                  <a:pt x="5355" y="17657"/>
                </a:cubicBezTo>
                <a:cubicBezTo>
                  <a:pt x="12139" y="15257"/>
                  <a:pt x="17137" y="12000"/>
                  <a:pt x="19458" y="8571"/>
                </a:cubicBezTo>
                <a:cubicBezTo>
                  <a:pt x="19636" y="9257"/>
                  <a:pt x="19815" y="9943"/>
                  <a:pt x="19815" y="10457"/>
                </a:cubicBezTo>
                <a:cubicBezTo>
                  <a:pt x="19815" y="12514"/>
                  <a:pt x="19101" y="14743"/>
                  <a:pt x="17494" y="16286"/>
                </a:cubicBezTo>
                <a:lnTo>
                  <a:pt x="17316" y="16457"/>
                </a:lnTo>
                <a:lnTo>
                  <a:pt x="17494" y="16629"/>
                </a:lnTo>
                <a:lnTo>
                  <a:pt x="18565" y="17314"/>
                </a:lnTo>
                <a:lnTo>
                  <a:pt x="18744" y="17486"/>
                </a:lnTo>
                <a:lnTo>
                  <a:pt x="18922" y="17314"/>
                </a:lnTo>
                <a:cubicBezTo>
                  <a:pt x="20529" y="15429"/>
                  <a:pt x="21600" y="13029"/>
                  <a:pt x="21600" y="10457"/>
                </a:cubicBezTo>
                <a:cubicBezTo>
                  <a:pt x="21422" y="4800"/>
                  <a:pt x="16602" y="0"/>
                  <a:pt x="10711" y="0"/>
                </a:cubicBezTo>
                <a:close/>
                <a:moveTo>
                  <a:pt x="13031" y="16114"/>
                </a:moveTo>
                <a:lnTo>
                  <a:pt x="12674" y="15943"/>
                </a:lnTo>
                <a:lnTo>
                  <a:pt x="12674" y="16286"/>
                </a:lnTo>
                <a:lnTo>
                  <a:pt x="12674" y="21086"/>
                </a:lnTo>
                <a:lnTo>
                  <a:pt x="12674" y="21600"/>
                </a:lnTo>
                <a:lnTo>
                  <a:pt x="13031" y="21257"/>
                </a:lnTo>
                <a:lnTo>
                  <a:pt x="14281" y="19714"/>
                </a:lnTo>
                <a:lnTo>
                  <a:pt x="15174" y="20914"/>
                </a:lnTo>
                <a:lnTo>
                  <a:pt x="15174" y="20914"/>
                </a:lnTo>
                <a:lnTo>
                  <a:pt x="16602" y="20914"/>
                </a:lnTo>
                <a:lnTo>
                  <a:pt x="16423" y="20571"/>
                </a:lnTo>
                <a:lnTo>
                  <a:pt x="15352" y="18857"/>
                </a:lnTo>
                <a:lnTo>
                  <a:pt x="17316" y="18343"/>
                </a:lnTo>
                <a:lnTo>
                  <a:pt x="17851" y="18171"/>
                </a:lnTo>
                <a:lnTo>
                  <a:pt x="17494" y="18000"/>
                </a:lnTo>
                <a:cubicBezTo>
                  <a:pt x="17494" y="18000"/>
                  <a:pt x="13031" y="16114"/>
                  <a:pt x="13031" y="16114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E8B66ED-BCF5-4E88-8683-67D7F102E6E4}"/>
              </a:ext>
            </a:extLst>
          </p:cNvPr>
          <p:cNvSpPr txBox="1"/>
          <p:nvPr/>
        </p:nvSpPr>
        <p:spPr>
          <a:xfrm>
            <a:off x="977653" y="2791324"/>
            <a:ext cx="6274295" cy="34881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just"/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dolore magna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exercitation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ullamco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nisi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Duis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irure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reprehenderit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cillum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fugiat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pariatur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Excepteur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occaecat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cupidatat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proident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culpa qui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officia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deserunt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mollit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laborum</a:t>
            </a: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b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dolore magna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exercitation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ullamco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nisi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Duis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irure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reprehenderit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cillum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fugiat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pariatur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Excepteur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occaecat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cupidatat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proident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culpa qui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officia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deserunt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mollit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laborum</a:t>
            </a: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b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dolore magna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exercitation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ullamco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nisi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Duis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irure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reprehenderit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cillum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fugiat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pariatur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Excepteur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occaecat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cupidatat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proident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culpa qui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officia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deserunt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mollit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laborum</a:t>
            </a: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indent="0" algn="just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1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Gill San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DDD9E25-D458-44C0-81BA-EF866D71C737}"/>
              </a:ext>
            </a:extLst>
          </p:cNvPr>
          <p:cNvSpPr txBox="1"/>
          <p:nvPr/>
        </p:nvSpPr>
        <p:spPr>
          <a:xfrm>
            <a:off x="977653" y="6747068"/>
            <a:ext cx="6274295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en-ID" sz="12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John Day</a:t>
            </a:r>
            <a:endParaRPr lang="en-ID" sz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/>
            <a:r>
              <a:rPr lang="en-ID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Your Tittle Here</a:t>
            </a:r>
          </a:p>
        </p:txBody>
      </p:sp>
      <p:grpSp>
        <p:nvGrpSpPr>
          <p:cNvPr id="1222" name="Group 1221">
            <a:extLst>
              <a:ext uri="{FF2B5EF4-FFF2-40B4-BE49-F238E27FC236}">
                <a16:creationId xmlns:a16="http://schemas.microsoft.com/office/drawing/2014/main" id="{FFF1846F-F2FB-425F-9F99-00C280A85005}"/>
              </a:ext>
            </a:extLst>
          </p:cNvPr>
          <p:cNvGrpSpPr/>
          <p:nvPr/>
        </p:nvGrpSpPr>
        <p:grpSpPr>
          <a:xfrm>
            <a:off x="5916242" y="6959427"/>
            <a:ext cx="2313358" cy="3556173"/>
            <a:chOff x="-2088434" y="6545770"/>
            <a:chExt cx="1727392" cy="2655406"/>
          </a:xfrm>
        </p:grpSpPr>
        <p:sp>
          <p:nvSpPr>
            <p:cNvPr id="1219" name="Freeform: Shape 1218">
              <a:extLst>
                <a:ext uri="{FF2B5EF4-FFF2-40B4-BE49-F238E27FC236}">
                  <a16:creationId xmlns:a16="http://schemas.microsoft.com/office/drawing/2014/main" id="{78A03043-8312-4FE7-952B-6BC00E1339A8}"/>
                </a:ext>
              </a:extLst>
            </p:cNvPr>
            <p:cNvSpPr/>
            <p:nvPr/>
          </p:nvSpPr>
          <p:spPr>
            <a:xfrm>
              <a:off x="-1789791" y="6545770"/>
              <a:ext cx="1151095" cy="705802"/>
            </a:xfrm>
            <a:custGeom>
              <a:avLst/>
              <a:gdLst>
                <a:gd name="connsiteX0" fmla="*/ 1151096 w 1151095"/>
                <a:gd name="connsiteY0" fmla="*/ 563404 h 705802"/>
                <a:gd name="connsiteX1" fmla="*/ 874109 w 1151095"/>
                <a:gd name="connsiteY1" fmla="*/ 0 h 705802"/>
                <a:gd name="connsiteX2" fmla="*/ 0 w 1151095"/>
                <a:gd name="connsiteY2" fmla="*/ 705802 h 705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51095" h="705802">
                  <a:moveTo>
                    <a:pt x="1151096" y="563404"/>
                  </a:moveTo>
                  <a:lnTo>
                    <a:pt x="874109" y="0"/>
                  </a:lnTo>
                  <a:cubicBezTo>
                    <a:pt x="478671" y="64683"/>
                    <a:pt x="146537" y="332866"/>
                    <a:pt x="0" y="705802"/>
                  </a:cubicBezTo>
                  <a:close/>
                </a:path>
              </a:pathLst>
            </a:custGeom>
            <a:solidFill>
              <a:srgbClr val="F0151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20" name="Freeform: Shape 1219">
              <a:extLst>
                <a:ext uri="{FF2B5EF4-FFF2-40B4-BE49-F238E27FC236}">
                  <a16:creationId xmlns:a16="http://schemas.microsoft.com/office/drawing/2014/main" id="{C9CEBE21-15CD-4A74-A35A-16E432DEC037}"/>
                </a:ext>
              </a:extLst>
            </p:cNvPr>
            <p:cNvSpPr/>
            <p:nvPr/>
          </p:nvSpPr>
          <p:spPr>
            <a:xfrm>
              <a:off x="-2088434" y="7520463"/>
              <a:ext cx="598013" cy="1022509"/>
            </a:xfrm>
            <a:custGeom>
              <a:avLst/>
              <a:gdLst>
                <a:gd name="connsiteX0" fmla="*/ 407513 w 598013"/>
                <a:gd name="connsiteY0" fmla="*/ 1022509 h 1022509"/>
                <a:gd name="connsiteX1" fmla="*/ 598013 w 598013"/>
                <a:gd name="connsiteY1" fmla="*/ 0 h 1022509"/>
                <a:gd name="connsiteX2" fmla="*/ 11083 w 598013"/>
                <a:gd name="connsiteY2" fmla="*/ 72580 h 1022509"/>
                <a:gd name="connsiteX3" fmla="*/ 407323 w 598013"/>
                <a:gd name="connsiteY3" fmla="*/ 1022509 h 1022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8013" h="1022509">
                  <a:moveTo>
                    <a:pt x="407513" y="1022509"/>
                  </a:moveTo>
                  <a:lnTo>
                    <a:pt x="598013" y="0"/>
                  </a:lnTo>
                  <a:lnTo>
                    <a:pt x="11083" y="72580"/>
                  </a:lnTo>
                  <a:cubicBezTo>
                    <a:pt x="-43946" y="438294"/>
                    <a:pt x="108726" y="804302"/>
                    <a:pt x="407323" y="1022509"/>
                  </a:cubicBezTo>
                  <a:close/>
                </a:path>
              </a:pathLst>
            </a:custGeom>
            <a:solidFill>
              <a:srgbClr val="E73C9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21" name="Freeform: Shape 1220">
              <a:extLst>
                <a:ext uri="{FF2B5EF4-FFF2-40B4-BE49-F238E27FC236}">
                  <a16:creationId xmlns:a16="http://schemas.microsoft.com/office/drawing/2014/main" id="{EBF7CA13-ACD5-4388-B1C2-5260EA0430FE}"/>
                </a:ext>
              </a:extLst>
            </p:cNvPr>
            <p:cNvSpPr/>
            <p:nvPr/>
          </p:nvSpPr>
          <p:spPr>
            <a:xfrm>
              <a:off x="-1530331" y="8267700"/>
              <a:ext cx="1169289" cy="933476"/>
            </a:xfrm>
            <a:custGeom>
              <a:avLst/>
              <a:gdLst>
                <a:gd name="connsiteX0" fmla="*/ 1169289 w 1169289"/>
                <a:gd name="connsiteY0" fmla="*/ 517207 h 933476"/>
                <a:gd name="connsiteX1" fmla="*/ 152400 w 1169289"/>
                <a:gd name="connsiteY1" fmla="*/ 0 h 933476"/>
                <a:gd name="connsiteX2" fmla="*/ 0 w 1169289"/>
                <a:gd name="connsiteY2" fmla="*/ 816769 h 933476"/>
                <a:gd name="connsiteX3" fmla="*/ 1169289 w 1169289"/>
                <a:gd name="connsiteY3" fmla="*/ 788956 h 933476"/>
                <a:gd name="connsiteX4" fmla="*/ 1169289 w 1169289"/>
                <a:gd name="connsiteY4" fmla="*/ 788956 h 933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9289" h="933476">
                  <a:moveTo>
                    <a:pt x="1169289" y="517207"/>
                  </a:moveTo>
                  <a:lnTo>
                    <a:pt x="152400" y="0"/>
                  </a:lnTo>
                  <a:lnTo>
                    <a:pt x="0" y="816769"/>
                  </a:lnTo>
                  <a:cubicBezTo>
                    <a:pt x="374556" y="981590"/>
                    <a:pt x="802993" y="971399"/>
                    <a:pt x="1169289" y="788956"/>
                  </a:cubicBezTo>
                  <a:lnTo>
                    <a:pt x="1169289" y="788956"/>
                  </a:lnTo>
                  <a:close/>
                </a:path>
              </a:pathLst>
            </a:custGeom>
            <a:solidFill>
              <a:srgbClr val="FFF3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243" name="Group 1242">
            <a:extLst>
              <a:ext uri="{FF2B5EF4-FFF2-40B4-BE49-F238E27FC236}">
                <a16:creationId xmlns:a16="http://schemas.microsoft.com/office/drawing/2014/main" id="{46836571-AD8B-44B5-9CAC-73D2607A2E53}"/>
              </a:ext>
            </a:extLst>
          </p:cNvPr>
          <p:cNvGrpSpPr/>
          <p:nvPr/>
        </p:nvGrpSpPr>
        <p:grpSpPr>
          <a:xfrm>
            <a:off x="975230" y="810823"/>
            <a:ext cx="1104470" cy="909956"/>
            <a:chOff x="1085848" y="997076"/>
            <a:chExt cx="1104470" cy="909956"/>
          </a:xfrm>
        </p:grpSpPr>
        <p:sp>
          <p:nvSpPr>
            <p:cNvPr id="1223" name="Freeform: Shape 1222">
              <a:extLst>
                <a:ext uri="{FF2B5EF4-FFF2-40B4-BE49-F238E27FC236}">
                  <a16:creationId xmlns:a16="http://schemas.microsoft.com/office/drawing/2014/main" id="{CC4D3342-74B7-4277-B252-9A827F674F0C}"/>
                </a:ext>
              </a:extLst>
            </p:cNvPr>
            <p:cNvSpPr/>
            <p:nvPr/>
          </p:nvSpPr>
          <p:spPr>
            <a:xfrm>
              <a:off x="1221268" y="997076"/>
              <a:ext cx="833501" cy="554355"/>
            </a:xfrm>
            <a:custGeom>
              <a:avLst/>
              <a:gdLst>
                <a:gd name="connsiteX0" fmla="*/ 780923 w 833501"/>
                <a:gd name="connsiteY0" fmla="*/ 40767 h 554355"/>
                <a:gd name="connsiteX1" fmla="*/ 755523 w 833501"/>
                <a:gd name="connsiteY1" fmla="*/ 40767 h 554355"/>
                <a:gd name="connsiteX2" fmla="*/ 755523 w 833501"/>
                <a:gd name="connsiteY2" fmla="*/ 34544 h 554355"/>
                <a:gd name="connsiteX3" fmla="*/ 720979 w 833501"/>
                <a:gd name="connsiteY3" fmla="*/ 0 h 554355"/>
                <a:gd name="connsiteX4" fmla="*/ 638048 w 833501"/>
                <a:gd name="connsiteY4" fmla="*/ 0 h 554355"/>
                <a:gd name="connsiteX5" fmla="*/ 603631 w 833501"/>
                <a:gd name="connsiteY5" fmla="*/ 34544 h 554355"/>
                <a:gd name="connsiteX6" fmla="*/ 603631 w 833501"/>
                <a:gd name="connsiteY6" fmla="*/ 40767 h 554355"/>
                <a:gd name="connsiteX7" fmla="*/ 52451 w 833501"/>
                <a:gd name="connsiteY7" fmla="*/ 40767 h 554355"/>
                <a:gd name="connsiteX8" fmla="*/ 0 w 833501"/>
                <a:gd name="connsiteY8" fmla="*/ 93218 h 554355"/>
                <a:gd name="connsiteX9" fmla="*/ 0 w 833501"/>
                <a:gd name="connsiteY9" fmla="*/ 501904 h 554355"/>
                <a:gd name="connsiteX10" fmla="*/ 52451 w 833501"/>
                <a:gd name="connsiteY10" fmla="*/ 554355 h 554355"/>
                <a:gd name="connsiteX11" fmla="*/ 227838 w 833501"/>
                <a:gd name="connsiteY11" fmla="*/ 554355 h 554355"/>
                <a:gd name="connsiteX12" fmla="*/ 416814 w 833501"/>
                <a:gd name="connsiteY12" fmla="*/ 400050 h 554355"/>
                <a:gd name="connsiteX13" fmla="*/ 416814 w 833501"/>
                <a:gd name="connsiteY13" fmla="*/ 400050 h 554355"/>
                <a:gd name="connsiteX14" fmla="*/ 605536 w 833501"/>
                <a:gd name="connsiteY14" fmla="*/ 554355 h 554355"/>
                <a:gd name="connsiteX15" fmla="*/ 781050 w 833501"/>
                <a:gd name="connsiteY15" fmla="*/ 554355 h 554355"/>
                <a:gd name="connsiteX16" fmla="*/ 833501 w 833501"/>
                <a:gd name="connsiteY16" fmla="*/ 501904 h 554355"/>
                <a:gd name="connsiteX17" fmla="*/ 833501 w 833501"/>
                <a:gd name="connsiteY17" fmla="*/ 93218 h 554355"/>
                <a:gd name="connsiteX18" fmla="*/ 781050 w 833501"/>
                <a:gd name="connsiteY18" fmla="*/ 40767 h 554355"/>
                <a:gd name="connsiteX19" fmla="*/ 780923 w 833501"/>
                <a:gd name="connsiteY19" fmla="*/ 40767 h 554355"/>
                <a:gd name="connsiteX20" fmla="*/ 208788 w 833501"/>
                <a:gd name="connsiteY20" fmla="*/ 167767 h 554355"/>
                <a:gd name="connsiteX21" fmla="*/ 198882 w 833501"/>
                <a:gd name="connsiteY21" fmla="*/ 177673 h 554355"/>
                <a:gd name="connsiteX22" fmla="*/ 79883 w 833501"/>
                <a:gd name="connsiteY22" fmla="*/ 177673 h 554355"/>
                <a:gd name="connsiteX23" fmla="*/ 69850 w 833501"/>
                <a:gd name="connsiteY23" fmla="*/ 167767 h 554355"/>
                <a:gd name="connsiteX24" fmla="*/ 69850 w 833501"/>
                <a:gd name="connsiteY24" fmla="*/ 139827 h 554355"/>
                <a:gd name="connsiteX25" fmla="*/ 79883 w 833501"/>
                <a:gd name="connsiteY25" fmla="*/ 129921 h 554355"/>
                <a:gd name="connsiteX26" fmla="*/ 198882 w 833501"/>
                <a:gd name="connsiteY26" fmla="*/ 129921 h 554355"/>
                <a:gd name="connsiteX27" fmla="*/ 208788 w 833501"/>
                <a:gd name="connsiteY27" fmla="*/ 139827 h 554355"/>
                <a:gd name="connsiteX28" fmla="*/ 416814 w 833501"/>
                <a:gd name="connsiteY28" fmla="*/ 369570 h 554355"/>
                <a:gd name="connsiteX29" fmla="*/ 296926 w 833501"/>
                <a:gd name="connsiteY29" fmla="*/ 249682 h 554355"/>
                <a:gd name="connsiteX30" fmla="*/ 416814 w 833501"/>
                <a:gd name="connsiteY30" fmla="*/ 129794 h 554355"/>
                <a:gd name="connsiteX31" fmla="*/ 536702 w 833501"/>
                <a:gd name="connsiteY31" fmla="*/ 249682 h 554355"/>
                <a:gd name="connsiteX32" fmla="*/ 536702 w 833501"/>
                <a:gd name="connsiteY32" fmla="*/ 249809 h 554355"/>
                <a:gd name="connsiteX33" fmla="*/ 416814 w 833501"/>
                <a:gd name="connsiteY33" fmla="*/ 369570 h 554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833501" h="554355">
                  <a:moveTo>
                    <a:pt x="780923" y="40767"/>
                  </a:moveTo>
                  <a:lnTo>
                    <a:pt x="755523" y="40767"/>
                  </a:lnTo>
                  <a:lnTo>
                    <a:pt x="755523" y="34544"/>
                  </a:lnTo>
                  <a:cubicBezTo>
                    <a:pt x="755523" y="15466"/>
                    <a:pt x="740058" y="0"/>
                    <a:pt x="720979" y="0"/>
                  </a:cubicBezTo>
                  <a:lnTo>
                    <a:pt x="638048" y="0"/>
                  </a:lnTo>
                  <a:cubicBezTo>
                    <a:pt x="619020" y="70"/>
                    <a:pt x="603631" y="15515"/>
                    <a:pt x="603631" y="34544"/>
                  </a:cubicBezTo>
                  <a:lnTo>
                    <a:pt x="603631" y="40767"/>
                  </a:lnTo>
                  <a:lnTo>
                    <a:pt x="52451" y="40767"/>
                  </a:lnTo>
                  <a:cubicBezTo>
                    <a:pt x="23483" y="40767"/>
                    <a:pt x="0" y="64250"/>
                    <a:pt x="0" y="93218"/>
                  </a:cubicBezTo>
                  <a:lnTo>
                    <a:pt x="0" y="501904"/>
                  </a:lnTo>
                  <a:cubicBezTo>
                    <a:pt x="0" y="530872"/>
                    <a:pt x="23483" y="554355"/>
                    <a:pt x="52451" y="554355"/>
                  </a:cubicBezTo>
                  <a:lnTo>
                    <a:pt x="227838" y="554355"/>
                  </a:lnTo>
                  <a:cubicBezTo>
                    <a:pt x="246135" y="464534"/>
                    <a:pt x="325148" y="400017"/>
                    <a:pt x="416814" y="400050"/>
                  </a:cubicBezTo>
                  <a:lnTo>
                    <a:pt x="416814" y="400050"/>
                  </a:lnTo>
                  <a:cubicBezTo>
                    <a:pt x="508402" y="400088"/>
                    <a:pt x="587303" y="464600"/>
                    <a:pt x="605536" y="554355"/>
                  </a:cubicBezTo>
                  <a:lnTo>
                    <a:pt x="781050" y="554355"/>
                  </a:lnTo>
                  <a:cubicBezTo>
                    <a:pt x="810018" y="554355"/>
                    <a:pt x="833501" y="530872"/>
                    <a:pt x="833501" y="501904"/>
                  </a:cubicBezTo>
                  <a:lnTo>
                    <a:pt x="833501" y="93218"/>
                  </a:lnTo>
                  <a:cubicBezTo>
                    <a:pt x="833501" y="64250"/>
                    <a:pt x="810018" y="40767"/>
                    <a:pt x="781050" y="40767"/>
                  </a:cubicBezTo>
                  <a:cubicBezTo>
                    <a:pt x="781008" y="40767"/>
                    <a:pt x="780966" y="40767"/>
                    <a:pt x="780923" y="40767"/>
                  </a:cubicBezTo>
                  <a:close/>
                  <a:moveTo>
                    <a:pt x="208788" y="167767"/>
                  </a:moveTo>
                  <a:cubicBezTo>
                    <a:pt x="208788" y="173238"/>
                    <a:pt x="204353" y="177673"/>
                    <a:pt x="198882" y="177673"/>
                  </a:cubicBezTo>
                  <a:lnTo>
                    <a:pt x="79883" y="177673"/>
                  </a:lnTo>
                  <a:cubicBezTo>
                    <a:pt x="74391" y="177673"/>
                    <a:pt x="69920" y="173258"/>
                    <a:pt x="69850" y="167767"/>
                  </a:cubicBezTo>
                  <a:lnTo>
                    <a:pt x="69850" y="139827"/>
                  </a:lnTo>
                  <a:cubicBezTo>
                    <a:pt x="69919" y="134336"/>
                    <a:pt x="74391" y="129921"/>
                    <a:pt x="79883" y="129921"/>
                  </a:cubicBezTo>
                  <a:lnTo>
                    <a:pt x="198882" y="129921"/>
                  </a:lnTo>
                  <a:cubicBezTo>
                    <a:pt x="204353" y="129921"/>
                    <a:pt x="208788" y="134356"/>
                    <a:pt x="208788" y="139827"/>
                  </a:cubicBezTo>
                  <a:close/>
                  <a:moveTo>
                    <a:pt x="416814" y="369570"/>
                  </a:moveTo>
                  <a:cubicBezTo>
                    <a:pt x="350602" y="369570"/>
                    <a:pt x="296926" y="315894"/>
                    <a:pt x="296926" y="249682"/>
                  </a:cubicBezTo>
                  <a:cubicBezTo>
                    <a:pt x="296926" y="183470"/>
                    <a:pt x="350602" y="129794"/>
                    <a:pt x="416814" y="129794"/>
                  </a:cubicBezTo>
                  <a:cubicBezTo>
                    <a:pt x="483026" y="129794"/>
                    <a:pt x="536702" y="183470"/>
                    <a:pt x="536702" y="249682"/>
                  </a:cubicBezTo>
                  <a:cubicBezTo>
                    <a:pt x="536702" y="249724"/>
                    <a:pt x="536702" y="249767"/>
                    <a:pt x="536702" y="249809"/>
                  </a:cubicBezTo>
                  <a:cubicBezTo>
                    <a:pt x="536632" y="315972"/>
                    <a:pt x="482977" y="369570"/>
                    <a:pt x="416814" y="369570"/>
                  </a:cubicBezTo>
                  <a:close/>
                </a:path>
              </a:pathLst>
            </a:custGeom>
            <a:solidFill>
              <a:srgbClr val="004FA5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24" name="Freeform: Shape 1223">
              <a:extLst>
                <a:ext uri="{FF2B5EF4-FFF2-40B4-BE49-F238E27FC236}">
                  <a16:creationId xmlns:a16="http://schemas.microsoft.com/office/drawing/2014/main" id="{C39CEF72-9C9B-438D-99A6-AFFAD38D534F}"/>
                </a:ext>
              </a:extLst>
            </p:cNvPr>
            <p:cNvSpPr/>
            <p:nvPr/>
          </p:nvSpPr>
          <p:spPr>
            <a:xfrm>
              <a:off x="1408212" y="1302891"/>
              <a:ext cx="136398" cy="134239"/>
            </a:xfrm>
            <a:custGeom>
              <a:avLst/>
              <a:gdLst>
                <a:gd name="connsiteX0" fmla="*/ 136398 w 136398"/>
                <a:gd name="connsiteY0" fmla="*/ 55118 h 134239"/>
                <a:gd name="connsiteX1" fmla="*/ 71501 w 136398"/>
                <a:gd name="connsiteY1" fmla="*/ 134239 h 134239"/>
                <a:gd name="connsiteX2" fmla="*/ 0 w 136398"/>
                <a:gd name="connsiteY2" fmla="*/ 36576 h 134239"/>
                <a:gd name="connsiteX3" fmla="*/ 95377 w 136398"/>
                <a:gd name="connsiteY3" fmla="*/ 0 h 134239"/>
                <a:gd name="connsiteX4" fmla="*/ 136398 w 136398"/>
                <a:gd name="connsiteY4" fmla="*/ 55118 h 134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398" h="134239">
                  <a:moveTo>
                    <a:pt x="136398" y="55118"/>
                  </a:moveTo>
                  <a:lnTo>
                    <a:pt x="71501" y="134239"/>
                  </a:lnTo>
                  <a:cubicBezTo>
                    <a:pt x="39999" y="108060"/>
                    <a:pt x="15440" y="74515"/>
                    <a:pt x="0" y="36576"/>
                  </a:cubicBezTo>
                  <a:lnTo>
                    <a:pt x="95377" y="0"/>
                  </a:lnTo>
                  <a:cubicBezTo>
                    <a:pt x="104465" y="21378"/>
                    <a:pt x="118529" y="40276"/>
                    <a:pt x="136398" y="55118"/>
                  </a:cubicBezTo>
                  <a:close/>
                </a:path>
              </a:pathLst>
            </a:custGeom>
            <a:solidFill>
              <a:srgbClr val="00A98F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25" name="Freeform: Shape 1224">
              <a:extLst>
                <a:ext uri="{FF2B5EF4-FFF2-40B4-BE49-F238E27FC236}">
                  <a16:creationId xmlns:a16="http://schemas.microsoft.com/office/drawing/2014/main" id="{A97333D9-28AD-485E-B20E-8A91DC5E2AD9}"/>
                </a:ext>
              </a:extLst>
            </p:cNvPr>
            <p:cNvSpPr/>
            <p:nvPr/>
          </p:nvSpPr>
          <p:spPr>
            <a:xfrm>
              <a:off x="1390051" y="1213611"/>
              <a:ext cx="113538" cy="126110"/>
            </a:xfrm>
            <a:custGeom>
              <a:avLst/>
              <a:gdLst>
                <a:gd name="connsiteX0" fmla="*/ 113538 w 113538"/>
                <a:gd name="connsiteY0" fmla="*/ 89535 h 126110"/>
                <a:gd name="connsiteX1" fmla="*/ 18161 w 113538"/>
                <a:gd name="connsiteY1" fmla="*/ 126111 h 126110"/>
                <a:gd name="connsiteX2" fmla="*/ 0 w 113538"/>
                <a:gd name="connsiteY2" fmla="*/ 32893 h 126110"/>
                <a:gd name="connsiteX3" fmla="*/ 2159 w 113538"/>
                <a:gd name="connsiteY3" fmla="*/ 0 h 126110"/>
                <a:gd name="connsiteX4" fmla="*/ 103124 w 113538"/>
                <a:gd name="connsiteY4" fmla="*/ 16256 h 126110"/>
                <a:gd name="connsiteX5" fmla="*/ 102108 w 113538"/>
                <a:gd name="connsiteY5" fmla="*/ 32893 h 126110"/>
                <a:gd name="connsiteX6" fmla="*/ 113538 w 113538"/>
                <a:gd name="connsiteY6" fmla="*/ 89535 h 126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3538" h="126110">
                  <a:moveTo>
                    <a:pt x="113538" y="89535"/>
                  </a:moveTo>
                  <a:lnTo>
                    <a:pt x="18161" y="126111"/>
                  </a:lnTo>
                  <a:cubicBezTo>
                    <a:pt x="6141" y="96504"/>
                    <a:pt x="-26" y="64847"/>
                    <a:pt x="0" y="32893"/>
                  </a:cubicBezTo>
                  <a:cubicBezTo>
                    <a:pt x="7" y="21893"/>
                    <a:pt x="728" y="10906"/>
                    <a:pt x="2159" y="0"/>
                  </a:cubicBezTo>
                  <a:lnTo>
                    <a:pt x="103124" y="16256"/>
                  </a:lnTo>
                  <a:cubicBezTo>
                    <a:pt x="102462" y="21777"/>
                    <a:pt x="102123" y="27332"/>
                    <a:pt x="102108" y="32893"/>
                  </a:cubicBezTo>
                  <a:cubicBezTo>
                    <a:pt x="102094" y="52348"/>
                    <a:pt x="105981" y="71608"/>
                    <a:pt x="113538" y="89535"/>
                  </a:cubicBezTo>
                  <a:close/>
                </a:path>
              </a:pathLst>
            </a:custGeom>
            <a:solidFill>
              <a:srgbClr val="0091D0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26" name="Freeform: Shape 1225">
              <a:extLst>
                <a:ext uri="{FF2B5EF4-FFF2-40B4-BE49-F238E27FC236}">
                  <a16:creationId xmlns:a16="http://schemas.microsoft.com/office/drawing/2014/main" id="{8508B8CE-8A61-4360-B189-A5FE7E2A4EC1}"/>
                </a:ext>
              </a:extLst>
            </p:cNvPr>
            <p:cNvSpPr/>
            <p:nvPr/>
          </p:nvSpPr>
          <p:spPr>
            <a:xfrm>
              <a:off x="1392211" y="1085975"/>
              <a:ext cx="135254" cy="143255"/>
            </a:xfrm>
            <a:custGeom>
              <a:avLst/>
              <a:gdLst>
                <a:gd name="connsiteX0" fmla="*/ 135255 w 135254"/>
                <a:gd name="connsiteY0" fmla="*/ 64770 h 143255"/>
                <a:gd name="connsiteX1" fmla="*/ 100965 w 135254"/>
                <a:gd name="connsiteY1" fmla="*/ 143256 h 143255"/>
                <a:gd name="connsiteX2" fmla="*/ 0 w 135254"/>
                <a:gd name="connsiteY2" fmla="*/ 127000 h 143255"/>
                <a:gd name="connsiteX3" fmla="*/ 56007 w 135254"/>
                <a:gd name="connsiteY3" fmla="*/ 0 h 143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5254" h="143255">
                  <a:moveTo>
                    <a:pt x="135255" y="64770"/>
                  </a:moveTo>
                  <a:cubicBezTo>
                    <a:pt x="116171" y="86875"/>
                    <a:pt x="104218" y="114235"/>
                    <a:pt x="100965" y="143256"/>
                  </a:cubicBezTo>
                  <a:lnTo>
                    <a:pt x="0" y="127000"/>
                  </a:lnTo>
                  <a:cubicBezTo>
                    <a:pt x="6147" y="80184"/>
                    <a:pt x="25583" y="36110"/>
                    <a:pt x="56007" y="0"/>
                  </a:cubicBezTo>
                  <a:close/>
                </a:path>
              </a:pathLst>
            </a:custGeom>
            <a:solidFill>
              <a:srgbClr val="FFF300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27" name="Freeform: Shape 1226">
              <a:extLst>
                <a:ext uri="{FF2B5EF4-FFF2-40B4-BE49-F238E27FC236}">
                  <a16:creationId xmlns:a16="http://schemas.microsoft.com/office/drawing/2014/main" id="{A1DC0295-370B-4C2D-9E21-38C81982BDE5}"/>
                </a:ext>
              </a:extLst>
            </p:cNvPr>
            <p:cNvSpPr/>
            <p:nvPr/>
          </p:nvSpPr>
          <p:spPr>
            <a:xfrm>
              <a:off x="1448217" y="1015745"/>
              <a:ext cx="137286" cy="135381"/>
            </a:xfrm>
            <a:custGeom>
              <a:avLst/>
              <a:gdLst>
                <a:gd name="connsiteX0" fmla="*/ 137287 w 137286"/>
                <a:gd name="connsiteY0" fmla="*/ 94488 h 135381"/>
                <a:gd name="connsiteX1" fmla="*/ 79248 w 137286"/>
                <a:gd name="connsiteY1" fmla="*/ 135382 h 135381"/>
                <a:gd name="connsiteX2" fmla="*/ 0 w 137286"/>
                <a:gd name="connsiteY2" fmla="*/ 71501 h 135381"/>
                <a:gd name="connsiteX3" fmla="*/ 99822 w 137286"/>
                <a:gd name="connsiteY3" fmla="*/ 0 h 135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7286" h="135381">
                  <a:moveTo>
                    <a:pt x="137287" y="94488"/>
                  </a:moveTo>
                  <a:cubicBezTo>
                    <a:pt x="114849" y="103096"/>
                    <a:pt x="94904" y="117149"/>
                    <a:pt x="79248" y="135382"/>
                  </a:cubicBezTo>
                  <a:lnTo>
                    <a:pt x="0" y="71501"/>
                  </a:lnTo>
                  <a:cubicBezTo>
                    <a:pt x="26796" y="39722"/>
                    <a:pt x="61110" y="15143"/>
                    <a:pt x="99822" y="0"/>
                  </a:cubicBezTo>
                  <a:close/>
                </a:path>
              </a:pathLst>
            </a:custGeom>
            <a:solidFill>
              <a:srgbClr val="004FA5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28" name="Freeform: Shape 1227">
              <a:extLst>
                <a:ext uri="{FF2B5EF4-FFF2-40B4-BE49-F238E27FC236}">
                  <a16:creationId xmlns:a16="http://schemas.microsoft.com/office/drawing/2014/main" id="{64FE79B1-664D-4216-90B8-FB885AEF0E0A}"/>
                </a:ext>
              </a:extLst>
            </p:cNvPr>
            <p:cNvSpPr/>
            <p:nvPr/>
          </p:nvSpPr>
          <p:spPr>
            <a:xfrm>
              <a:off x="1548040" y="998343"/>
              <a:ext cx="125729" cy="112397"/>
            </a:xfrm>
            <a:custGeom>
              <a:avLst/>
              <a:gdLst>
                <a:gd name="connsiteX0" fmla="*/ 125730 w 125729"/>
                <a:gd name="connsiteY0" fmla="*/ 2542 h 112397"/>
                <a:gd name="connsiteX1" fmla="*/ 110871 w 125729"/>
                <a:gd name="connsiteY1" fmla="*/ 104142 h 112397"/>
                <a:gd name="connsiteX2" fmla="*/ 37465 w 125729"/>
                <a:gd name="connsiteY2" fmla="*/ 112397 h 112397"/>
                <a:gd name="connsiteX3" fmla="*/ 0 w 125729"/>
                <a:gd name="connsiteY3" fmla="*/ 17274 h 112397"/>
                <a:gd name="connsiteX4" fmla="*/ 90043 w 125729"/>
                <a:gd name="connsiteY4" fmla="*/ 2 h 112397"/>
                <a:gd name="connsiteX5" fmla="*/ 125730 w 125729"/>
                <a:gd name="connsiteY5" fmla="*/ 2542 h 112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729" h="112397">
                  <a:moveTo>
                    <a:pt x="125730" y="2542"/>
                  </a:moveTo>
                  <a:lnTo>
                    <a:pt x="110871" y="104142"/>
                  </a:lnTo>
                  <a:cubicBezTo>
                    <a:pt x="86100" y="100524"/>
                    <a:pt x="60814" y="103367"/>
                    <a:pt x="37465" y="112397"/>
                  </a:cubicBezTo>
                  <a:lnTo>
                    <a:pt x="0" y="17274"/>
                  </a:lnTo>
                  <a:cubicBezTo>
                    <a:pt x="28681" y="5974"/>
                    <a:pt x="59217" y="117"/>
                    <a:pt x="90043" y="2"/>
                  </a:cubicBezTo>
                  <a:cubicBezTo>
                    <a:pt x="101986" y="-49"/>
                    <a:pt x="113915" y="800"/>
                    <a:pt x="125730" y="2542"/>
                  </a:cubicBezTo>
                  <a:close/>
                </a:path>
              </a:pathLst>
            </a:custGeom>
            <a:solidFill>
              <a:srgbClr val="6C409E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29" name="Freeform: Shape 1228">
              <a:extLst>
                <a:ext uri="{FF2B5EF4-FFF2-40B4-BE49-F238E27FC236}">
                  <a16:creationId xmlns:a16="http://schemas.microsoft.com/office/drawing/2014/main" id="{C58C3BA3-3ABF-469B-BD8A-EB651803E055}"/>
                </a:ext>
              </a:extLst>
            </p:cNvPr>
            <p:cNvSpPr/>
            <p:nvPr/>
          </p:nvSpPr>
          <p:spPr>
            <a:xfrm>
              <a:off x="1658910" y="1000378"/>
              <a:ext cx="135255" cy="132333"/>
            </a:xfrm>
            <a:custGeom>
              <a:avLst/>
              <a:gdLst>
                <a:gd name="connsiteX0" fmla="*/ 135255 w 135255"/>
                <a:gd name="connsiteY0" fmla="*/ 53340 h 132333"/>
                <a:gd name="connsiteX1" fmla="*/ 70358 w 135255"/>
                <a:gd name="connsiteY1" fmla="*/ 132334 h 132333"/>
                <a:gd name="connsiteX2" fmla="*/ 0 w 135255"/>
                <a:gd name="connsiteY2" fmla="*/ 101600 h 132333"/>
                <a:gd name="connsiteX3" fmla="*/ 14859 w 135255"/>
                <a:gd name="connsiteY3" fmla="*/ 0 h 132333"/>
                <a:gd name="connsiteX4" fmla="*/ 135255 w 135255"/>
                <a:gd name="connsiteY4" fmla="*/ 53340 h 132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255" h="132333">
                  <a:moveTo>
                    <a:pt x="135255" y="53340"/>
                  </a:moveTo>
                  <a:lnTo>
                    <a:pt x="70358" y="132334"/>
                  </a:lnTo>
                  <a:cubicBezTo>
                    <a:pt x="50099" y="115944"/>
                    <a:pt x="25791" y="105326"/>
                    <a:pt x="0" y="101600"/>
                  </a:cubicBezTo>
                  <a:lnTo>
                    <a:pt x="14859" y="0"/>
                  </a:lnTo>
                  <a:cubicBezTo>
                    <a:pt x="59091" y="6515"/>
                    <a:pt x="100713" y="24955"/>
                    <a:pt x="135255" y="53340"/>
                  </a:cubicBezTo>
                  <a:close/>
                </a:path>
              </a:pathLst>
            </a:custGeom>
            <a:solidFill>
              <a:srgbClr val="A93F9B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30" name="Freeform: Shape 1229">
              <a:extLst>
                <a:ext uri="{FF2B5EF4-FFF2-40B4-BE49-F238E27FC236}">
                  <a16:creationId xmlns:a16="http://schemas.microsoft.com/office/drawing/2014/main" id="{197E705D-BA97-4026-A4BC-C012739021A6}"/>
                </a:ext>
              </a:extLst>
            </p:cNvPr>
            <p:cNvSpPr/>
            <p:nvPr/>
          </p:nvSpPr>
          <p:spPr>
            <a:xfrm>
              <a:off x="1729268" y="1053718"/>
              <a:ext cx="141732" cy="144652"/>
            </a:xfrm>
            <a:custGeom>
              <a:avLst/>
              <a:gdLst>
                <a:gd name="connsiteX0" fmla="*/ 141732 w 141732"/>
                <a:gd name="connsiteY0" fmla="*/ 107950 h 144652"/>
                <a:gd name="connsiteX1" fmla="*/ 46355 w 141732"/>
                <a:gd name="connsiteY1" fmla="*/ 144653 h 144652"/>
                <a:gd name="connsiteX2" fmla="*/ 0 w 141732"/>
                <a:gd name="connsiteY2" fmla="*/ 78994 h 144652"/>
                <a:gd name="connsiteX3" fmla="*/ 64897 w 141732"/>
                <a:gd name="connsiteY3" fmla="*/ 0 h 144652"/>
                <a:gd name="connsiteX4" fmla="*/ 141732 w 141732"/>
                <a:gd name="connsiteY4" fmla="*/ 107950 h 144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732" h="144652">
                  <a:moveTo>
                    <a:pt x="141732" y="107950"/>
                  </a:moveTo>
                  <a:lnTo>
                    <a:pt x="46355" y="144653"/>
                  </a:lnTo>
                  <a:cubicBezTo>
                    <a:pt x="37391" y="118840"/>
                    <a:pt x="21324" y="96081"/>
                    <a:pt x="0" y="78994"/>
                  </a:cubicBezTo>
                  <a:lnTo>
                    <a:pt x="64897" y="0"/>
                  </a:lnTo>
                  <a:cubicBezTo>
                    <a:pt x="99848" y="28328"/>
                    <a:pt x="126412" y="65650"/>
                    <a:pt x="141732" y="107950"/>
                  </a:cubicBezTo>
                  <a:close/>
                </a:path>
              </a:pathLst>
            </a:custGeom>
            <a:solidFill>
              <a:srgbClr val="E73C98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31" name="Freeform: Shape 1230">
              <a:extLst>
                <a:ext uri="{FF2B5EF4-FFF2-40B4-BE49-F238E27FC236}">
                  <a16:creationId xmlns:a16="http://schemas.microsoft.com/office/drawing/2014/main" id="{DB8FD64F-D414-4178-93D1-478A12DB2AF2}"/>
                </a:ext>
              </a:extLst>
            </p:cNvPr>
            <p:cNvSpPr/>
            <p:nvPr/>
          </p:nvSpPr>
          <p:spPr>
            <a:xfrm>
              <a:off x="1775623" y="1161668"/>
              <a:ext cx="110236" cy="130555"/>
            </a:xfrm>
            <a:custGeom>
              <a:avLst/>
              <a:gdLst>
                <a:gd name="connsiteX0" fmla="*/ 110236 w 110236"/>
                <a:gd name="connsiteY0" fmla="*/ 84582 h 130555"/>
                <a:gd name="connsiteX1" fmla="*/ 105918 w 110236"/>
                <a:gd name="connsiteY1" fmla="*/ 130556 h 130555"/>
                <a:gd name="connsiteX2" fmla="*/ 4953 w 110236"/>
                <a:gd name="connsiteY2" fmla="*/ 114300 h 130555"/>
                <a:gd name="connsiteX3" fmla="*/ 8001 w 110236"/>
                <a:gd name="connsiteY3" fmla="*/ 84582 h 130555"/>
                <a:gd name="connsiteX4" fmla="*/ 0 w 110236"/>
                <a:gd name="connsiteY4" fmla="*/ 36703 h 130555"/>
                <a:gd name="connsiteX5" fmla="*/ 95377 w 110236"/>
                <a:gd name="connsiteY5" fmla="*/ 0 h 130555"/>
                <a:gd name="connsiteX6" fmla="*/ 110236 w 110236"/>
                <a:gd name="connsiteY6" fmla="*/ 84582 h 130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0236" h="130555">
                  <a:moveTo>
                    <a:pt x="110236" y="84582"/>
                  </a:moveTo>
                  <a:cubicBezTo>
                    <a:pt x="110227" y="100007"/>
                    <a:pt x="108781" y="115399"/>
                    <a:pt x="105918" y="130556"/>
                  </a:cubicBezTo>
                  <a:lnTo>
                    <a:pt x="4953" y="114300"/>
                  </a:lnTo>
                  <a:cubicBezTo>
                    <a:pt x="6998" y="104527"/>
                    <a:pt x="8019" y="94567"/>
                    <a:pt x="8001" y="84582"/>
                  </a:cubicBezTo>
                  <a:cubicBezTo>
                    <a:pt x="8031" y="68287"/>
                    <a:pt x="5326" y="52103"/>
                    <a:pt x="0" y="36703"/>
                  </a:cubicBezTo>
                  <a:lnTo>
                    <a:pt x="95377" y="0"/>
                  </a:lnTo>
                  <a:cubicBezTo>
                    <a:pt x="105256" y="27103"/>
                    <a:pt x="110286" y="55734"/>
                    <a:pt x="110236" y="84582"/>
                  </a:cubicBezTo>
                  <a:close/>
                </a:path>
              </a:pathLst>
            </a:custGeom>
            <a:solidFill>
              <a:srgbClr val="F01516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32" name="Freeform: Shape 1231">
              <a:extLst>
                <a:ext uri="{FF2B5EF4-FFF2-40B4-BE49-F238E27FC236}">
                  <a16:creationId xmlns:a16="http://schemas.microsoft.com/office/drawing/2014/main" id="{D34279A8-1AC3-4A2E-A275-900A9CF19C4C}"/>
                </a:ext>
              </a:extLst>
            </p:cNvPr>
            <p:cNvSpPr/>
            <p:nvPr/>
          </p:nvSpPr>
          <p:spPr>
            <a:xfrm>
              <a:off x="1753272" y="1275968"/>
              <a:ext cx="128270" cy="123825"/>
            </a:xfrm>
            <a:custGeom>
              <a:avLst/>
              <a:gdLst>
                <a:gd name="connsiteX0" fmla="*/ 128270 w 128270"/>
                <a:gd name="connsiteY0" fmla="*/ 16256 h 123825"/>
                <a:gd name="connsiteX1" fmla="*/ 79248 w 128270"/>
                <a:gd name="connsiteY1" fmla="*/ 123825 h 123825"/>
                <a:gd name="connsiteX2" fmla="*/ 0 w 128270"/>
                <a:gd name="connsiteY2" fmla="*/ 59182 h 123825"/>
                <a:gd name="connsiteX3" fmla="*/ 27305 w 128270"/>
                <a:gd name="connsiteY3" fmla="*/ 0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270" h="123825">
                  <a:moveTo>
                    <a:pt x="128270" y="16256"/>
                  </a:moveTo>
                  <a:cubicBezTo>
                    <a:pt x="120940" y="55572"/>
                    <a:pt x="104111" y="92500"/>
                    <a:pt x="79248" y="123825"/>
                  </a:cubicBezTo>
                  <a:lnTo>
                    <a:pt x="0" y="59182"/>
                  </a:lnTo>
                  <a:cubicBezTo>
                    <a:pt x="13536" y="41820"/>
                    <a:pt x="22880" y="21566"/>
                    <a:pt x="27305" y="0"/>
                  </a:cubicBezTo>
                  <a:close/>
                </a:path>
              </a:pathLst>
            </a:custGeom>
            <a:solidFill>
              <a:srgbClr val="F57201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33" name="Freeform: Shape 1232">
              <a:extLst>
                <a:ext uri="{FF2B5EF4-FFF2-40B4-BE49-F238E27FC236}">
                  <a16:creationId xmlns:a16="http://schemas.microsoft.com/office/drawing/2014/main" id="{31B26262-3444-4401-8830-0D44404C6CC8}"/>
                </a:ext>
              </a:extLst>
            </p:cNvPr>
            <p:cNvSpPr/>
            <p:nvPr/>
          </p:nvSpPr>
          <p:spPr>
            <a:xfrm>
              <a:off x="1692566" y="1334769"/>
              <a:ext cx="139953" cy="141223"/>
            </a:xfrm>
            <a:custGeom>
              <a:avLst/>
              <a:gdLst>
                <a:gd name="connsiteX0" fmla="*/ 139954 w 139953"/>
                <a:gd name="connsiteY0" fmla="*/ 65024 h 141223"/>
                <a:gd name="connsiteX1" fmla="*/ 37465 w 139953"/>
                <a:gd name="connsiteY1" fmla="*/ 141224 h 141223"/>
                <a:gd name="connsiteX2" fmla="*/ 0 w 139953"/>
                <a:gd name="connsiteY2" fmla="*/ 46228 h 141223"/>
                <a:gd name="connsiteX3" fmla="*/ 60706 w 139953"/>
                <a:gd name="connsiteY3" fmla="*/ 0 h 141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953" h="141223">
                  <a:moveTo>
                    <a:pt x="139954" y="65024"/>
                  </a:moveTo>
                  <a:cubicBezTo>
                    <a:pt x="113011" y="98918"/>
                    <a:pt x="77682" y="125185"/>
                    <a:pt x="37465" y="141224"/>
                  </a:cubicBezTo>
                  <a:lnTo>
                    <a:pt x="0" y="46228"/>
                  </a:lnTo>
                  <a:cubicBezTo>
                    <a:pt x="23980" y="36481"/>
                    <a:pt x="44933" y="20525"/>
                    <a:pt x="60706" y="0"/>
                  </a:cubicBezTo>
                  <a:close/>
                </a:path>
              </a:pathLst>
            </a:custGeom>
            <a:solidFill>
              <a:srgbClr val="FFC300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34" name="Freeform: Shape 1233">
              <a:extLst>
                <a:ext uri="{FF2B5EF4-FFF2-40B4-BE49-F238E27FC236}">
                  <a16:creationId xmlns:a16="http://schemas.microsoft.com/office/drawing/2014/main" id="{0B206685-C48A-4943-8210-0FDBA81A8798}"/>
                </a:ext>
              </a:extLst>
            </p:cNvPr>
            <p:cNvSpPr/>
            <p:nvPr/>
          </p:nvSpPr>
          <p:spPr>
            <a:xfrm>
              <a:off x="1601379" y="1381504"/>
              <a:ext cx="128651" cy="112522"/>
            </a:xfrm>
            <a:custGeom>
              <a:avLst/>
              <a:gdLst>
                <a:gd name="connsiteX0" fmla="*/ 128651 w 128651"/>
                <a:gd name="connsiteY0" fmla="*/ 94869 h 112522"/>
                <a:gd name="connsiteX1" fmla="*/ 0 w 128651"/>
                <a:gd name="connsiteY1" fmla="*/ 109855 h 112522"/>
                <a:gd name="connsiteX2" fmla="*/ 14859 w 128651"/>
                <a:gd name="connsiteY2" fmla="*/ 8255 h 112522"/>
                <a:gd name="connsiteX3" fmla="*/ 36703 w 128651"/>
                <a:gd name="connsiteY3" fmla="*/ 10541 h 112522"/>
                <a:gd name="connsiteX4" fmla="*/ 91313 w 128651"/>
                <a:gd name="connsiteY4" fmla="*/ 0 h 112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651" h="112522">
                  <a:moveTo>
                    <a:pt x="128651" y="94869"/>
                  </a:moveTo>
                  <a:cubicBezTo>
                    <a:pt x="87831" y="111088"/>
                    <a:pt x="43455" y="116257"/>
                    <a:pt x="0" y="109855"/>
                  </a:cubicBezTo>
                  <a:lnTo>
                    <a:pt x="14859" y="8255"/>
                  </a:lnTo>
                  <a:cubicBezTo>
                    <a:pt x="22067" y="9602"/>
                    <a:pt x="29372" y="10366"/>
                    <a:pt x="36703" y="10541"/>
                  </a:cubicBezTo>
                  <a:cubicBezTo>
                    <a:pt x="55411" y="10530"/>
                    <a:pt x="73945" y="6952"/>
                    <a:pt x="91313" y="0"/>
                  </a:cubicBezTo>
                  <a:close/>
                </a:path>
              </a:pathLst>
            </a:custGeom>
            <a:solidFill>
              <a:srgbClr val="FFF300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35" name="Freeform: Shape 1234">
              <a:extLst>
                <a:ext uri="{FF2B5EF4-FFF2-40B4-BE49-F238E27FC236}">
                  <a16:creationId xmlns:a16="http://schemas.microsoft.com/office/drawing/2014/main" id="{A30EB5AB-EE53-44FB-B5D3-38FC0A1D6BDC}"/>
                </a:ext>
              </a:extLst>
            </p:cNvPr>
            <p:cNvSpPr/>
            <p:nvPr/>
          </p:nvSpPr>
          <p:spPr>
            <a:xfrm>
              <a:off x="1479713" y="1358518"/>
              <a:ext cx="136525" cy="133350"/>
            </a:xfrm>
            <a:custGeom>
              <a:avLst/>
              <a:gdLst>
                <a:gd name="connsiteX0" fmla="*/ 136525 w 136525"/>
                <a:gd name="connsiteY0" fmla="*/ 31750 h 133350"/>
                <a:gd name="connsiteX1" fmla="*/ 121666 w 136525"/>
                <a:gd name="connsiteY1" fmla="*/ 133350 h 133350"/>
                <a:gd name="connsiteX2" fmla="*/ 0 w 136525"/>
                <a:gd name="connsiteY2" fmla="*/ 79121 h 133350"/>
                <a:gd name="connsiteX3" fmla="*/ 64897 w 136525"/>
                <a:gd name="connsiteY3" fmla="*/ 0 h 133350"/>
                <a:gd name="connsiteX4" fmla="*/ 136525 w 136525"/>
                <a:gd name="connsiteY4" fmla="*/ 31750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25" h="133350">
                  <a:moveTo>
                    <a:pt x="136525" y="31750"/>
                  </a:moveTo>
                  <a:lnTo>
                    <a:pt x="121666" y="133350"/>
                  </a:lnTo>
                  <a:cubicBezTo>
                    <a:pt x="76906" y="126768"/>
                    <a:pt x="34817" y="108009"/>
                    <a:pt x="0" y="79121"/>
                  </a:cubicBezTo>
                  <a:lnTo>
                    <a:pt x="64897" y="0"/>
                  </a:lnTo>
                  <a:cubicBezTo>
                    <a:pt x="85394" y="16977"/>
                    <a:pt x="110181" y="27964"/>
                    <a:pt x="136525" y="31750"/>
                  </a:cubicBezTo>
                  <a:close/>
                </a:path>
              </a:pathLst>
            </a:custGeom>
            <a:solidFill>
              <a:srgbClr val="8AFF00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36" name="Freeform: Shape 1235">
              <a:extLst>
                <a:ext uri="{FF2B5EF4-FFF2-40B4-BE49-F238E27FC236}">
                  <a16:creationId xmlns:a16="http://schemas.microsoft.com/office/drawing/2014/main" id="{53144727-D117-4B29-936D-0F92224B86D8}"/>
                </a:ext>
              </a:extLst>
            </p:cNvPr>
            <p:cNvSpPr/>
            <p:nvPr/>
          </p:nvSpPr>
          <p:spPr>
            <a:xfrm>
              <a:off x="1543080" y="1150745"/>
              <a:ext cx="189998" cy="190500"/>
            </a:xfrm>
            <a:custGeom>
              <a:avLst/>
              <a:gdLst>
                <a:gd name="connsiteX0" fmla="*/ 184664 w 189998"/>
                <a:gd name="connsiteY0" fmla="*/ 64262 h 190500"/>
                <a:gd name="connsiteX1" fmla="*/ 154438 w 189998"/>
                <a:gd name="connsiteY1" fmla="*/ 21463 h 190500"/>
                <a:gd name="connsiteX2" fmla="*/ 108464 w 189998"/>
                <a:gd name="connsiteY2" fmla="*/ 1397 h 190500"/>
                <a:gd name="connsiteX3" fmla="*/ 95002 w 189998"/>
                <a:gd name="connsiteY3" fmla="*/ 0 h 190500"/>
                <a:gd name="connsiteX4" fmla="*/ 22993 w 189998"/>
                <a:gd name="connsiteY4" fmla="*/ 33147 h 190500"/>
                <a:gd name="connsiteX5" fmla="*/ 641 w 189998"/>
                <a:gd name="connsiteY5" fmla="*/ 83947 h 190500"/>
                <a:gd name="connsiteX6" fmla="*/ 6 w 189998"/>
                <a:gd name="connsiteY6" fmla="*/ 94869 h 190500"/>
                <a:gd name="connsiteX7" fmla="*/ 34042 w 189998"/>
                <a:gd name="connsiteY7" fmla="*/ 167767 h 190500"/>
                <a:gd name="connsiteX8" fmla="*/ 80905 w 189998"/>
                <a:gd name="connsiteY8" fmla="*/ 188722 h 190500"/>
                <a:gd name="connsiteX9" fmla="*/ 95002 w 189998"/>
                <a:gd name="connsiteY9" fmla="*/ 190500 h 190500"/>
                <a:gd name="connsiteX10" fmla="*/ 187966 w 189998"/>
                <a:gd name="connsiteY10" fmla="*/ 114935 h 190500"/>
                <a:gd name="connsiteX11" fmla="*/ 189998 w 189998"/>
                <a:gd name="connsiteY11" fmla="*/ 95504 h 190500"/>
                <a:gd name="connsiteX12" fmla="*/ 184664 w 189998"/>
                <a:gd name="connsiteY12" fmla="*/ 64262 h 190500"/>
                <a:gd name="connsiteX13" fmla="*/ 95002 w 189998"/>
                <a:gd name="connsiteY13" fmla="*/ 94234 h 190500"/>
                <a:gd name="connsiteX14" fmla="*/ 95002 w 189998"/>
                <a:gd name="connsiteY14" fmla="*/ 93472 h 190500"/>
                <a:gd name="connsiteX15" fmla="*/ 95002 w 189998"/>
                <a:gd name="connsiteY15" fmla="*/ 93472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89998" h="190500">
                  <a:moveTo>
                    <a:pt x="184664" y="64262"/>
                  </a:moveTo>
                  <a:cubicBezTo>
                    <a:pt x="178776" y="47457"/>
                    <a:pt x="168307" y="32633"/>
                    <a:pt x="154438" y="21463"/>
                  </a:cubicBezTo>
                  <a:cubicBezTo>
                    <a:pt x="141208" y="10744"/>
                    <a:pt x="125320" y="3809"/>
                    <a:pt x="108464" y="1397"/>
                  </a:cubicBezTo>
                  <a:cubicBezTo>
                    <a:pt x="104015" y="617"/>
                    <a:pt x="99517" y="150"/>
                    <a:pt x="95002" y="0"/>
                  </a:cubicBezTo>
                  <a:cubicBezTo>
                    <a:pt x="67305" y="-24"/>
                    <a:pt x="40987" y="12091"/>
                    <a:pt x="22993" y="33147"/>
                  </a:cubicBezTo>
                  <a:cubicBezTo>
                    <a:pt x="10550" y="47414"/>
                    <a:pt x="2753" y="65135"/>
                    <a:pt x="641" y="83947"/>
                  </a:cubicBezTo>
                  <a:cubicBezTo>
                    <a:pt x="173" y="87568"/>
                    <a:pt x="-40" y="91218"/>
                    <a:pt x="6" y="94869"/>
                  </a:cubicBezTo>
                  <a:cubicBezTo>
                    <a:pt x="-59" y="123022"/>
                    <a:pt x="12416" y="149742"/>
                    <a:pt x="34042" y="167767"/>
                  </a:cubicBezTo>
                  <a:cubicBezTo>
                    <a:pt x="47419" y="178960"/>
                    <a:pt x="63644" y="186215"/>
                    <a:pt x="80905" y="188722"/>
                  </a:cubicBezTo>
                  <a:cubicBezTo>
                    <a:pt x="85547" y="189704"/>
                    <a:pt x="90262" y="190299"/>
                    <a:pt x="95002" y="190500"/>
                  </a:cubicBezTo>
                  <a:cubicBezTo>
                    <a:pt x="139969" y="190489"/>
                    <a:pt x="178768" y="158951"/>
                    <a:pt x="187966" y="114935"/>
                  </a:cubicBezTo>
                  <a:cubicBezTo>
                    <a:pt x="189345" y="108551"/>
                    <a:pt x="190026" y="102035"/>
                    <a:pt x="189998" y="95504"/>
                  </a:cubicBezTo>
                  <a:cubicBezTo>
                    <a:pt x="190007" y="84863"/>
                    <a:pt x="188203" y="74298"/>
                    <a:pt x="184664" y="64262"/>
                  </a:cubicBezTo>
                  <a:close/>
                  <a:moveTo>
                    <a:pt x="95002" y="94234"/>
                  </a:moveTo>
                  <a:lnTo>
                    <a:pt x="95002" y="93472"/>
                  </a:lnTo>
                  <a:lnTo>
                    <a:pt x="95002" y="93472"/>
                  </a:lnTo>
                  <a:close/>
                </a:path>
              </a:pathLst>
            </a:custGeom>
            <a:solidFill>
              <a:srgbClr val="2D6C9B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37" name="Freeform: Shape 1236">
              <a:extLst>
                <a:ext uri="{FF2B5EF4-FFF2-40B4-BE49-F238E27FC236}">
                  <a16:creationId xmlns:a16="http://schemas.microsoft.com/office/drawing/2014/main" id="{90D38C20-1DCA-4027-9B9C-EAA7D2CF5B13}"/>
                </a:ext>
              </a:extLst>
            </p:cNvPr>
            <p:cNvSpPr/>
            <p:nvPr/>
          </p:nvSpPr>
          <p:spPr>
            <a:xfrm>
              <a:off x="1590584" y="1198657"/>
              <a:ext cx="95758" cy="94982"/>
            </a:xfrm>
            <a:custGeom>
              <a:avLst/>
              <a:gdLst>
                <a:gd name="connsiteX0" fmla="*/ 92583 w 95758"/>
                <a:gd name="connsiteY0" fmla="*/ 31845 h 94982"/>
                <a:gd name="connsiteX1" fmla="*/ 54483 w 95758"/>
                <a:gd name="connsiteY1" fmla="*/ 95 h 94982"/>
                <a:gd name="connsiteX2" fmla="*/ 47625 w 95758"/>
                <a:gd name="connsiteY2" fmla="*/ 95 h 94982"/>
                <a:gd name="connsiteX3" fmla="*/ 30353 w 95758"/>
                <a:gd name="connsiteY3" fmla="*/ 3270 h 94982"/>
                <a:gd name="connsiteX4" fmla="*/ 11303 w 95758"/>
                <a:gd name="connsiteY4" fmla="*/ 16732 h 94982"/>
                <a:gd name="connsiteX5" fmla="*/ 0 w 95758"/>
                <a:gd name="connsiteY5" fmla="*/ 42132 h 94982"/>
                <a:gd name="connsiteX6" fmla="*/ 1 w 95758"/>
                <a:gd name="connsiteY6" fmla="*/ 47593 h 94982"/>
                <a:gd name="connsiteX7" fmla="*/ 3684 w 95758"/>
                <a:gd name="connsiteY7" fmla="*/ 66135 h 94982"/>
                <a:gd name="connsiteX8" fmla="*/ 17146 w 95758"/>
                <a:gd name="connsiteY8" fmla="*/ 84296 h 94982"/>
                <a:gd name="connsiteX9" fmla="*/ 40767 w 95758"/>
                <a:gd name="connsiteY9" fmla="*/ 94837 h 94982"/>
                <a:gd name="connsiteX10" fmla="*/ 47879 w 95758"/>
                <a:gd name="connsiteY10" fmla="*/ 94837 h 94982"/>
                <a:gd name="connsiteX11" fmla="*/ 65786 w 95758"/>
                <a:gd name="connsiteY11" fmla="*/ 91408 h 94982"/>
                <a:gd name="connsiteX12" fmla="*/ 94742 w 95758"/>
                <a:gd name="connsiteY12" fmla="*/ 56864 h 94982"/>
                <a:gd name="connsiteX13" fmla="*/ 95758 w 95758"/>
                <a:gd name="connsiteY13" fmla="*/ 47085 h 94982"/>
                <a:gd name="connsiteX14" fmla="*/ 92583 w 95758"/>
                <a:gd name="connsiteY14" fmla="*/ 31845 h 94982"/>
                <a:gd name="connsiteX15" fmla="*/ 47498 w 95758"/>
                <a:gd name="connsiteY15" fmla="*/ 46958 h 94982"/>
                <a:gd name="connsiteX16" fmla="*/ 47498 w 95758"/>
                <a:gd name="connsiteY16" fmla="*/ 46958 h 94982"/>
                <a:gd name="connsiteX17" fmla="*/ 47498 w 95758"/>
                <a:gd name="connsiteY17" fmla="*/ 46958 h 94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95758" h="94982">
                  <a:moveTo>
                    <a:pt x="92583" y="31845"/>
                  </a:moveTo>
                  <a:cubicBezTo>
                    <a:pt x="86709" y="15046"/>
                    <a:pt x="72066" y="2844"/>
                    <a:pt x="54483" y="95"/>
                  </a:cubicBezTo>
                  <a:cubicBezTo>
                    <a:pt x="52199" y="-32"/>
                    <a:pt x="49910" y="-32"/>
                    <a:pt x="47625" y="95"/>
                  </a:cubicBezTo>
                  <a:cubicBezTo>
                    <a:pt x="41717" y="30"/>
                    <a:pt x="35852" y="1108"/>
                    <a:pt x="30353" y="3270"/>
                  </a:cubicBezTo>
                  <a:cubicBezTo>
                    <a:pt x="22976" y="6089"/>
                    <a:pt x="16425" y="10719"/>
                    <a:pt x="11303" y="16732"/>
                  </a:cubicBezTo>
                  <a:cubicBezTo>
                    <a:pt x="5100" y="23890"/>
                    <a:pt x="1166" y="32731"/>
                    <a:pt x="0" y="42132"/>
                  </a:cubicBezTo>
                  <a:cubicBezTo>
                    <a:pt x="1" y="43910"/>
                    <a:pt x="1" y="45688"/>
                    <a:pt x="1" y="47593"/>
                  </a:cubicBezTo>
                  <a:cubicBezTo>
                    <a:pt x="-30" y="53958"/>
                    <a:pt x="1223" y="60264"/>
                    <a:pt x="3684" y="66135"/>
                  </a:cubicBezTo>
                  <a:cubicBezTo>
                    <a:pt x="6703" y="73150"/>
                    <a:pt x="11311" y="79367"/>
                    <a:pt x="17146" y="84296"/>
                  </a:cubicBezTo>
                  <a:cubicBezTo>
                    <a:pt x="23900" y="89916"/>
                    <a:pt x="32074" y="93563"/>
                    <a:pt x="40767" y="94837"/>
                  </a:cubicBezTo>
                  <a:cubicBezTo>
                    <a:pt x="43134" y="95031"/>
                    <a:pt x="45513" y="95031"/>
                    <a:pt x="47879" y="94837"/>
                  </a:cubicBezTo>
                  <a:cubicBezTo>
                    <a:pt x="54017" y="94891"/>
                    <a:pt x="60103" y="93725"/>
                    <a:pt x="65786" y="91408"/>
                  </a:cubicBezTo>
                  <a:cubicBezTo>
                    <a:pt x="80567" y="85403"/>
                    <a:pt x="91412" y="72466"/>
                    <a:pt x="94742" y="56864"/>
                  </a:cubicBezTo>
                  <a:cubicBezTo>
                    <a:pt x="95401" y="53645"/>
                    <a:pt x="95742" y="50370"/>
                    <a:pt x="95758" y="47085"/>
                  </a:cubicBezTo>
                  <a:cubicBezTo>
                    <a:pt x="95582" y="41860"/>
                    <a:pt x="94508" y="36705"/>
                    <a:pt x="92583" y="31845"/>
                  </a:cubicBezTo>
                  <a:close/>
                  <a:moveTo>
                    <a:pt x="47498" y="46958"/>
                  </a:moveTo>
                  <a:lnTo>
                    <a:pt x="47498" y="46958"/>
                  </a:lnTo>
                  <a:lnTo>
                    <a:pt x="47498" y="46958"/>
                  </a:lnTo>
                  <a:close/>
                </a:path>
              </a:pathLst>
            </a:custGeom>
            <a:solidFill>
              <a:srgbClr val="003A6C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38" name="Freeform: Shape 1237">
              <a:extLst>
                <a:ext uri="{FF2B5EF4-FFF2-40B4-BE49-F238E27FC236}">
                  <a16:creationId xmlns:a16="http://schemas.microsoft.com/office/drawing/2014/main" id="{406093FF-03D3-4ADC-B749-2B1EA89EAC66}"/>
                </a:ext>
              </a:extLst>
            </p:cNvPr>
            <p:cNvSpPr/>
            <p:nvPr/>
          </p:nvSpPr>
          <p:spPr>
            <a:xfrm>
              <a:off x="1590157" y="1198497"/>
              <a:ext cx="26048" cy="26035"/>
            </a:xfrm>
            <a:custGeom>
              <a:avLst/>
              <a:gdLst>
                <a:gd name="connsiteX0" fmla="*/ 25447 w 26048"/>
                <a:gd name="connsiteY0" fmla="*/ 8637 h 26035"/>
                <a:gd name="connsiteX1" fmla="*/ 21256 w 26048"/>
                <a:gd name="connsiteY1" fmla="*/ 2668 h 26035"/>
                <a:gd name="connsiteX2" fmla="*/ 14906 w 26048"/>
                <a:gd name="connsiteY2" fmla="*/ 1 h 26035"/>
                <a:gd name="connsiteX3" fmla="*/ 13001 w 26048"/>
                <a:gd name="connsiteY3" fmla="*/ 1 h 26035"/>
                <a:gd name="connsiteX4" fmla="*/ 8302 w 26048"/>
                <a:gd name="connsiteY4" fmla="*/ 763 h 26035"/>
                <a:gd name="connsiteX5" fmla="*/ 3095 w 26048"/>
                <a:gd name="connsiteY5" fmla="*/ 4446 h 26035"/>
                <a:gd name="connsiteX6" fmla="*/ 47 w 26048"/>
                <a:gd name="connsiteY6" fmla="*/ 11558 h 26035"/>
                <a:gd name="connsiteX7" fmla="*/ 47 w 26048"/>
                <a:gd name="connsiteY7" fmla="*/ 13082 h 26035"/>
                <a:gd name="connsiteX8" fmla="*/ 1063 w 26048"/>
                <a:gd name="connsiteY8" fmla="*/ 18161 h 26035"/>
                <a:gd name="connsiteX9" fmla="*/ 4746 w 26048"/>
                <a:gd name="connsiteY9" fmla="*/ 23114 h 26035"/>
                <a:gd name="connsiteX10" fmla="*/ 11223 w 26048"/>
                <a:gd name="connsiteY10" fmla="*/ 26035 h 26035"/>
                <a:gd name="connsiteX11" fmla="*/ 13128 w 26048"/>
                <a:gd name="connsiteY11" fmla="*/ 26036 h 26035"/>
                <a:gd name="connsiteX12" fmla="*/ 18081 w 26048"/>
                <a:gd name="connsiteY12" fmla="*/ 25020 h 26035"/>
                <a:gd name="connsiteX13" fmla="*/ 23542 w 26048"/>
                <a:gd name="connsiteY13" fmla="*/ 20956 h 26035"/>
                <a:gd name="connsiteX14" fmla="*/ 25955 w 26048"/>
                <a:gd name="connsiteY14" fmla="*/ 15622 h 26035"/>
                <a:gd name="connsiteX15" fmla="*/ 25955 w 26048"/>
                <a:gd name="connsiteY15" fmla="*/ 12955 h 26035"/>
                <a:gd name="connsiteX16" fmla="*/ 25447 w 26048"/>
                <a:gd name="connsiteY16" fmla="*/ 8637 h 26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6048" h="26035">
                  <a:moveTo>
                    <a:pt x="25447" y="8637"/>
                  </a:moveTo>
                  <a:cubicBezTo>
                    <a:pt x="24626" y="6299"/>
                    <a:pt x="23176" y="4234"/>
                    <a:pt x="21256" y="2668"/>
                  </a:cubicBezTo>
                  <a:cubicBezTo>
                    <a:pt x="19425" y="1211"/>
                    <a:pt x="17228" y="288"/>
                    <a:pt x="14906" y="1"/>
                  </a:cubicBezTo>
                  <a:lnTo>
                    <a:pt x="13001" y="1"/>
                  </a:lnTo>
                  <a:cubicBezTo>
                    <a:pt x="11402" y="-16"/>
                    <a:pt x="9813" y="242"/>
                    <a:pt x="8302" y="763"/>
                  </a:cubicBezTo>
                  <a:cubicBezTo>
                    <a:pt x="6329" y="1616"/>
                    <a:pt x="4556" y="2870"/>
                    <a:pt x="3095" y="4446"/>
                  </a:cubicBezTo>
                  <a:cubicBezTo>
                    <a:pt x="1364" y="6442"/>
                    <a:pt x="298" y="8928"/>
                    <a:pt x="47" y="11558"/>
                  </a:cubicBezTo>
                  <a:cubicBezTo>
                    <a:pt x="-16" y="12064"/>
                    <a:pt x="-16" y="12576"/>
                    <a:pt x="47" y="13082"/>
                  </a:cubicBezTo>
                  <a:cubicBezTo>
                    <a:pt x="53" y="14825"/>
                    <a:pt x="398" y="16550"/>
                    <a:pt x="1063" y="18161"/>
                  </a:cubicBezTo>
                  <a:cubicBezTo>
                    <a:pt x="1864" y="20090"/>
                    <a:pt x="3129" y="21791"/>
                    <a:pt x="4746" y="23114"/>
                  </a:cubicBezTo>
                  <a:cubicBezTo>
                    <a:pt x="6583" y="24685"/>
                    <a:pt x="8830" y="25698"/>
                    <a:pt x="11223" y="26035"/>
                  </a:cubicBezTo>
                  <a:lnTo>
                    <a:pt x="13128" y="26036"/>
                  </a:lnTo>
                  <a:cubicBezTo>
                    <a:pt x="14830" y="26033"/>
                    <a:pt x="16514" y="25687"/>
                    <a:pt x="18081" y="25020"/>
                  </a:cubicBezTo>
                  <a:cubicBezTo>
                    <a:pt x="20219" y="24155"/>
                    <a:pt x="22100" y="22756"/>
                    <a:pt x="23542" y="20956"/>
                  </a:cubicBezTo>
                  <a:cubicBezTo>
                    <a:pt x="24724" y="19374"/>
                    <a:pt x="25548" y="17554"/>
                    <a:pt x="25955" y="15622"/>
                  </a:cubicBezTo>
                  <a:cubicBezTo>
                    <a:pt x="26080" y="14737"/>
                    <a:pt x="26080" y="13839"/>
                    <a:pt x="25955" y="12955"/>
                  </a:cubicBezTo>
                  <a:cubicBezTo>
                    <a:pt x="25991" y="11499"/>
                    <a:pt x="25820" y="10045"/>
                    <a:pt x="25447" y="8637"/>
                  </a:cubicBezTo>
                  <a:close/>
                </a:path>
              </a:pathLst>
            </a:custGeom>
            <a:solidFill>
              <a:srgbClr val="FFFFFF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39" name="Freeform: Shape 1238">
              <a:extLst>
                <a:ext uri="{FF2B5EF4-FFF2-40B4-BE49-F238E27FC236}">
                  <a16:creationId xmlns:a16="http://schemas.microsoft.com/office/drawing/2014/main" id="{FAFACAD6-D741-46A0-A74E-916898927EC6}"/>
                </a:ext>
              </a:extLst>
            </p:cNvPr>
            <p:cNvSpPr/>
            <p:nvPr/>
          </p:nvSpPr>
          <p:spPr>
            <a:xfrm>
              <a:off x="1654832" y="1265801"/>
              <a:ext cx="12206" cy="12033"/>
            </a:xfrm>
            <a:custGeom>
              <a:avLst/>
              <a:gdLst>
                <a:gd name="connsiteX0" fmla="*/ 12207 w 12206"/>
                <a:gd name="connsiteY0" fmla="*/ 4198 h 12033"/>
                <a:gd name="connsiteX1" fmla="*/ 10175 w 12206"/>
                <a:gd name="connsiteY1" fmla="*/ 1404 h 12033"/>
                <a:gd name="connsiteX2" fmla="*/ 7254 w 12206"/>
                <a:gd name="connsiteY2" fmla="*/ 134 h 12033"/>
                <a:gd name="connsiteX3" fmla="*/ 6365 w 12206"/>
                <a:gd name="connsiteY3" fmla="*/ 134 h 12033"/>
                <a:gd name="connsiteX4" fmla="*/ 4079 w 12206"/>
                <a:gd name="connsiteY4" fmla="*/ 134 h 12033"/>
                <a:gd name="connsiteX5" fmla="*/ 1666 w 12206"/>
                <a:gd name="connsiteY5" fmla="*/ 1785 h 12033"/>
                <a:gd name="connsiteX6" fmla="*/ 142 w 12206"/>
                <a:gd name="connsiteY6" fmla="*/ 5087 h 12033"/>
                <a:gd name="connsiteX7" fmla="*/ 142 w 12206"/>
                <a:gd name="connsiteY7" fmla="*/ 5849 h 12033"/>
                <a:gd name="connsiteX8" fmla="*/ 142 w 12206"/>
                <a:gd name="connsiteY8" fmla="*/ 8262 h 12033"/>
                <a:gd name="connsiteX9" fmla="*/ 1793 w 12206"/>
                <a:gd name="connsiteY9" fmla="*/ 10548 h 12033"/>
                <a:gd name="connsiteX10" fmla="*/ 4840 w 12206"/>
                <a:gd name="connsiteY10" fmla="*/ 11945 h 12033"/>
                <a:gd name="connsiteX11" fmla="*/ 5857 w 12206"/>
                <a:gd name="connsiteY11" fmla="*/ 11945 h 12033"/>
                <a:gd name="connsiteX12" fmla="*/ 8143 w 12206"/>
                <a:gd name="connsiteY12" fmla="*/ 11945 h 12033"/>
                <a:gd name="connsiteX13" fmla="*/ 10683 w 12206"/>
                <a:gd name="connsiteY13" fmla="*/ 10040 h 12033"/>
                <a:gd name="connsiteX14" fmla="*/ 11826 w 12206"/>
                <a:gd name="connsiteY14" fmla="*/ 7500 h 12033"/>
                <a:gd name="connsiteX15" fmla="*/ 11826 w 12206"/>
                <a:gd name="connsiteY15" fmla="*/ 6230 h 12033"/>
                <a:gd name="connsiteX16" fmla="*/ 12207 w 12206"/>
                <a:gd name="connsiteY16" fmla="*/ 4198 h 12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206" h="12033">
                  <a:moveTo>
                    <a:pt x="12207" y="4198"/>
                  </a:moveTo>
                  <a:cubicBezTo>
                    <a:pt x="11801" y="3096"/>
                    <a:pt x="11097" y="2129"/>
                    <a:pt x="10175" y="1404"/>
                  </a:cubicBezTo>
                  <a:cubicBezTo>
                    <a:pt x="9345" y="706"/>
                    <a:pt x="8330" y="265"/>
                    <a:pt x="7254" y="134"/>
                  </a:cubicBezTo>
                  <a:lnTo>
                    <a:pt x="6365" y="134"/>
                  </a:lnTo>
                  <a:cubicBezTo>
                    <a:pt x="5613" y="-45"/>
                    <a:pt x="4830" y="-45"/>
                    <a:pt x="4079" y="134"/>
                  </a:cubicBezTo>
                  <a:cubicBezTo>
                    <a:pt x="3133" y="442"/>
                    <a:pt x="2296" y="1015"/>
                    <a:pt x="1666" y="1785"/>
                  </a:cubicBezTo>
                  <a:cubicBezTo>
                    <a:pt x="834" y="2705"/>
                    <a:pt x="302" y="3857"/>
                    <a:pt x="142" y="5087"/>
                  </a:cubicBezTo>
                  <a:lnTo>
                    <a:pt x="142" y="5849"/>
                  </a:lnTo>
                  <a:cubicBezTo>
                    <a:pt x="-47" y="6642"/>
                    <a:pt x="-47" y="7468"/>
                    <a:pt x="142" y="8262"/>
                  </a:cubicBezTo>
                  <a:cubicBezTo>
                    <a:pt x="542" y="9121"/>
                    <a:pt x="1102" y="9897"/>
                    <a:pt x="1793" y="10548"/>
                  </a:cubicBezTo>
                  <a:cubicBezTo>
                    <a:pt x="2642" y="11314"/>
                    <a:pt x="3706" y="11802"/>
                    <a:pt x="4840" y="11945"/>
                  </a:cubicBezTo>
                  <a:lnTo>
                    <a:pt x="5857" y="11945"/>
                  </a:lnTo>
                  <a:cubicBezTo>
                    <a:pt x="6614" y="12064"/>
                    <a:pt x="7385" y="12064"/>
                    <a:pt x="8143" y="11945"/>
                  </a:cubicBezTo>
                  <a:cubicBezTo>
                    <a:pt x="9159" y="11575"/>
                    <a:pt x="10043" y="10912"/>
                    <a:pt x="10683" y="10040"/>
                  </a:cubicBezTo>
                  <a:cubicBezTo>
                    <a:pt x="11293" y="9316"/>
                    <a:pt x="11689" y="8436"/>
                    <a:pt x="11826" y="7500"/>
                  </a:cubicBezTo>
                  <a:cubicBezTo>
                    <a:pt x="11889" y="7079"/>
                    <a:pt x="11889" y="6651"/>
                    <a:pt x="11826" y="6230"/>
                  </a:cubicBezTo>
                  <a:cubicBezTo>
                    <a:pt x="12023" y="5567"/>
                    <a:pt x="12151" y="4887"/>
                    <a:pt x="12207" y="4198"/>
                  </a:cubicBezTo>
                  <a:close/>
                </a:path>
              </a:pathLst>
            </a:custGeom>
            <a:solidFill>
              <a:srgbClr val="FFFFFF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40" name="TextBox 1239">
              <a:extLst>
                <a:ext uri="{FF2B5EF4-FFF2-40B4-BE49-F238E27FC236}">
                  <a16:creationId xmlns:a16="http://schemas.microsoft.com/office/drawing/2014/main" id="{A14BEEB2-194D-476C-ACF3-FE365AAE2994}"/>
                </a:ext>
              </a:extLst>
            </p:cNvPr>
            <p:cNvSpPr txBox="1"/>
            <p:nvPr/>
          </p:nvSpPr>
          <p:spPr>
            <a:xfrm>
              <a:off x="1085848" y="1514407"/>
              <a:ext cx="1104470" cy="30264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txBody>
            <a:bodyPr rot="0" spcFirstLastPara="1" vertOverflow="overflow" horzOverflow="overflow" vert="horz" wrap="none" lIns="50800" tIns="50800" rIns="50800" bIns="50800" numCol="1" spcCol="38100" rtlCol="0" anchor="ctr">
              <a:spAutoFit/>
            </a:bodyPr>
            <a:lstStyle/>
            <a:p>
              <a: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1300" b="1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Oswald" pitchFamily="2" charset="0"/>
                  <a:sym typeface="Orbitron"/>
                  <a:rtl val="0"/>
                </a:rPr>
                <a:t>BRAND </a:t>
              </a:r>
              <a:r>
                <a:rPr kumimoji="0" lang="en-US" sz="1300" b="1" i="0" u="none" strike="noStrike" cap="none" spc="0" normalizeH="0" baseline="0" dirty="0" err="1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Oswald" pitchFamily="2" charset="0"/>
                  <a:sym typeface="Orbitron"/>
                  <a:rtl val="0"/>
                </a:rPr>
                <a:t>BRAND</a:t>
              </a:r>
              <a:endParaRPr kumimoji="0" lang="en-US" sz="13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Oswald" pitchFamily="2" charset="0"/>
                <a:sym typeface="Orbitron"/>
                <a:rtl val="0"/>
              </a:endParaRPr>
            </a:p>
          </p:txBody>
        </p:sp>
        <p:sp>
          <p:nvSpPr>
            <p:cNvPr id="1241" name="TextBox 1240">
              <a:extLst>
                <a:ext uri="{FF2B5EF4-FFF2-40B4-BE49-F238E27FC236}">
                  <a16:creationId xmlns:a16="http://schemas.microsoft.com/office/drawing/2014/main" id="{7AD9200F-FFB5-44E5-B0D9-3CD94624FDC1}"/>
                </a:ext>
              </a:extLst>
            </p:cNvPr>
            <p:cNvSpPr txBox="1"/>
            <p:nvPr/>
          </p:nvSpPr>
          <p:spPr>
            <a:xfrm>
              <a:off x="1334314" y="1696718"/>
              <a:ext cx="607539" cy="21031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txBody>
            <a:bodyPr rot="0" spcFirstLastPara="1" vertOverflow="overflow" horzOverflow="overflow" vert="horz" wrap="none" lIns="50800" tIns="50800" rIns="50800" bIns="50800" numCol="1" spcCol="38100" rtlCol="0" anchor="ctr">
              <a:spAutoFit/>
            </a:bodyPr>
            <a:lstStyle/>
            <a:p>
              <a: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sz="700" b="1" dirty="0">
                  <a:latin typeface="Oswald" pitchFamily="2" charset="0"/>
                  <a:sym typeface="Orbitron"/>
                  <a:rtl val="0"/>
                </a:rPr>
                <a:t>PHOTOGRAPY</a:t>
              </a:r>
              <a:endParaRPr kumimoji="0" lang="en-US" sz="7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Oswald" pitchFamily="2" charset="0"/>
                <a:sym typeface="Orbitron"/>
                <a:rtl val="0"/>
              </a:endParaRPr>
            </a:p>
          </p:txBody>
        </p:sp>
      </p:grpSp>
      <p:sp>
        <p:nvSpPr>
          <p:cNvPr id="1242" name="TextBox 1241">
            <a:extLst>
              <a:ext uri="{FF2B5EF4-FFF2-40B4-BE49-F238E27FC236}">
                <a16:creationId xmlns:a16="http://schemas.microsoft.com/office/drawing/2014/main" id="{77E7A289-244C-4780-8781-129D62CE0459}"/>
              </a:ext>
            </a:extLst>
          </p:cNvPr>
          <p:cNvSpPr txBox="1"/>
          <p:nvPr/>
        </p:nvSpPr>
        <p:spPr>
          <a:xfrm>
            <a:off x="977653" y="8571094"/>
            <a:ext cx="1118896" cy="26417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700" b="1" i="0" u="none" strike="noStrike" cap="none" spc="0" normalizeH="0" baseline="0" dirty="0">
                <a:ln>
                  <a:noFill/>
                </a:ln>
                <a:solidFill>
                  <a:srgbClr val="004FA5"/>
                </a:solidFill>
                <a:effectLst/>
                <a:uFillTx/>
                <a:latin typeface="Oswald" pitchFamily="2" charset="0"/>
                <a:sym typeface="Orbitron"/>
                <a:rtl val="0"/>
              </a:rPr>
              <a:t>www.</a:t>
            </a:r>
            <a:r>
              <a:rPr kumimoji="0" lang="en-US" sz="1050" b="1" i="0" u="none" strike="noStrike" cap="none" spc="0" normalizeH="0" baseline="0" dirty="0">
                <a:ln>
                  <a:noFill/>
                </a:ln>
                <a:solidFill>
                  <a:srgbClr val="004FA5"/>
                </a:solidFill>
                <a:effectLst/>
                <a:uFillTx/>
                <a:latin typeface="Oswald" pitchFamily="2" charset="0"/>
                <a:sym typeface="Orbitron"/>
                <a:rtl val="0"/>
              </a:rPr>
              <a:t>yourwebsite</a:t>
            </a:r>
            <a:r>
              <a:rPr kumimoji="0" lang="en-US" sz="700" b="1" i="0" u="none" strike="noStrike" cap="none" spc="0" normalizeH="0" baseline="0" dirty="0">
                <a:ln>
                  <a:noFill/>
                </a:ln>
                <a:solidFill>
                  <a:srgbClr val="004FA5"/>
                </a:solidFill>
                <a:effectLst/>
                <a:uFillTx/>
                <a:latin typeface="Oswald" pitchFamily="2" charset="0"/>
                <a:sym typeface="Orbitron"/>
                <a:rtl val="0"/>
              </a:rPr>
              <a:t>.com</a:t>
            </a:r>
          </a:p>
        </p:txBody>
      </p:sp>
    </p:spTree>
    <p:extLst>
      <p:ext uri="{BB962C8B-B14F-4D97-AF65-F5344CB8AC3E}">
        <p14:creationId xmlns:p14="http://schemas.microsoft.com/office/powerpoint/2010/main" val="2601980957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+1 23 456 789">
            <a:extLst>
              <a:ext uri="{FF2B5EF4-FFF2-40B4-BE49-F238E27FC236}">
                <a16:creationId xmlns:a16="http://schemas.microsoft.com/office/drawing/2014/main" id="{5A641CFB-B03A-46D4-8674-B2C7BE82AE81}"/>
              </a:ext>
            </a:extLst>
          </p:cNvPr>
          <p:cNvSpPr txBox="1"/>
          <p:nvPr/>
        </p:nvSpPr>
        <p:spPr>
          <a:xfrm>
            <a:off x="5616532" y="535710"/>
            <a:ext cx="1278754" cy="203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r">
              <a:defRPr sz="800"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t>+1 23 456 789</a:t>
            </a:r>
          </a:p>
        </p:txBody>
      </p:sp>
      <p:sp>
        <p:nvSpPr>
          <p:cNvPr id="4" name="Your address here St.">
            <a:extLst>
              <a:ext uri="{FF2B5EF4-FFF2-40B4-BE49-F238E27FC236}">
                <a16:creationId xmlns:a16="http://schemas.microsoft.com/office/drawing/2014/main" id="{3D11DC39-B0D4-4AAF-A5F1-1D51CFF8C739}"/>
              </a:ext>
            </a:extLst>
          </p:cNvPr>
          <p:cNvSpPr txBox="1"/>
          <p:nvPr/>
        </p:nvSpPr>
        <p:spPr>
          <a:xfrm>
            <a:off x="5549720" y="947749"/>
            <a:ext cx="1345566" cy="228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>
              <a:defRPr sz="800"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t>Your address here St.</a:t>
            </a:r>
          </a:p>
        </p:txBody>
      </p:sp>
      <p:sp>
        <p:nvSpPr>
          <p:cNvPr id="5" name="www.yourwebsite.com">
            <a:extLst>
              <a:ext uri="{FF2B5EF4-FFF2-40B4-BE49-F238E27FC236}">
                <a16:creationId xmlns:a16="http://schemas.microsoft.com/office/drawing/2014/main" id="{D0851C9F-AD2A-43F9-A259-616B57EF63AD}"/>
              </a:ext>
            </a:extLst>
          </p:cNvPr>
          <p:cNvSpPr txBox="1"/>
          <p:nvPr/>
        </p:nvSpPr>
        <p:spPr>
          <a:xfrm>
            <a:off x="5409577" y="1313868"/>
            <a:ext cx="1485709" cy="330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r">
              <a:defRPr sz="800"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rPr dirty="0"/>
              <a:t>www.yourwebsite.com</a:t>
            </a:r>
          </a:p>
        </p:txBody>
      </p:sp>
      <p:sp>
        <p:nvSpPr>
          <p:cNvPr id="6" name="Shape">
            <a:extLst>
              <a:ext uri="{FF2B5EF4-FFF2-40B4-BE49-F238E27FC236}">
                <a16:creationId xmlns:a16="http://schemas.microsoft.com/office/drawing/2014/main" id="{357D4600-9667-48D0-BFD8-8535A658F58B}"/>
              </a:ext>
            </a:extLst>
          </p:cNvPr>
          <p:cNvSpPr/>
          <p:nvPr/>
        </p:nvSpPr>
        <p:spPr>
          <a:xfrm>
            <a:off x="6979593" y="869644"/>
            <a:ext cx="251463" cy="384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solidFill>
            <a:srgbClr val="68B0AB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7" name="Shape">
            <a:extLst>
              <a:ext uri="{FF2B5EF4-FFF2-40B4-BE49-F238E27FC236}">
                <a16:creationId xmlns:a16="http://schemas.microsoft.com/office/drawing/2014/main" id="{1C587C06-37DD-402D-8826-BA18937621C2}"/>
              </a:ext>
            </a:extLst>
          </p:cNvPr>
          <p:cNvSpPr/>
          <p:nvPr/>
        </p:nvSpPr>
        <p:spPr>
          <a:xfrm>
            <a:off x="6979593" y="450544"/>
            <a:ext cx="251463" cy="384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solidFill>
            <a:srgbClr val="68B0AB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8" name="Shape">
            <a:extLst>
              <a:ext uri="{FF2B5EF4-FFF2-40B4-BE49-F238E27FC236}">
                <a16:creationId xmlns:a16="http://schemas.microsoft.com/office/drawing/2014/main" id="{F58797DF-09CE-47E7-AAC7-65D9E2CBA9F7}"/>
              </a:ext>
            </a:extLst>
          </p:cNvPr>
          <p:cNvSpPr/>
          <p:nvPr/>
        </p:nvSpPr>
        <p:spPr>
          <a:xfrm>
            <a:off x="6979593" y="1288745"/>
            <a:ext cx="251463" cy="384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solidFill>
            <a:srgbClr val="68B0AB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9" name="Shape">
            <a:extLst>
              <a:ext uri="{FF2B5EF4-FFF2-40B4-BE49-F238E27FC236}">
                <a16:creationId xmlns:a16="http://schemas.microsoft.com/office/drawing/2014/main" id="{DF3C84B9-9824-415B-B89D-9A3F67633DC5}"/>
              </a:ext>
            </a:extLst>
          </p:cNvPr>
          <p:cNvSpPr/>
          <p:nvPr/>
        </p:nvSpPr>
        <p:spPr>
          <a:xfrm>
            <a:off x="7030393" y="564843"/>
            <a:ext cx="153910" cy="152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11" h="20618" extrusionOk="0">
                <a:moveTo>
                  <a:pt x="15805" y="4835"/>
                </a:moveTo>
                <a:cubicBezTo>
                  <a:pt x="17846" y="6893"/>
                  <a:pt x="18696" y="9121"/>
                  <a:pt x="18356" y="11007"/>
                </a:cubicBezTo>
                <a:cubicBezTo>
                  <a:pt x="18356" y="11007"/>
                  <a:pt x="18186" y="11521"/>
                  <a:pt x="18696" y="12035"/>
                </a:cubicBezTo>
                <a:cubicBezTo>
                  <a:pt x="19206" y="12550"/>
                  <a:pt x="19887" y="12378"/>
                  <a:pt x="20227" y="12035"/>
                </a:cubicBezTo>
                <a:cubicBezTo>
                  <a:pt x="20567" y="11693"/>
                  <a:pt x="20567" y="11350"/>
                  <a:pt x="20567" y="11350"/>
                </a:cubicBezTo>
                <a:cubicBezTo>
                  <a:pt x="20737" y="9807"/>
                  <a:pt x="20567" y="6550"/>
                  <a:pt x="17335" y="3293"/>
                </a:cubicBezTo>
                <a:cubicBezTo>
                  <a:pt x="14274" y="207"/>
                  <a:pt x="11042" y="-136"/>
                  <a:pt x="9342" y="35"/>
                </a:cubicBezTo>
                <a:cubicBezTo>
                  <a:pt x="9342" y="35"/>
                  <a:pt x="9002" y="35"/>
                  <a:pt x="8661" y="378"/>
                </a:cubicBezTo>
                <a:cubicBezTo>
                  <a:pt x="8321" y="721"/>
                  <a:pt x="8151" y="1407"/>
                  <a:pt x="8661" y="1921"/>
                </a:cubicBezTo>
                <a:cubicBezTo>
                  <a:pt x="9002" y="2264"/>
                  <a:pt x="9682" y="2264"/>
                  <a:pt x="9682" y="2264"/>
                </a:cubicBezTo>
                <a:cubicBezTo>
                  <a:pt x="11553" y="1921"/>
                  <a:pt x="13764" y="2778"/>
                  <a:pt x="15805" y="4835"/>
                </a:cubicBezTo>
                <a:cubicBezTo>
                  <a:pt x="15805" y="4835"/>
                  <a:pt x="15805" y="4835"/>
                  <a:pt x="15805" y="4835"/>
                </a:cubicBezTo>
                <a:close/>
                <a:moveTo>
                  <a:pt x="10702" y="3978"/>
                </a:moveTo>
                <a:cubicBezTo>
                  <a:pt x="10702" y="3978"/>
                  <a:pt x="10192" y="3807"/>
                  <a:pt x="9682" y="4321"/>
                </a:cubicBezTo>
                <a:cubicBezTo>
                  <a:pt x="9342" y="4664"/>
                  <a:pt x="9342" y="5350"/>
                  <a:pt x="9682" y="5864"/>
                </a:cubicBezTo>
                <a:cubicBezTo>
                  <a:pt x="9852" y="6035"/>
                  <a:pt x="10362" y="6207"/>
                  <a:pt x="10362" y="6207"/>
                </a:cubicBezTo>
                <a:cubicBezTo>
                  <a:pt x="11043" y="6378"/>
                  <a:pt x="12063" y="6550"/>
                  <a:pt x="13254" y="7750"/>
                </a:cubicBezTo>
                <a:cubicBezTo>
                  <a:pt x="14274" y="8778"/>
                  <a:pt x="14614" y="9978"/>
                  <a:pt x="14784" y="10664"/>
                </a:cubicBezTo>
                <a:cubicBezTo>
                  <a:pt x="14784" y="10664"/>
                  <a:pt x="14784" y="11007"/>
                  <a:pt x="15125" y="11350"/>
                </a:cubicBezTo>
                <a:cubicBezTo>
                  <a:pt x="15465" y="11693"/>
                  <a:pt x="16315" y="11693"/>
                  <a:pt x="16655" y="11350"/>
                </a:cubicBezTo>
                <a:cubicBezTo>
                  <a:pt x="16995" y="11007"/>
                  <a:pt x="16995" y="10321"/>
                  <a:pt x="16995" y="10321"/>
                </a:cubicBezTo>
                <a:cubicBezTo>
                  <a:pt x="16825" y="8950"/>
                  <a:pt x="16145" y="7407"/>
                  <a:pt x="14954" y="6207"/>
                </a:cubicBezTo>
                <a:cubicBezTo>
                  <a:pt x="13424" y="4835"/>
                  <a:pt x="12063" y="4150"/>
                  <a:pt x="10702" y="3978"/>
                </a:cubicBezTo>
                <a:cubicBezTo>
                  <a:pt x="10702" y="3978"/>
                  <a:pt x="10702" y="3978"/>
                  <a:pt x="10702" y="3978"/>
                </a:cubicBezTo>
                <a:close/>
                <a:moveTo>
                  <a:pt x="7981" y="12721"/>
                </a:moveTo>
                <a:cubicBezTo>
                  <a:pt x="9852" y="14607"/>
                  <a:pt x="11893" y="16321"/>
                  <a:pt x="12743" y="15464"/>
                </a:cubicBezTo>
                <a:cubicBezTo>
                  <a:pt x="13934" y="14264"/>
                  <a:pt x="14614" y="13235"/>
                  <a:pt x="17335" y="15293"/>
                </a:cubicBezTo>
                <a:cubicBezTo>
                  <a:pt x="20057" y="17521"/>
                  <a:pt x="18016" y="18893"/>
                  <a:pt x="16825" y="20093"/>
                </a:cubicBezTo>
                <a:cubicBezTo>
                  <a:pt x="15465" y="21464"/>
                  <a:pt x="10532" y="20264"/>
                  <a:pt x="5430" y="15121"/>
                </a:cubicBezTo>
                <a:cubicBezTo>
                  <a:pt x="498" y="10150"/>
                  <a:pt x="-863" y="5007"/>
                  <a:pt x="498" y="3635"/>
                </a:cubicBezTo>
                <a:cubicBezTo>
                  <a:pt x="1688" y="2435"/>
                  <a:pt x="3049" y="378"/>
                  <a:pt x="5260" y="3121"/>
                </a:cubicBezTo>
                <a:cubicBezTo>
                  <a:pt x="7471" y="5864"/>
                  <a:pt x="6280" y="6550"/>
                  <a:pt x="5090" y="7750"/>
                </a:cubicBezTo>
                <a:cubicBezTo>
                  <a:pt x="4409" y="8778"/>
                  <a:pt x="6110" y="11007"/>
                  <a:pt x="7981" y="12721"/>
                </a:cubicBezTo>
                <a:cubicBezTo>
                  <a:pt x="7981" y="12721"/>
                  <a:pt x="7981" y="12721"/>
                  <a:pt x="7981" y="12721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" name="Shape">
            <a:extLst>
              <a:ext uri="{FF2B5EF4-FFF2-40B4-BE49-F238E27FC236}">
                <a16:creationId xmlns:a16="http://schemas.microsoft.com/office/drawing/2014/main" id="{AA38BE51-9F8C-4571-81B0-5A9D40778386}"/>
              </a:ext>
            </a:extLst>
          </p:cNvPr>
          <p:cNvSpPr/>
          <p:nvPr/>
        </p:nvSpPr>
        <p:spPr>
          <a:xfrm>
            <a:off x="7043095" y="983943"/>
            <a:ext cx="114301" cy="1714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0080"/>
                </a:moveTo>
                <a:cubicBezTo>
                  <a:pt x="8400" y="10080"/>
                  <a:pt x="6480" y="8800"/>
                  <a:pt x="6480" y="7200"/>
                </a:cubicBezTo>
                <a:cubicBezTo>
                  <a:pt x="6480" y="5600"/>
                  <a:pt x="8400" y="4320"/>
                  <a:pt x="10800" y="4320"/>
                </a:cubicBezTo>
                <a:cubicBezTo>
                  <a:pt x="13200" y="4320"/>
                  <a:pt x="15120" y="5600"/>
                  <a:pt x="15120" y="7200"/>
                </a:cubicBezTo>
                <a:cubicBezTo>
                  <a:pt x="15120" y="8800"/>
                  <a:pt x="13200" y="10080"/>
                  <a:pt x="10800" y="10080"/>
                </a:cubicBezTo>
                <a:close/>
                <a:moveTo>
                  <a:pt x="10800" y="0"/>
                </a:moveTo>
                <a:cubicBezTo>
                  <a:pt x="4800" y="0"/>
                  <a:pt x="0" y="3200"/>
                  <a:pt x="0" y="7200"/>
                </a:cubicBezTo>
                <a:cubicBezTo>
                  <a:pt x="0" y="7520"/>
                  <a:pt x="0" y="8000"/>
                  <a:pt x="240" y="8320"/>
                </a:cubicBezTo>
                <a:cubicBezTo>
                  <a:pt x="720" y="11520"/>
                  <a:pt x="5040" y="17760"/>
                  <a:pt x="10800" y="21600"/>
                </a:cubicBezTo>
                <a:cubicBezTo>
                  <a:pt x="17280" y="16800"/>
                  <a:pt x="19920" y="12000"/>
                  <a:pt x="20880" y="9920"/>
                </a:cubicBezTo>
                <a:cubicBezTo>
                  <a:pt x="21360" y="9120"/>
                  <a:pt x="21600" y="8160"/>
                  <a:pt x="21600" y="7360"/>
                </a:cubicBezTo>
                <a:cubicBezTo>
                  <a:pt x="21600" y="3200"/>
                  <a:pt x="16800" y="0"/>
                  <a:pt x="10800" y="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1" name="Shape">
            <a:extLst>
              <a:ext uri="{FF2B5EF4-FFF2-40B4-BE49-F238E27FC236}">
                <a16:creationId xmlns:a16="http://schemas.microsoft.com/office/drawing/2014/main" id="{8A0F06BC-16F9-4015-84E0-2CF2DEDF599B}"/>
              </a:ext>
            </a:extLst>
          </p:cNvPr>
          <p:cNvSpPr/>
          <p:nvPr/>
        </p:nvSpPr>
        <p:spPr>
          <a:xfrm>
            <a:off x="7030393" y="1403045"/>
            <a:ext cx="153673" cy="1600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031" y="12343"/>
                </a:moveTo>
                <a:cubicBezTo>
                  <a:pt x="11603" y="11314"/>
                  <a:pt x="10354" y="9943"/>
                  <a:pt x="9461" y="8229"/>
                </a:cubicBezTo>
                <a:cubicBezTo>
                  <a:pt x="12139" y="6686"/>
                  <a:pt x="14459" y="4800"/>
                  <a:pt x="15709" y="3257"/>
                </a:cubicBezTo>
                <a:cubicBezTo>
                  <a:pt x="16959" y="4114"/>
                  <a:pt x="18030" y="5314"/>
                  <a:pt x="18744" y="6686"/>
                </a:cubicBezTo>
                <a:cubicBezTo>
                  <a:pt x="17851" y="8571"/>
                  <a:pt x="15888" y="10629"/>
                  <a:pt x="13031" y="12343"/>
                </a:cubicBezTo>
                <a:close/>
                <a:moveTo>
                  <a:pt x="3927" y="16457"/>
                </a:moveTo>
                <a:cubicBezTo>
                  <a:pt x="2678" y="15086"/>
                  <a:pt x="1785" y="13371"/>
                  <a:pt x="1607" y="11486"/>
                </a:cubicBezTo>
                <a:cubicBezTo>
                  <a:pt x="3570" y="10971"/>
                  <a:pt x="5712" y="10114"/>
                  <a:pt x="8033" y="8914"/>
                </a:cubicBezTo>
                <a:cubicBezTo>
                  <a:pt x="8926" y="10629"/>
                  <a:pt x="10175" y="12000"/>
                  <a:pt x="11603" y="13200"/>
                </a:cubicBezTo>
                <a:cubicBezTo>
                  <a:pt x="9283" y="14571"/>
                  <a:pt x="6783" y="15600"/>
                  <a:pt x="3927" y="16457"/>
                </a:cubicBezTo>
                <a:close/>
                <a:moveTo>
                  <a:pt x="3213" y="5486"/>
                </a:moveTo>
                <a:cubicBezTo>
                  <a:pt x="3927" y="6000"/>
                  <a:pt x="4641" y="6171"/>
                  <a:pt x="5534" y="6000"/>
                </a:cubicBezTo>
                <a:cubicBezTo>
                  <a:pt x="5891" y="6000"/>
                  <a:pt x="6248" y="5829"/>
                  <a:pt x="6783" y="5657"/>
                </a:cubicBezTo>
                <a:cubicBezTo>
                  <a:pt x="6962" y="6343"/>
                  <a:pt x="7141" y="6857"/>
                  <a:pt x="7319" y="7371"/>
                </a:cubicBezTo>
                <a:cubicBezTo>
                  <a:pt x="5355" y="8400"/>
                  <a:pt x="3392" y="9257"/>
                  <a:pt x="1607" y="9771"/>
                </a:cubicBezTo>
                <a:cubicBezTo>
                  <a:pt x="1785" y="8229"/>
                  <a:pt x="2321" y="6857"/>
                  <a:pt x="3213" y="5486"/>
                </a:cubicBezTo>
                <a:close/>
                <a:moveTo>
                  <a:pt x="7855" y="2057"/>
                </a:moveTo>
                <a:cubicBezTo>
                  <a:pt x="8033" y="2400"/>
                  <a:pt x="8033" y="2571"/>
                  <a:pt x="7855" y="2743"/>
                </a:cubicBezTo>
                <a:cubicBezTo>
                  <a:pt x="7498" y="3600"/>
                  <a:pt x="6427" y="4286"/>
                  <a:pt x="5355" y="4286"/>
                </a:cubicBezTo>
                <a:cubicBezTo>
                  <a:pt x="4998" y="4286"/>
                  <a:pt x="4641" y="4286"/>
                  <a:pt x="4284" y="4114"/>
                </a:cubicBezTo>
                <a:cubicBezTo>
                  <a:pt x="5355" y="3257"/>
                  <a:pt x="6605" y="2571"/>
                  <a:pt x="7855" y="2057"/>
                </a:cubicBezTo>
                <a:close/>
                <a:moveTo>
                  <a:pt x="9461" y="3600"/>
                </a:moveTo>
                <a:cubicBezTo>
                  <a:pt x="9640" y="3086"/>
                  <a:pt x="9640" y="2400"/>
                  <a:pt x="9640" y="1886"/>
                </a:cubicBezTo>
                <a:cubicBezTo>
                  <a:pt x="9997" y="1886"/>
                  <a:pt x="10354" y="1714"/>
                  <a:pt x="10711" y="1714"/>
                </a:cubicBezTo>
                <a:cubicBezTo>
                  <a:pt x="11960" y="1714"/>
                  <a:pt x="13210" y="2057"/>
                  <a:pt x="14281" y="2400"/>
                </a:cubicBezTo>
                <a:cubicBezTo>
                  <a:pt x="13031" y="3771"/>
                  <a:pt x="11246" y="5314"/>
                  <a:pt x="8926" y="6686"/>
                </a:cubicBezTo>
                <a:cubicBezTo>
                  <a:pt x="8747" y="6171"/>
                  <a:pt x="8568" y="5486"/>
                  <a:pt x="8390" y="4971"/>
                </a:cubicBezTo>
                <a:cubicBezTo>
                  <a:pt x="8926" y="4457"/>
                  <a:pt x="9283" y="3943"/>
                  <a:pt x="9461" y="3600"/>
                </a:cubicBezTo>
                <a:close/>
                <a:moveTo>
                  <a:pt x="10711" y="0"/>
                </a:moveTo>
                <a:cubicBezTo>
                  <a:pt x="4820" y="0"/>
                  <a:pt x="0" y="4800"/>
                  <a:pt x="0" y="10457"/>
                </a:cubicBezTo>
                <a:cubicBezTo>
                  <a:pt x="0" y="16286"/>
                  <a:pt x="4820" y="20914"/>
                  <a:pt x="10711" y="20914"/>
                </a:cubicBezTo>
                <a:cubicBezTo>
                  <a:pt x="11068" y="20914"/>
                  <a:pt x="11425" y="20914"/>
                  <a:pt x="11603" y="20914"/>
                </a:cubicBezTo>
                <a:lnTo>
                  <a:pt x="11782" y="20914"/>
                </a:lnTo>
                <a:lnTo>
                  <a:pt x="11782" y="20743"/>
                </a:lnTo>
                <a:lnTo>
                  <a:pt x="11603" y="19543"/>
                </a:lnTo>
                <a:lnTo>
                  <a:pt x="11603" y="19371"/>
                </a:lnTo>
                <a:lnTo>
                  <a:pt x="11425" y="19371"/>
                </a:lnTo>
                <a:cubicBezTo>
                  <a:pt x="11246" y="19371"/>
                  <a:pt x="11246" y="19371"/>
                  <a:pt x="11068" y="19371"/>
                </a:cubicBezTo>
                <a:cubicBezTo>
                  <a:pt x="10889" y="19371"/>
                  <a:pt x="10711" y="19371"/>
                  <a:pt x="10711" y="19371"/>
                </a:cubicBezTo>
                <a:cubicBezTo>
                  <a:pt x="8747" y="19371"/>
                  <a:pt x="6962" y="18686"/>
                  <a:pt x="5355" y="17657"/>
                </a:cubicBezTo>
                <a:cubicBezTo>
                  <a:pt x="12139" y="15257"/>
                  <a:pt x="17137" y="12000"/>
                  <a:pt x="19458" y="8571"/>
                </a:cubicBezTo>
                <a:cubicBezTo>
                  <a:pt x="19636" y="9257"/>
                  <a:pt x="19815" y="9943"/>
                  <a:pt x="19815" y="10457"/>
                </a:cubicBezTo>
                <a:cubicBezTo>
                  <a:pt x="19815" y="12514"/>
                  <a:pt x="19101" y="14743"/>
                  <a:pt x="17494" y="16286"/>
                </a:cubicBezTo>
                <a:lnTo>
                  <a:pt x="17316" y="16457"/>
                </a:lnTo>
                <a:lnTo>
                  <a:pt x="17494" y="16629"/>
                </a:lnTo>
                <a:lnTo>
                  <a:pt x="18565" y="17314"/>
                </a:lnTo>
                <a:lnTo>
                  <a:pt x="18744" y="17486"/>
                </a:lnTo>
                <a:lnTo>
                  <a:pt x="18922" y="17314"/>
                </a:lnTo>
                <a:cubicBezTo>
                  <a:pt x="20529" y="15429"/>
                  <a:pt x="21600" y="13029"/>
                  <a:pt x="21600" y="10457"/>
                </a:cubicBezTo>
                <a:cubicBezTo>
                  <a:pt x="21422" y="4800"/>
                  <a:pt x="16602" y="0"/>
                  <a:pt x="10711" y="0"/>
                </a:cubicBezTo>
                <a:close/>
                <a:moveTo>
                  <a:pt x="13031" y="16114"/>
                </a:moveTo>
                <a:lnTo>
                  <a:pt x="12674" y="15943"/>
                </a:lnTo>
                <a:lnTo>
                  <a:pt x="12674" y="16286"/>
                </a:lnTo>
                <a:lnTo>
                  <a:pt x="12674" y="21086"/>
                </a:lnTo>
                <a:lnTo>
                  <a:pt x="12674" y="21600"/>
                </a:lnTo>
                <a:lnTo>
                  <a:pt x="13031" y="21257"/>
                </a:lnTo>
                <a:lnTo>
                  <a:pt x="14281" y="19714"/>
                </a:lnTo>
                <a:lnTo>
                  <a:pt x="15174" y="20914"/>
                </a:lnTo>
                <a:lnTo>
                  <a:pt x="15174" y="20914"/>
                </a:lnTo>
                <a:lnTo>
                  <a:pt x="16602" y="20914"/>
                </a:lnTo>
                <a:lnTo>
                  <a:pt x="16423" y="20571"/>
                </a:lnTo>
                <a:lnTo>
                  <a:pt x="15352" y="18857"/>
                </a:lnTo>
                <a:lnTo>
                  <a:pt x="17316" y="18343"/>
                </a:lnTo>
                <a:lnTo>
                  <a:pt x="17851" y="18171"/>
                </a:lnTo>
                <a:lnTo>
                  <a:pt x="17494" y="18000"/>
                </a:lnTo>
                <a:cubicBezTo>
                  <a:pt x="17494" y="18000"/>
                  <a:pt x="13031" y="16114"/>
                  <a:pt x="13031" y="16114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881A26F-F6A7-4CC2-881E-64D7DC13C008}"/>
              </a:ext>
            </a:extLst>
          </p:cNvPr>
          <p:cNvSpPr txBox="1"/>
          <p:nvPr/>
        </p:nvSpPr>
        <p:spPr>
          <a:xfrm>
            <a:off x="977653" y="2791324"/>
            <a:ext cx="6274295" cy="34881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just"/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dolore magna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exercitation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ullamco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nisi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Duis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irure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reprehenderit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cillum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fugiat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pariatur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Excepteur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occaecat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cupidatat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proident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culpa qui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officia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deserunt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mollit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laborum</a:t>
            </a: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b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dolore magna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exercitation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ullamco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nisi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Duis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irure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reprehenderit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cillum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fugiat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pariatur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Excepteur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occaecat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cupidatat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proident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culpa qui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officia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deserunt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mollit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laborum</a:t>
            </a: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b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dolore magna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exercitation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ullamco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nisi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Duis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irure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reprehenderit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cillum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fugiat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pariatur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Excepteur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occaecat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cupidatat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proident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culpa qui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officia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deserunt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mollit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laborum</a:t>
            </a: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indent="0" algn="just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1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Gill San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BBB4F1D-14D7-494C-8328-8FFCF647FAEE}"/>
              </a:ext>
            </a:extLst>
          </p:cNvPr>
          <p:cNvSpPr txBox="1"/>
          <p:nvPr/>
        </p:nvSpPr>
        <p:spPr>
          <a:xfrm>
            <a:off x="977653" y="6747068"/>
            <a:ext cx="6274295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en-ID" sz="12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John Day</a:t>
            </a:r>
            <a:endParaRPr lang="en-ID" sz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/>
            <a:r>
              <a:rPr lang="en-ID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Your Tittle Here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B445DBDE-420E-4139-8EF7-6BAFBA8294D0}"/>
              </a:ext>
            </a:extLst>
          </p:cNvPr>
          <p:cNvGrpSpPr/>
          <p:nvPr/>
        </p:nvGrpSpPr>
        <p:grpSpPr>
          <a:xfrm>
            <a:off x="973973" y="564843"/>
            <a:ext cx="1503680" cy="1181555"/>
            <a:chOff x="4460113" y="1399593"/>
            <a:chExt cx="1503680" cy="1181555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EB869768-92F2-4947-9A0E-D69B8D285515}"/>
                </a:ext>
              </a:extLst>
            </p:cNvPr>
            <p:cNvSpPr/>
            <p:nvPr/>
          </p:nvSpPr>
          <p:spPr>
            <a:xfrm>
              <a:off x="4954230" y="1660270"/>
              <a:ext cx="531876" cy="442087"/>
            </a:xfrm>
            <a:custGeom>
              <a:avLst/>
              <a:gdLst>
                <a:gd name="connsiteX0" fmla="*/ 400050 w 531876"/>
                <a:gd name="connsiteY0" fmla="*/ 147320 h 442087"/>
                <a:gd name="connsiteX1" fmla="*/ 400050 w 531876"/>
                <a:gd name="connsiteY1" fmla="*/ 146177 h 442087"/>
                <a:gd name="connsiteX2" fmla="*/ 335788 w 531876"/>
                <a:gd name="connsiteY2" fmla="*/ 47879 h 442087"/>
                <a:gd name="connsiteX3" fmla="*/ 269367 w 531876"/>
                <a:gd name="connsiteY3" fmla="*/ 27178 h 442087"/>
                <a:gd name="connsiteX4" fmla="*/ 242189 w 531876"/>
                <a:gd name="connsiteY4" fmla="*/ 0 h 442087"/>
                <a:gd name="connsiteX5" fmla="*/ 193548 w 531876"/>
                <a:gd name="connsiteY5" fmla="*/ 71628 h 442087"/>
                <a:gd name="connsiteX6" fmla="*/ 130048 w 531876"/>
                <a:gd name="connsiteY6" fmla="*/ 72771 h 442087"/>
                <a:gd name="connsiteX7" fmla="*/ 65278 w 531876"/>
                <a:gd name="connsiteY7" fmla="*/ 92075 h 442087"/>
                <a:gd name="connsiteX8" fmla="*/ 41275 w 531876"/>
                <a:gd name="connsiteY8" fmla="*/ 130175 h 442087"/>
                <a:gd name="connsiteX9" fmla="*/ 21971 w 531876"/>
                <a:gd name="connsiteY9" fmla="*/ 216789 h 442087"/>
                <a:gd name="connsiteX10" fmla="*/ 0 w 531876"/>
                <a:gd name="connsiteY10" fmla="*/ 302006 h 442087"/>
                <a:gd name="connsiteX11" fmla="*/ 246507 w 531876"/>
                <a:gd name="connsiteY11" fmla="*/ 442087 h 442087"/>
                <a:gd name="connsiteX12" fmla="*/ 246507 w 531876"/>
                <a:gd name="connsiteY12" fmla="*/ 442087 h 442087"/>
                <a:gd name="connsiteX13" fmla="*/ 246507 w 531876"/>
                <a:gd name="connsiteY13" fmla="*/ 442087 h 442087"/>
                <a:gd name="connsiteX14" fmla="*/ 246507 w 531876"/>
                <a:gd name="connsiteY14" fmla="*/ 442087 h 442087"/>
                <a:gd name="connsiteX15" fmla="*/ 531876 w 531876"/>
                <a:gd name="connsiteY15" fmla="*/ 271526 h 442087"/>
                <a:gd name="connsiteX16" fmla="*/ 520828 w 531876"/>
                <a:gd name="connsiteY16" fmla="*/ 268097 h 442087"/>
                <a:gd name="connsiteX17" fmla="*/ 400050 w 531876"/>
                <a:gd name="connsiteY17" fmla="*/ 147320 h 442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31876" h="442087">
                  <a:moveTo>
                    <a:pt x="400050" y="147320"/>
                  </a:moveTo>
                  <a:lnTo>
                    <a:pt x="400050" y="146177"/>
                  </a:lnTo>
                  <a:cubicBezTo>
                    <a:pt x="387350" y="108077"/>
                    <a:pt x="371856" y="65913"/>
                    <a:pt x="335788" y="47879"/>
                  </a:cubicBezTo>
                  <a:cubicBezTo>
                    <a:pt x="314961" y="37465"/>
                    <a:pt x="290576" y="36830"/>
                    <a:pt x="269367" y="27178"/>
                  </a:cubicBezTo>
                  <a:cubicBezTo>
                    <a:pt x="257411" y="21572"/>
                    <a:pt x="247795" y="11956"/>
                    <a:pt x="242189" y="0"/>
                  </a:cubicBezTo>
                  <a:cubicBezTo>
                    <a:pt x="233156" y="28035"/>
                    <a:pt x="216276" y="52893"/>
                    <a:pt x="193548" y="71628"/>
                  </a:cubicBezTo>
                  <a:cubicBezTo>
                    <a:pt x="178054" y="82550"/>
                    <a:pt x="150623" y="78486"/>
                    <a:pt x="130048" y="72771"/>
                  </a:cubicBezTo>
                  <a:cubicBezTo>
                    <a:pt x="106545" y="66416"/>
                    <a:pt x="81468" y="73890"/>
                    <a:pt x="65278" y="92075"/>
                  </a:cubicBezTo>
                  <a:cubicBezTo>
                    <a:pt x="55163" y="103314"/>
                    <a:pt x="47045" y="116200"/>
                    <a:pt x="41275" y="130175"/>
                  </a:cubicBezTo>
                  <a:cubicBezTo>
                    <a:pt x="30995" y="158053"/>
                    <a:pt x="24502" y="187184"/>
                    <a:pt x="21971" y="216789"/>
                  </a:cubicBezTo>
                  <a:cubicBezTo>
                    <a:pt x="18639" y="246077"/>
                    <a:pt x="11244" y="274758"/>
                    <a:pt x="0" y="302006"/>
                  </a:cubicBezTo>
                  <a:cubicBezTo>
                    <a:pt x="77344" y="356722"/>
                    <a:pt x="159915" y="403645"/>
                    <a:pt x="246507" y="442087"/>
                  </a:cubicBezTo>
                  <a:lnTo>
                    <a:pt x="246507" y="442087"/>
                  </a:lnTo>
                  <a:lnTo>
                    <a:pt x="246507" y="442087"/>
                  </a:lnTo>
                  <a:lnTo>
                    <a:pt x="246507" y="442087"/>
                  </a:lnTo>
                  <a:cubicBezTo>
                    <a:pt x="358013" y="390525"/>
                    <a:pt x="455423" y="334518"/>
                    <a:pt x="531876" y="271526"/>
                  </a:cubicBezTo>
                  <a:lnTo>
                    <a:pt x="520828" y="268097"/>
                  </a:lnTo>
                  <a:cubicBezTo>
                    <a:pt x="463284" y="249939"/>
                    <a:pt x="418209" y="204863"/>
                    <a:pt x="400050" y="147320"/>
                  </a:cubicBezTo>
                  <a:close/>
                </a:path>
              </a:pathLst>
            </a:custGeom>
            <a:solidFill>
              <a:srgbClr val="8FC0A9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42088A98-3F08-4EBB-A4F0-BC656C67D27B}"/>
                </a:ext>
              </a:extLst>
            </p:cNvPr>
            <p:cNvSpPr/>
            <p:nvPr/>
          </p:nvSpPr>
          <p:spPr>
            <a:xfrm>
              <a:off x="5111965" y="1802892"/>
              <a:ext cx="177545" cy="177545"/>
            </a:xfrm>
            <a:custGeom>
              <a:avLst/>
              <a:gdLst>
                <a:gd name="connsiteX0" fmla="*/ 177546 w 177545"/>
                <a:gd name="connsiteY0" fmla="*/ 58547 h 177545"/>
                <a:gd name="connsiteX1" fmla="*/ 118999 w 177545"/>
                <a:gd name="connsiteY1" fmla="*/ 58547 h 177545"/>
                <a:gd name="connsiteX2" fmla="*/ 118999 w 177545"/>
                <a:gd name="connsiteY2" fmla="*/ 0 h 177545"/>
                <a:gd name="connsiteX3" fmla="*/ 58547 w 177545"/>
                <a:gd name="connsiteY3" fmla="*/ 0 h 177545"/>
                <a:gd name="connsiteX4" fmla="*/ 58547 w 177545"/>
                <a:gd name="connsiteY4" fmla="*/ 58547 h 177545"/>
                <a:gd name="connsiteX5" fmla="*/ 0 w 177545"/>
                <a:gd name="connsiteY5" fmla="*/ 58547 h 177545"/>
                <a:gd name="connsiteX6" fmla="*/ 0 w 177545"/>
                <a:gd name="connsiteY6" fmla="*/ 118999 h 177545"/>
                <a:gd name="connsiteX7" fmla="*/ 58547 w 177545"/>
                <a:gd name="connsiteY7" fmla="*/ 118999 h 177545"/>
                <a:gd name="connsiteX8" fmla="*/ 58547 w 177545"/>
                <a:gd name="connsiteY8" fmla="*/ 177546 h 177545"/>
                <a:gd name="connsiteX9" fmla="*/ 118999 w 177545"/>
                <a:gd name="connsiteY9" fmla="*/ 177546 h 177545"/>
                <a:gd name="connsiteX10" fmla="*/ 118999 w 177545"/>
                <a:gd name="connsiteY10" fmla="*/ 118999 h 177545"/>
                <a:gd name="connsiteX11" fmla="*/ 177546 w 177545"/>
                <a:gd name="connsiteY11" fmla="*/ 118999 h 177545"/>
                <a:gd name="connsiteX12" fmla="*/ 177546 w 177545"/>
                <a:gd name="connsiteY12" fmla="*/ 58547 h 177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77545" h="177545">
                  <a:moveTo>
                    <a:pt x="177546" y="58547"/>
                  </a:moveTo>
                  <a:lnTo>
                    <a:pt x="118999" y="58547"/>
                  </a:lnTo>
                  <a:lnTo>
                    <a:pt x="118999" y="0"/>
                  </a:lnTo>
                  <a:lnTo>
                    <a:pt x="58547" y="0"/>
                  </a:lnTo>
                  <a:lnTo>
                    <a:pt x="58547" y="58547"/>
                  </a:lnTo>
                  <a:lnTo>
                    <a:pt x="0" y="58547"/>
                  </a:lnTo>
                  <a:lnTo>
                    <a:pt x="0" y="118999"/>
                  </a:lnTo>
                  <a:lnTo>
                    <a:pt x="58547" y="118999"/>
                  </a:lnTo>
                  <a:lnTo>
                    <a:pt x="58547" y="177546"/>
                  </a:lnTo>
                  <a:lnTo>
                    <a:pt x="118999" y="177546"/>
                  </a:lnTo>
                  <a:lnTo>
                    <a:pt x="118999" y="118999"/>
                  </a:lnTo>
                  <a:lnTo>
                    <a:pt x="177546" y="118999"/>
                  </a:lnTo>
                  <a:lnTo>
                    <a:pt x="177546" y="58547"/>
                  </a:lnTo>
                  <a:close/>
                </a:path>
              </a:pathLst>
            </a:custGeom>
            <a:solidFill>
              <a:srgbClr val="FAF3DD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C89DF29D-DE1D-414D-BCC6-3170EB542932}"/>
                </a:ext>
              </a:extLst>
            </p:cNvPr>
            <p:cNvSpPr/>
            <p:nvPr/>
          </p:nvSpPr>
          <p:spPr>
            <a:xfrm>
              <a:off x="5192434" y="1485264"/>
              <a:ext cx="472615" cy="446024"/>
            </a:xfrm>
            <a:custGeom>
              <a:avLst/>
              <a:gdLst>
                <a:gd name="connsiteX0" fmla="*/ 308659 w 472615"/>
                <a:gd name="connsiteY0" fmla="*/ 152146 h 446024"/>
                <a:gd name="connsiteX1" fmla="*/ 242111 w 472615"/>
                <a:gd name="connsiteY1" fmla="*/ 107950 h 446024"/>
                <a:gd name="connsiteX2" fmla="*/ 140511 w 472615"/>
                <a:gd name="connsiteY2" fmla="*/ 7112 h 446024"/>
                <a:gd name="connsiteX3" fmla="*/ 131748 w 472615"/>
                <a:gd name="connsiteY3" fmla="*/ 3302 h 446024"/>
                <a:gd name="connsiteX4" fmla="*/ 122477 w 472615"/>
                <a:gd name="connsiteY4" fmla="*/ 12700 h 446024"/>
                <a:gd name="connsiteX5" fmla="*/ 120445 w 472615"/>
                <a:gd name="connsiteY5" fmla="*/ 40894 h 446024"/>
                <a:gd name="connsiteX6" fmla="*/ 63041 w 472615"/>
                <a:gd name="connsiteY6" fmla="*/ 0 h 446024"/>
                <a:gd name="connsiteX7" fmla="*/ 89711 w 472615"/>
                <a:gd name="connsiteY7" fmla="*/ 49403 h 446024"/>
                <a:gd name="connsiteX8" fmla="*/ 43991 w 472615"/>
                <a:gd name="connsiteY8" fmla="*/ 84201 h 446024"/>
                <a:gd name="connsiteX9" fmla="*/ 13637 w 472615"/>
                <a:gd name="connsiteY9" fmla="*/ 135001 h 446024"/>
                <a:gd name="connsiteX10" fmla="*/ 4240 w 472615"/>
                <a:gd name="connsiteY10" fmla="*/ 146177 h 446024"/>
                <a:gd name="connsiteX11" fmla="*/ 30529 w 472615"/>
                <a:gd name="connsiteY11" fmla="*/ 201676 h 446024"/>
                <a:gd name="connsiteX12" fmla="*/ 96950 w 472615"/>
                <a:gd name="connsiteY12" fmla="*/ 222377 h 446024"/>
                <a:gd name="connsiteX13" fmla="*/ 161212 w 472615"/>
                <a:gd name="connsiteY13" fmla="*/ 320675 h 446024"/>
                <a:gd name="connsiteX14" fmla="*/ 161212 w 472615"/>
                <a:gd name="connsiteY14" fmla="*/ 321818 h 446024"/>
                <a:gd name="connsiteX15" fmla="*/ 282497 w 472615"/>
                <a:gd name="connsiteY15" fmla="*/ 442595 h 446024"/>
                <a:gd name="connsiteX16" fmla="*/ 293673 w 472615"/>
                <a:gd name="connsiteY16" fmla="*/ 446024 h 446024"/>
                <a:gd name="connsiteX17" fmla="*/ 472616 w 472615"/>
                <a:gd name="connsiteY17" fmla="*/ 132588 h 446024"/>
                <a:gd name="connsiteX18" fmla="*/ 472616 w 472615"/>
                <a:gd name="connsiteY18" fmla="*/ 115697 h 446024"/>
                <a:gd name="connsiteX19" fmla="*/ 392352 w 472615"/>
                <a:gd name="connsiteY19" fmla="*/ 134366 h 446024"/>
                <a:gd name="connsiteX20" fmla="*/ 308659 w 472615"/>
                <a:gd name="connsiteY20" fmla="*/ 152146 h 446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72615" h="446024">
                  <a:moveTo>
                    <a:pt x="308659" y="152146"/>
                  </a:moveTo>
                  <a:cubicBezTo>
                    <a:pt x="282116" y="147066"/>
                    <a:pt x="261288" y="126746"/>
                    <a:pt x="242111" y="107950"/>
                  </a:cubicBezTo>
                  <a:lnTo>
                    <a:pt x="140511" y="7112"/>
                  </a:lnTo>
                  <a:cubicBezTo>
                    <a:pt x="138197" y="4750"/>
                    <a:pt x="135053" y="3383"/>
                    <a:pt x="131748" y="3302"/>
                  </a:cubicBezTo>
                  <a:cubicBezTo>
                    <a:pt x="125271" y="3302"/>
                    <a:pt x="123493" y="8255"/>
                    <a:pt x="122477" y="12700"/>
                  </a:cubicBezTo>
                  <a:cubicBezTo>
                    <a:pt x="120215" y="21916"/>
                    <a:pt x="119528" y="31449"/>
                    <a:pt x="120445" y="40894"/>
                  </a:cubicBezTo>
                  <a:cubicBezTo>
                    <a:pt x="103770" y="24103"/>
                    <a:pt x="84358" y="10274"/>
                    <a:pt x="63041" y="0"/>
                  </a:cubicBezTo>
                  <a:lnTo>
                    <a:pt x="89711" y="49403"/>
                  </a:lnTo>
                  <a:cubicBezTo>
                    <a:pt x="69772" y="50673"/>
                    <a:pt x="54150" y="67056"/>
                    <a:pt x="43991" y="84201"/>
                  </a:cubicBezTo>
                  <a:cubicBezTo>
                    <a:pt x="35573" y="102094"/>
                    <a:pt x="25406" y="119110"/>
                    <a:pt x="13637" y="135001"/>
                  </a:cubicBezTo>
                  <a:cubicBezTo>
                    <a:pt x="10199" y="138458"/>
                    <a:pt x="7056" y="142197"/>
                    <a:pt x="4240" y="146177"/>
                  </a:cubicBezTo>
                  <a:cubicBezTo>
                    <a:pt x="-8460" y="165862"/>
                    <a:pt x="9447" y="192024"/>
                    <a:pt x="30529" y="201676"/>
                  </a:cubicBezTo>
                  <a:cubicBezTo>
                    <a:pt x="51611" y="211328"/>
                    <a:pt x="76122" y="211963"/>
                    <a:pt x="96950" y="222377"/>
                  </a:cubicBezTo>
                  <a:cubicBezTo>
                    <a:pt x="133018" y="240411"/>
                    <a:pt x="149020" y="282321"/>
                    <a:pt x="161212" y="320675"/>
                  </a:cubicBezTo>
                  <a:lnTo>
                    <a:pt x="161212" y="321818"/>
                  </a:lnTo>
                  <a:cubicBezTo>
                    <a:pt x="179471" y="379480"/>
                    <a:pt x="224759" y="424578"/>
                    <a:pt x="282497" y="442595"/>
                  </a:cubicBezTo>
                  <a:lnTo>
                    <a:pt x="293673" y="446024"/>
                  </a:lnTo>
                  <a:cubicBezTo>
                    <a:pt x="401369" y="357124"/>
                    <a:pt x="467536" y="254889"/>
                    <a:pt x="472616" y="132588"/>
                  </a:cubicBezTo>
                  <a:cubicBezTo>
                    <a:pt x="472616" y="127000"/>
                    <a:pt x="472616" y="121285"/>
                    <a:pt x="472616" y="115697"/>
                  </a:cubicBezTo>
                  <a:cubicBezTo>
                    <a:pt x="445198" y="118610"/>
                    <a:pt x="418241" y="124880"/>
                    <a:pt x="392352" y="134366"/>
                  </a:cubicBezTo>
                  <a:cubicBezTo>
                    <a:pt x="365682" y="144780"/>
                    <a:pt x="337361" y="157607"/>
                    <a:pt x="308659" y="152146"/>
                  </a:cubicBezTo>
                  <a:close/>
                </a:path>
              </a:pathLst>
            </a:custGeom>
            <a:solidFill>
              <a:srgbClr val="FAF3DD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898842C4-59BF-4C1A-912C-2E9943BB83EA}"/>
                </a:ext>
              </a:extLst>
            </p:cNvPr>
            <p:cNvSpPr/>
            <p:nvPr/>
          </p:nvSpPr>
          <p:spPr>
            <a:xfrm>
              <a:off x="4753063" y="1485196"/>
              <a:ext cx="447637" cy="476445"/>
            </a:xfrm>
            <a:custGeom>
              <a:avLst/>
              <a:gdLst>
                <a:gd name="connsiteX0" fmla="*/ 427101 w 447637"/>
                <a:gd name="connsiteY0" fmla="*/ 110177 h 476445"/>
                <a:gd name="connsiteX1" fmla="*/ 336804 w 447637"/>
                <a:gd name="connsiteY1" fmla="*/ 63949 h 476445"/>
                <a:gd name="connsiteX2" fmla="*/ 274955 w 447637"/>
                <a:gd name="connsiteY2" fmla="*/ 5656 h 476445"/>
                <a:gd name="connsiteX3" fmla="*/ 151511 w 447637"/>
                <a:gd name="connsiteY3" fmla="*/ 15943 h 476445"/>
                <a:gd name="connsiteX4" fmla="*/ 75311 w 447637"/>
                <a:gd name="connsiteY4" fmla="*/ 69537 h 476445"/>
                <a:gd name="connsiteX5" fmla="*/ 77851 w 447637"/>
                <a:gd name="connsiteY5" fmla="*/ 112082 h 476445"/>
                <a:gd name="connsiteX6" fmla="*/ 140208 w 447637"/>
                <a:gd name="connsiteY6" fmla="*/ 211396 h 476445"/>
                <a:gd name="connsiteX7" fmla="*/ 191008 w 447637"/>
                <a:gd name="connsiteY7" fmla="*/ 184091 h 476445"/>
                <a:gd name="connsiteX8" fmla="*/ 196850 w 447637"/>
                <a:gd name="connsiteY8" fmla="*/ 61663 h 476445"/>
                <a:gd name="connsiteX9" fmla="*/ 208407 w 447637"/>
                <a:gd name="connsiteY9" fmla="*/ 176725 h 476445"/>
                <a:gd name="connsiteX10" fmla="*/ 119507 w 447637"/>
                <a:gd name="connsiteY10" fmla="*/ 208602 h 476445"/>
                <a:gd name="connsiteX11" fmla="*/ 77343 w 447637"/>
                <a:gd name="connsiteY11" fmla="*/ 112082 h 476445"/>
                <a:gd name="connsiteX12" fmla="*/ 0 w 447637"/>
                <a:gd name="connsiteY12" fmla="*/ 230065 h 476445"/>
                <a:gd name="connsiteX13" fmla="*/ 199771 w 447637"/>
                <a:gd name="connsiteY13" fmla="*/ 476445 h 476445"/>
                <a:gd name="connsiteX14" fmla="*/ 221742 w 447637"/>
                <a:gd name="connsiteY14" fmla="*/ 391228 h 476445"/>
                <a:gd name="connsiteX15" fmla="*/ 241046 w 447637"/>
                <a:gd name="connsiteY15" fmla="*/ 304614 h 476445"/>
                <a:gd name="connsiteX16" fmla="*/ 265049 w 447637"/>
                <a:gd name="connsiteY16" fmla="*/ 266514 h 476445"/>
                <a:gd name="connsiteX17" fmla="*/ 329819 w 447637"/>
                <a:gd name="connsiteY17" fmla="*/ 247210 h 476445"/>
                <a:gd name="connsiteX18" fmla="*/ 393319 w 447637"/>
                <a:gd name="connsiteY18" fmla="*/ 246067 h 476445"/>
                <a:gd name="connsiteX19" fmla="*/ 427101 w 447637"/>
                <a:gd name="connsiteY19" fmla="*/ 110177 h 476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47637" h="476445">
                  <a:moveTo>
                    <a:pt x="427101" y="110177"/>
                  </a:moveTo>
                  <a:cubicBezTo>
                    <a:pt x="392176" y="90492"/>
                    <a:pt x="361569" y="100398"/>
                    <a:pt x="336804" y="63949"/>
                  </a:cubicBezTo>
                  <a:cubicBezTo>
                    <a:pt x="320294" y="39692"/>
                    <a:pt x="307467" y="10355"/>
                    <a:pt x="274955" y="5656"/>
                  </a:cubicBezTo>
                  <a:cubicBezTo>
                    <a:pt x="236855" y="-59"/>
                    <a:pt x="186055" y="-7044"/>
                    <a:pt x="151511" y="15943"/>
                  </a:cubicBezTo>
                  <a:cubicBezTo>
                    <a:pt x="119126" y="37533"/>
                    <a:pt x="86233" y="50741"/>
                    <a:pt x="75311" y="69537"/>
                  </a:cubicBezTo>
                  <a:cubicBezTo>
                    <a:pt x="64389" y="88333"/>
                    <a:pt x="77851" y="112082"/>
                    <a:pt x="77851" y="112082"/>
                  </a:cubicBezTo>
                  <a:cubicBezTo>
                    <a:pt x="106553" y="112082"/>
                    <a:pt x="124206" y="195521"/>
                    <a:pt x="140208" y="211396"/>
                  </a:cubicBezTo>
                  <a:cubicBezTo>
                    <a:pt x="154305" y="225747"/>
                    <a:pt x="187706" y="210253"/>
                    <a:pt x="191008" y="184091"/>
                  </a:cubicBezTo>
                  <a:cubicBezTo>
                    <a:pt x="197612" y="138498"/>
                    <a:pt x="173736" y="90365"/>
                    <a:pt x="196850" y="61663"/>
                  </a:cubicBezTo>
                  <a:cubicBezTo>
                    <a:pt x="194945" y="99763"/>
                    <a:pt x="208788" y="142562"/>
                    <a:pt x="208407" y="176725"/>
                  </a:cubicBezTo>
                  <a:cubicBezTo>
                    <a:pt x="207391" y="234764"/>
                    <a:pt x="146812" y="257624"/>
                    <a:pt x="119507" y="208602"/>
                  </a:cubicBezTo>
                  <a:cubicBezTo>
                    <a:pt x="105537" y="183202"/>
                    <a:pt x="100584" y="130624"/>
                    <a:pt x="77343" y="112082"/>
                  </a:cubicBezTo>
                  <a:cubicBezTo>
                    <a:pt x="62738" y="173423"/>
                    <a:pt x="35560" y="208856"/>
                    <a:pt x="0" y="230065"/>
                  </a:cubicBezTo>
                  <a:cubicBezTo>
                    <a:pt x="31242" y="323664"/>
                    <a:pt x="101600" y="404563"/>
                    <a:pt x="199771" y="476445"/>
                  </a:cubicBezTo>
                  <a:cubicBezTo>
                    <a:pt x="211015" y="449197"/>
                    <a:pt x="218410" y="420516"/>
                    <a:pt x="221742" y="391228"/>
                  </a:cubicBezTo>
                  <a:cubicBezTo>
                    <a:pt x="224274" y="361623"/>
                    <a:pt x="230766" y="332492"/>
                    <a:pt x="241046" y="304614"/>
                  </a:cubicBezTo>
                  <a:cubicBezTo>
                    <a:pt x="246816" y="290638"/>
                    <a:pt x="254934" y="277753"/>
                    <a:pt x="265049" y="266514"/>
                  </a:cubicBezTo>
                  <a:cubicBezTo>
                    <a:pt x="281239" y="248329"/>
                    <a:pt x="306316" y="240855"/>
                    <a:pt x="329819" y="247210"/>
                  </a:cubicBezTo>
                  <a:cubicBezTo>
                    <a:pt x="350901" y="252925"/>
                    <a:pt x="378333" y="256989"/>
                    <a:pt x="393319" y="246067"/>
                  </a:cubicBezTo>
                  <a:cubicBezTo>
                    <a:pt x="428244" y="222826"/>
                    <a:pt x="475234" y="137228"/>
                    <a:pt x="427101" y="110177"/>
                  </a:cubicBezTo>
                  <a:close/>
                </a:path>
              </a:pathLst>
            </a:custGeom>
            <a:solidFill>
              <a:srgbClr val="FAF3DD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01D6C63A-1AF1-4C77-B717-1896647B3A48}"/>
                </a:ext>
              </a:extLst>
            </p:cNvPr>
            <p:cNvSpPr/>
            <p:nvPr/>
          </p:nvSpPr>
          <p:spPr>
            <a:xfrm>
              <a:off x="5486615" y="1930400"/>
              <a:ext cx="1651" cy="1397"/>
            </a:xfrm>
            <a:custGeom>
              <a:avLst/>
              <a:gdLst>
                <a:gd name="connsiteX0" fmla="*/ 127 w 1651"/>
                <a:gd name="connsiteY0" fmla="*/ 1397 h 1397"/>
                <a:gd name="connsiteX1" fmla="*/ 1651 w 1651"/>
                <a:gd name="connsiteY1" fmla="*/ 0 h 1397"/>
                <a:gd name="connsiteX2" fmla="*/ 0 w 1651"/>
                <a:gd name="connsiteY2" fmla="*/ 1397 h 1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51" h="1397">
                  <a:moveTo>
                    <a:pt x="127" y="1397"/>
                  </a:moveTo>
                  <a:lnTo>
                    <a:pt x="1651" y="0"/>
                  </a:lnTo>
                  <a:lnTo>
                    <a:pt x="0" y="1397"/>
                  </a:lnTo>
                  <a:close/>
                </a:path>
              </a:pathLst>
            </a:custGeom>
            <a:solidFill>
              <a:srgbClr val="5E9595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28990D2E-BF14-4A32-B3BB-4FC59CF7B2A5}"/>
                </a:ext>
              </a:extLst>
            </p:cNvPr>
            <p:cNvSpPr/>
            <p:nvPr/>
          </p:nvSpPr>
          <p:spPr>
            <a:xfrm>
              <a:off x="5523953" y="1889251"/>
              <a:ext cx="10032" cy="9652"/>
            </a:xfrm>
            <a:custGeom>
              <a:avLst/>
              <a:gdLst>
                <a:gd name="connsiteX0" fmla="*/ 10033 w 10032"/>
                <a:gd name="connsiteY0" fmla="*/ 0 h 9652"/>
                <a:gd name="connsiteX1" fmla="*/ 0 w 10032"/>
                <a:gd name="connsiteY1" fmla="*/ 9652 h 9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032" h="9652">
                  <a:moveTo>
                    <a:pt x="10033" y="0"/>
                  </a:moveTo>
                  <a:lnTo>
                    <a:pt x="0" y="9652"/>
                  </a:lnTo>
                  <a:close/>
                </a:path>
              </a:pathLst>
            </a:custGeom>
            <a:solidFill>
              <a:srgbClr val="5E9595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D85F9768-F86F-42BA-8157-EEDC4597C049}"/>
                </a:ext>
              </a:extLst>
            </p:cNvPr>
            <p:cNvSpPr/>
            <p:nvPr/>
          </p:nvSpPr>
          <p:spPr>
            <a:xfrm>
              <a:off x="5665811" y="1601469"/>
              <a:ext cx="12700" cy="12700"/>
            </a:xfrm>
            <a:custGeom>
              <a:avLst/>
              <a:gdLst>
                <a:gd name="connsiteX0" fmla="*/ 0 w 12700"/>
                <a:gd name="connsiteY0" fmla="*/ 0 h 12700"/>
                <a:gd name="connsiteX1" fmla="*/ 0 w 12700"/>
                <a:gd name="connsiteY1" fmla="*/ 0 h 12700"/>
                <a:gd name="connsiteX2" fmla="*/ 0 w 12700"/>
                <a:gd name="connsiteY2" fmla="*/ 0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700" h="1270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E9595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A68325CF-3C02-49CC-BDDC-9AE438E75608}"/>
                </a:ext>
              </a:extLst>
            </p:cNvPr>
            <p:cNvSpPr/>
            <p:nvPr/>
          </p:nvSpPr>
          <p:spPr>
            <a:xfrm>
              <a:off x="4735489" y="1399593"/>
              <a:ext cx="930450" cy="315668"/>
            </a:xfrm>
            <a:custGeom>
              <a:avLst/>
              <a:gdLst>
                <a:gd name="connsiteX0" fmla="*/ 465249 w 930450"/>
                <a:gd name="connsiteY0" fmla="*/ 177620 h 315668"/>
                <a:gd name="connsiteX1" fmla="*/ 16939 w 930450"/>
                <a:gd name="connsiteY1" fmla="*/ 123899 h 315668"/>
                <a:gd name="connsiteX2" fmla="*/ 302 w 930450"/>
                <a:gd name="connsiteY2" fmla="*/ 218768 h 315668"/>
                <a:gd name="connsiteX3" fmla="*/ 18082 w 930450"/>
                <a:gd name="connsiteY3" fmla="*/ 315669 h 315668"/>
                <a:gd name="connsiteX4" fmla="*/ 95425 w 930450"/>
                <a:gd name="connsiteY4" fmla="*/ 197685 h 315668"/>
                <a:gd name="connsiteX5" fmla="*/ 92885 w 930450"/>
                <a:gd name="connsiteY5" fmla="*/ 155141 h 315668"/>
                <a:gd name="connsiteX6" fmla="*/ 169085 w 930450"/>
                <a:gd name="connsiteY6" fmla="*/ 101546 h 315668"/>
                <a:gd name="connsiteX7" fmla="*/ 292529 w 930450"/>
                <a:gd name="connsiteY7" fmla="*/ 91260 h 315668"/>
                <a:gd name="connsiteX8" fmla="*/ 354378 w 930450"/>
                <a:gd name="connsiteY8" fmla="*/ 149553 h 315668"/>
                <a:gd name="connsiteX9" fmla="*/ 444675 w 930450"/>
                <a:gd name="connsiteY9" fmla="*/ 195781 h 315668"/>
                <a:gd name="connsiteX10" fmla="*/ 464995 w 930450"/>
                <a:gd name="connsiteY10" fmla="*/ 227658 h 315668"/>
                <a:gd name="connsiteX11" fmla="*/ 470837 w 930450"/>
                <a:gd name="connsiteY11" fmla="*/ 221181 h 315668"/>
                <a:gd name="connsiteX12" fmla="*/ 501190 w 930450"/>
                <a:gd name="connsiteY12" fmla="*/ 170381 h 315668"/>
                <a:gd name="connsiteX13" fmla="*/ 546910 w 930450"/>
                <a:gd name="connsiteY13" fmla="*/ 135583 h 315668"/>
                <a:gd name="connsiteX14" fmla="*/ 520240 w 930450"/>
                <a:gd name="connsiteY14" fmla="*/ 86180 h 315668"/>
                <a:gd name="connsiteX15" fmla="*/ 577644 w 930450"/>
                <a:gd name="connsiteY15" fmla="*/ 127074 h 315668"/>
                <a:gd name="connsiteX16" fmla="*/ 579549 w 930450"/>
                <a:gd name="connsiteY16" fmla="*/ 99007 h 315668"/>
                <a:gd name="connsiteX17" fmla="*/ 588820 w 930450"/>
                <a:gd name="connsiteY17" fmla="*/ 89609 h 315668"/>
                <a:gd name="connsiteX18" fmla="*/ 597583 w 930450"/>
                <a:gd name="connsiteY18" fmla="*/ 93419 h 315668"/>
                <a:gd name="connsiteX19" fmla="*/ 699183 w 930450"/>
                <a:gd name="connsiteY19" fmla="*/ 194257 h 315668"/>
                <a:gd name="connsiteX20" fmla="*/ 765731 w 930450"/>
                <a:gd name="connsiteY20" fmla="*/ 238452 h 315668"/>
                <a:gd name="connsiteX21" fmla="*/ 850186 w 930450"/>
                <a:gd name="connsiteY21" fmla="*/ 221181 h 315668"/>
                <a:gd name="connsiteX22" fmla="*/ 930450 w 930450"/>
                <a:gd name="connsiteY22" fmla="*/ 202512 h 315668"/>
                <a:gd name="connsiteX23" fmla="*/ 913559 w 930450"/>
                <a:gd name="connsiteY23" fmla="*/ 124407 h 315668"/>
                <a:gd name="connsiteX24" fmla="*/ 465249 w 930450"/>
                <a:gd name="connsiteY24" fmla="*/ 177620 h 315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930450" h="315668">
                  <a:moveTo>
                    <a:pt x="465249" y="177620"/>
                  </a:moveTo>
                  <a:cubicBezTo>
                    <a:pt x="430070" y="-25580"/>
                    <a:pt x="101394" y="-69015"/>
                    <a:pt x="16939" y="123899"/>
                  </a:cubicBezTo>
                  <a:cubicBezTo>
                    <a:pt x="4265" y="153849"/>
                    <a:pt x="-1424" y="186292"/>
                    <a:pt x="302" y="218768"/>
                  </a:cubicBezTo>
                  <a:cubicBezTo>
                    <a:pt x="1639" y="251744"/>
                    <a:pt x="7625" y="284366"/>
                    <a:pt x="18082" y="315669"/>
                  </a:cubicBezTo>
                  <a:cubicBezTo>
                    <a:pt x="53642" y="294460"/>
                    <a:pt x="80820" y="259027"/>
                    <a:pt x="95425" y="197685"/>
                  </a:cubicBezTo>
                  <a:cubicBezTo>
                    <a:pt x="95425" y="197685"/>
                    <a:pt x="82725" y="173556"/>
                    <a:pt x="92885" y="155141"/>
                  </a:cubicBezTo>
                  <a:cubicBezTo>
                    <a:pt x="103045" y="136726"/>
                    <a:pt x="136700" y="123137"/>
                    <a:pt x="169085" y="101546"/>
                  </a:cubicBezTo>
                  <a:cubicBezTo>
                    <a:pt x="203756" y="78560"/>
                    <a:pt x="253921" y="85545"/>
                    <a:pt x="292529" y="91260"/>
                  </a:cubicBezTo>
                  <a:cubicBezTo>
                    <a:pt x="325041" y="95959"/>
                    <a:pt x="337868" y="125296"/>
                    <a:pt x="354378" y="149553"/>
                  </a:cubicBezTo>
                  <a:cubicBezTo>
                    <a:pt x="379778" y="186002"/>
                    <a:pt x="409750" y="176096"/>
                    <a:pt x="444675" y="195781"/>
                  </a:cubicBezTo>
                  <a:cubicBezTo>
                    <a:pt x="456424" y="202264"/>
                    <a:pt x="464077" y="214270"/>
                    <a:pt x="464995" y="227658"/>
                  </a:cubicBezTo>
                  <a:cubicBezTo>
                    <a:pt x="466900" y="225499"/>
                    <a:pt x="468932" y="223467"/>
                    <a:pt x="470837" y="221181"/>
                  </a:cubicBezTo>
                  <a:cubicBezTo>
                    <a:pt x="482606" y="205290"/>
                    <a:pt x="492773" y="188274"/>
                    <a:pt x="501190" y="170381"/>
                  </a:cubicBezTo>
                  <a:cubicBezTo>
                    <a:pt x="511350" y="153235"/>
                    <a:pt x="526590" y="136853"/>
                    <a:pt x="546910" y="135583"/>
                  </a:cubicBezTo>
                  <a:lnTo>
                    <a:pt x="520240" y="86180"/>
                  </a:lnTo>
                  <a:cubicBezTo>
                    <a:pt x="541558" y="96453"/>
                    <a:pt x="560970" y="110282"/>
                    <a:pt x="577644" y="127074"/>
                  </a:cubicBezTo>
                  <a:cubicBezTo>
                    <a:pt x="576700" y="117677"/>
                    <a:pt x="577344" y="108189"/>
                    <a:pt x="579549" y="99007"/>
                  </a:cubicBezTo>
                  <a:cubicBezTo>
                    <a:pt x="580565" y="94562"/>
                    <a:pt x="582343" y="89735"/>
                    <a:pt x="588820" y="89609"/>
                  </a:cubicBezTo>
                  <a:cubicBezTo>
                    <a:pt x="592126" y="89689"/>
                    <a:pt x="595269" y="91056"/>
                    <a:pt x="597583" y="93419"/>
                  </a:cubicBezTo>
                  <a:lnTo>
                    <a:pt x="699183" y="194257"/>
                  </a:lnTo>
                  <a:cubicBezTo>
                    <a:pt x="718360" y="213307"/>
                    <a:pt x="739188" y="233373"/>
                    <a:pt x="765731" y="238452"/>
                  </a:cubicBezTo>
                  <a:cubicBezTo>
                    <a:pt x="794433" y="243914"/>
                    <a:pt x="822754" y="231086"/>
                    <a:pt x="850186" y="221181"/>
                  </a:cubicBezTo>
                  <a:cubicBezTo>
                    <a:pt x="876075" y="211694"/>
                    <a:pt x="903032" y="205424"/>
                    <a:pt x="930450" y="202512"/>
                  </a:cubicBezTo>
                  <a:cubicBezTo>
                    <a:pt x="929933" y="175628"/>
                    <a:pt x="924196" y="149101"/>
                    <a:pt x="913559" y="124407"/>
                  </a:cubicBezTo>
                  <a:cubicBezTo>
                    <a:pt x="829231" y="-69015"/>
                    <a:pt x="500555" y="-25454"/>
                    <a:pt x="465249" y="177620"/>
                  </a:cubicBezTo>
                  <a:close/>
                </a:path>
              </a:pathLst>
            </a:custGeom>
            <a:solidFill>
              <a:srgbClr val="68B0AB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01E2E2BF-13E4-4963-978C-CD8BF3FFBCFC}"/>
                </a:ext>
              </a:extLst>
            </p:cNvPr>
            <p:cNvSpPr/>
            <p:nvPr/>
          </p:nvSpPr>
          <p:spPr>
            <a:xfrm>
              <a:off x="4831422" y="1546860"/>
              <a:ext cx="130555" cy="173699"/>
            </a:xfrm>
            <a:custGeom>
              <a:avLst/>
              <a:gdLst>
                <a:gd name="connsiteX0" fmla="*/ 41656 w 130555"/>
                <a:gd name="connsiteY0" fmla="*/ 146939 h 173699"/>
                <a:gd name="connsiteX1" fmla="*/ 130556 w 130555"/>
                <a:gd name="connsiteY1" fmla="*/ 115062 h 173699"/>
                <a:gd name="connsiteX2" fmla="*/ 118999 w 130555"/>
                <a:gd name="connsiteY2" fmla="*/ 0 h 173699"/>
                <a:gd name="connsiteX3" fmla="*/ 113157 w 130555"/>
                <a:gd name="connsiteY3" fmla="*/ 122428 h 173699"/>
                <a:gd name="connsiteX4" fmla="*/ 62357 w 130555"/>
                <a:gd name="connsiteY4" fmla="*/ 149733 h 173699"/>
                <a:gd name="connsiteX5" fmla="*/ 0 w 130555"/>
                <a:gd name="connsiteY5" fmla="*/ 50419 h 173699"/>
                <a:gd name="connsiteX6" fmla="*/ 41656 w 130555"/>
                <a:gd name="connsiteY6" fmla="*/ 146939 h 17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0555" h="173699">
                  <a:moveTo>
                    <a:pt x="41656" y="146939"/>
                  </a:moveTo>
                  <a:cubicBezTo>
                    <a:pt x="68834" y="195961"/>
                    <a:pt x="129413" y="173101"/>
                    <a:pt x="130556" y="115062"/>
                  </a:cubicBezTo>
                  <a:cubicBezTo>
                    <a:pt x="130556" y="80899"/>
                    <a:pt x="117094" y="38227"/>
                    <a:pt x="118999" y="0"/>
                  </a:cubicBezTo>
                  <a:cubicBezTo>
                    <a:pt x="95885" y="28702"/>
                    <a:pt x="119761" y="76200"/>
                    <a:pt x="113157" y="122428"/>
                  </a:cubicBezTo>
                  <a:cubicBezTo>
                    <a:pt x="109474" y="148590"/>
                    <a:pt x="76073" y="164084"/>
                    <a:pt x="62357" y="149733"/>
                  </a:cubicBezTo>
                  <a:cubicBezTo>
                    <a:pt x="46355" y="133858"/>
                    <a:pt x="28702" y="51054"/>
                    <a:pt x="0" y="50419"/>
                  </a:cubicBezTo>
                  <a:cubicBezTo>
                    <a:pt x="22733" y="68961"/>
                    <a:pt x="27686" y="122174"/>
                    <a:pt x="41656" y="146939"/>
                  </a:cubicBezTo>
                  <a:close/>
                </a:path>
              </a:pathLst>
            </a:custGeom>
            <a:solidFill>
              <a:srgbClr val="68B0AB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1260AC99-4508-471F-987F-D1CC11A67D62}"/>
                </a:ext>
              </a:extLst>
            </p:cNvPr>
            <p:cNvSpPr txBox="1"/>
            <p:nvPr/>
          </p:nvSpPr>
          <p:spPr>
            <a:xfrm>
              <a:off x="4460113" y="2090293"/>
              <a:ext cx="1503680" cy="4089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txBody>
            <a:bodyPr rot="0" spcFirstLastPara="1" vertOverflow="overflow" horzOverflow="overflow" vert="horz" wrap="none" lIns="50800" tIns="50800" rIns="50800" bIns="50800" numCol="1" spcCol="38100" rtlCol="0" anchor="ctr">
              <a:spAutoFit/>
            </a:bodyPr>
            <a:lstStyle/>
            <a:p>
              <a: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1" i="0" u="none" strike="noStrike" cap="none" spc="0" normalizeH="0" baseline="0" dirty="0">
                  <a:ln>
                    <a:noFill/>
                  </a:ln>
                  <a:solidFill>
                    <a:srgbClr val="68B0AB"/>
                  </a:solidFill>
                  <a:effectLst/>
                  <a:uFillTx/>
                  <a:latin typeface="Poppins"/>
                  <a:ea typeface="+mn-ea"/>
                  <a:cs typeface="Poppins"/>
                  <a:sym typeface="Poppins"/>
                  <a:rtl val="0"/>
                </a:rPr>
                <a:t>Brand Name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1DEFDEC8-AE2A-4699-9F48-F07EA3E827E3}"/>
                </a:ext>
              </a:extLst>
            </p:cNvPr>
            <p:cNvSpPr txBox="1"/>
            <p:nvPr/>
          </p:nvSpPr>
          <p:spPr>
            <a:xfrm>
              <a:off x="4777613" y="2362708"/>
              <a:ext cx="868680" cy="2184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txBody>
            <a:bodyPr rot="0" spcFirstLastPara="1" vertOverflow="overflow" horzOverflow="overflow" vert="horz" wrap="none" lIns="50800" tIns="50800" rIns="50800" bIns="50800" numCol="1" spcCol="38100" rtlCol="0" anchor="ctr">
              <a:spAutoFit/>
            </a:bodyPr>
            <a:lstStyle/>
            <a:p>
              <a: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700" b="0" i="0" u="none" strike="noStrike" cap="none" spc="0" normalizeH="0" baseline="0" dirty="0">
                  <a:ln>
                    <a:noFill/>
                  </a:ln>
                  <a:solidFill>
                    <a:srgbClr val="8FC0A9"/>
                  </a:solidFill>
                  <a:effectLst/>
                  <a:uFillTx/>
                  <a:latin typeface="Poppins"/>
                  <a:ea typeface="+mn-ea"/>
                  <a:cs typeface="Poppins"/>
                  <a:sym typeface="Poppins"/>
                  <a:rtl val="0"/>
                </a:rPr>
                <a:t>Animal and Pet</a:t>
              </a:r>
            </a:p>
          </p:txBody>
        </p:sp>
      </p:grpSp>
      <p:grpSp>
        <p:nvGrpSpPr>
          <p:cNvPr id="1195" name="Group 1194">
            <a:extLst>
              <a:ext uri="{FF2B5EF4-FFF2-40B4-BE49-F238E27FC236}">
                <a16:creationId xmlns:a16="http://schemas.microsoft.com/office/drawing/2014/main" id="{0C8669F7-D5FE-4D86-AF19-09D43D489802}"/>
              </a:ext>
            </a:extLst>
          </p:cNvPr>
          <p:cNvGrpSpPr/>
          <p:nvPr/>
        </p:nvGrpSpPr>
        <p:grpSpPr>
          <a:xfrm>
            <a:off x="0" y="8118183"/>
            <a:ext cx="8229600" cy="2397417"/>
            <a:chOff x="172357" y="8222580"/>
            <a:chExt cx="6172200" cy="1798063"/>
          </a:xfrm>
        </p:grpSpPr>
        <p:sp>
          <p:nvSpPr>
            <p:cNvPr id="1187" name="Freeform: Shape 1186">
              <a:extLst>
                <a:ext uri="{FF2B5EF4-FFF2-40B4-BE49-F238E27FC236}">
                  <a16:creationId xmlns:a16="http://schemas.microsoft.com/office/drawing/2014/main" id="{2329B3FA-98E8-4F91-AC3F-F733A3228FB4}"/>
                </a:ext>
              </a:extLst>
            </p:cNvPr>
            <p:cNvSpPr/>
            <p:nvPr/>
          </p:nvSpPr>
          <p:spPr>
            <a:xfrm>
              <a:off x="172357" y="8222580"/>
              <a:ext cx="6172200" cy="1798063"/>
            </a:xfrm>
            <a:custGeom>
              <a:avLst/>
              <a:gdLst>
                <a:gd name="connsiteX0" fmla="*/ 6172200 w 6172200"/>
                <a:gd name="connsiteY0" fmla="*/ 159764 h 1798063"/>
                <a:gd name="connsiteX1" fmla="*/ 6112478 w 6172200"/>
                <a:gd name="connsiteY1" fmla="*/ 77278 h 1798063"/>
                <a:gd name="connsiteX2" fmla="*/ 4232815 w 6172200"/>
                <a:gd name="connsiteY2" fmla="*/ 1013756 h 1798063"/>
                <a:gd name="connsiteX3" fmla="*/ 4213289 w 6172200"/>
                <a:gd name="connsiteY3" fmla="*/ 1076640 h 1798063"/>
                <a:gd name="connsiteX4" fmla="*/ 4107409 w 6172200"/>
                <a:gd name="connsiteY4" fmla="*/ 1135696 h 1798063"/>
                <a:gd name="connsiteX5" fmla="*/ 4072319 w 6172200"/>
                <a:gd name="connsiteY5" fmla="*/ 1115883 h 1798063"/>
                <a:gd name="connsiteX6" fmla="*/ 2097596 w 6172200"/>
                <a:gd name="connsiteY6" fmla="*/ 1107882 h 1798063"/>
                <a:gd name="connsiteX7" fmla="*/ 1975171 w 6172200"/>
                <a:gd name="connsiteY7" fmla="*/ 1101663 h 1798063"/>
                <a:gd name="connsiteX8" fmla="*/ 1956435 w 6172200"/>
                <a:gd name="connsiteY8" fmla="*/ 1068354 h 1798063"/>
                <a:gd name="connsiteX9" fmla="*/ 114105 w 6172200"/>
                <a:gd name="connsiteY9" fmla="*/ 60685 h 1798063"/>
                <a:gd name="connsiteX10" fmla="*/ 59722 w 6172200"/>
                <a:gd name="connsiteY10" fmla="*/ 77754 h 1798063"/>
                <a:gd name="connsiteX11" fmla="*/ 0 w 6172200"/>
                <a:gd name="connsiteY11" fmla="*/ 159764 h 1798063"/>
                <a:gd name="connsiteX12" fmla="*/ 0 w 6172200"/>
                <a:gd name="connsiteY12" fmla="*/ 1798064 h 1798063"/>
                <a:gd name="connsiteX13" fmla="*/ 86678 w 6172200"/>
                <a:gd name="connsiteY13" fmla="*/ 1798064 h 1798063"/>
                <a:gd name="connsiteX14" fmla="*/ 6172200 w 6172200"/>
                <a:gd name="connsiteY14" fmla="*/ 1798064 h 1798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172200" h="1798063">
                  <a:moveTo>
                    <a:pt x="6172200" y="159764"/>
                  </a:moveTo>
                  <a:cubicBezTo>
                    <a:pt x="6172067" y="122302"/>
                    <a:pt x="6148035" y="89098"/>
                    <a:pt x="6112478" y="77278"/>
                  </a:cubicBezTo>
                  <a:cubicBezTo>
                    <a:pt x="5334819" y="-183175"/>
                    <a:pt x="4493267" y="236097"/>
                    <a:pt x="4232815" y="1013756"/>
                  </a:cubicBezTo>
                  <a:cubicBezTo>
                    <a:pt x="4225843" y="1034569"/>
                    <a:pt x="4219328" y="1055533"/>
                    <a:pt x="4213289" y="1076640"/>
                  </a:cubicBezTo>
                  <a:cubicBezTo>
                    <a:pt x="4200354" y="1122189"/>
                    <a:pt x="4152957" y="1148621"/>
                    <a:pt x="4107409" y="1135696"/>
                  </a:cubicBezTo>
                  <a:cubicBezTo>
                    <a:pt x="4094302" y="1131971"/>
                    <a:pt x="4082272" y="1125180"/>
                    <a:pt x="4072319" y="1115883"/>
                  </a:cubicBezTo>
                  <a:cubicBezTo>
                    <a:pt x="3511734" y="611830"/>
                    <a:pt x="2662247" y="608391"/>
                    <a:pt x="2097596" y="1107882"/>
                  </a:cubicBezTo>
                  <a:cubicBezTo>
                    <a:pt x="2062077" y="1139972"/>
                    <a:pt x="2007260" y="1137191"/>
                    <a:pt x="1975171" y="1101663"/>
                  </a:cubicBezTo>
                  <a:cubicBezTo>
                    <a:pt x="1966522" y="1092099"/>
                    <a:pt x="1960121" y="1080717"/>
                    <a:pt x="1956435" y="1068354"/>
                  </a:cubicBezTo>
                  <a:cubicBezTo>
                    <a:pt x="1725949" y="281351"/>
                    <a:pt x="901110" y="-169801"/>
                    <a:pt x="114105" y="60685"/>
                  </a:cubicBezTo>
                  <a:cubicBezTo>
                    <a:pt x="95870" y="66028"/>
                    <a:pt x="77739" y="71715"/>
                    <a:pt x="59722" y="77754"/>
                  </a:cubicBezTo>
                  <a:cubicBezTo>
                    <a:pt x="24334" y="89517"/>
                    <a:pt x="335" y="122474"/>
                    <a:pt x="0" y="159764"/>
                  </a:cubicBezTo>
                  <a:lnTo>
                    <a:pt x="0" y="1798064"/>
                  </a:lnTo>
                  <a:cubicBezTo>
                    <a:pt x="0" y="1798064"/>
                    <a:pt x="38862" y="1798064"/>
                    <a:pt x="86678" y="1798064"/>
                  </a:cubicBezTo>
                  <a:lnTo>
                    <a:pt x="6172200" y="1798064"/>
                  </a:lnTo>
                  <a:close/>
                </a:path>
              </a:pathLst>
            </a:custGeom>
            <a:solidFill>
              <a:srgbClr val="8FC0A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88" name="TextBox 1187">
              <a:extLst>
                <a:ext uri="{FF2B5EF4-FFF2-40B4-BE49-F238E27FC236}">
                  <a16:creationId xmlns:a16="http://schemas.microsoft.com/office/drawing/2014/main" id="{8E16238E-5047-4475-9C3B-5F12963C263D}"/>
                </a:ext>
              </a:extLst>
            </p:cNvPr>
            <p:cNvSpPr txBox="1"/>
            <p:nvPr/>
          </p:nvSpPr>
          <p:spPr>
            <a:xfrm>
              <a:off x="2535303" y="9302274"/>
              <a:ext cx="1446310" cy="2154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txBody>
            <a:bodyPr rot="0" spcFirstLastPara="1" vertOverflow="overflow" horzOverflow="overflow" vert="horz" wrap="none" lIns="50800" tIns="50800" rIns="50800" bIns="50800" numCol="1" spcCol="38100" rtlCol="0" anchor="ctr">
              <a:spAutoFit/>
            </a:bodyPr>
            <a:lstStyle/>
            <a:p>
              <a: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spc="0" normalizeH="0" baseline="0" dirty="0">
                  <a:ln>
                    <a:noFill/>
                  </a:ln>
                  <a:solidFill>
                    <a:srgbClr val="FAF3DD"/>
                  </a:solidFill>
                  <a:effectLst/>
                  <a:uFillTx/>
                  <a:latin typeface="Poppins"/>
                  <a:ea typeface="+mn-ea"/>
                  <a:cs typeface="Poppins"/>
                  <a:sym typeface="Poppins"/>
                  <a:rtl val="0"/>
                </a:rPr>
                <a:t>www.yourwebsite.com</a:t>
              </a:r>
            </a:p>
          </p:txBody>
        </p:sp>
        <p:sp>
          <p:nvSpPr>
            <p:cNvPr id="1189" name="Freeform: Shape 1188">
              <a:extLst>
                <a:ext uri="{FF2B5EF4-FFF2-40B4-BE49-F238E27FC236}">
                  <a16:creationId xmlns:a16="http://schemas.microsoft.com/office/drawing/2014/main" id="{6A6478BB-68E0-4A6D-99B3-F5968F1CF149}"/>
                </a:ext>
              </a:extLst>
            </p:cNvPr>
            <p:cNvSpPr/>
            <p:nvPr/>
          </p:nvSpPr>
          <p:spPr>
            <a:xfrm>
              <a:off x="5335370" y="8592470"/>
              <a:ext cx="393856" cy="553971"/>
            </a:xfrm>
            <a:custGeom>
              <a:avLst/>
              <a:gdLst>
                <a:gd name="connsiteX0" fmla="*/ 235280 w 393856"/>
                <a:gd name="connsiteY0" fmla="*/ 552636 h 553971"/>
                <a:gd name="connsiteX1" fmla="*/ 390061 w 393856"/>
                <a:gd name="connsiteY1" fmla="*/ 250122 h 553971"/>
                <a:gd name="connsiteX2" fmla="*/ 158604 w 393856"/>
                <a:gd name="connsiteY2" fmla="*/ 1329 h 553971"/>
                <a:gd name="connsiteX3" fmla="*/ 3823 w 393856"/>
                <a:gd name="connsiteY3" fmla="*/ 304224 h 553971"/>
                <a:gd name="connsiteX4" fmla="*/ 235280 w 393856"/>
                <a:gd name="connsiteY4" fmla="*/ 552636 h 553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3856" h="553971">
                  <a:moveTo>
                    <a:pt x="235280" y="552636"/>
                  </a:moveTo>
                  <a:cubicBezTo>
                    <a:pt x="341865" y="537777"/>
                    <a:pt x="411206" y="402331"/>
                    <a:pt x="390061" y="250122"/>
                  </a:cubicBezTo>
                  <a:cubicBezTo>
                    <a:pt x="368916" y="97913"/>
                    <a:pt x="265189" y="-13530"/>
                    <a:pt x="158604" y="1329"/>
                  </a:cubicBezTo>
                  <a:cubicBezTo>
                    <a:pt x="52019" y="16188"/>
                    <a:pt x="-17419" y="151824"/>
                    <a:pt x="3823" y="304224"/>
                  </a:cubicBezTo>
                  <a:cubicBezTo>
                    <a:pt x="25063" y="456624"/>
                    <a:pt x="128600" y="567495"/>
                    <a:pt x="235280" y="552636"/>
                  </a:cubicBezTo>
                  <a:close/>
                </a:path>
              </a:pathLst>
            </a:custGeom>
            <a:solidFill>
              <a:srgbClr val="FAF3D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90" name="Freeform: Shape 1189">
              <a:extLst>
                <a:ext uri="{FF2B5EF4-FFF2-40B4-BE49-F238E27FC236}">
                  <a16:creationId xmlns:a16="http://schemas.microsoft.com/office/drawing/2014/main" id="{8D24C5A3-C184-4BCA-9652-9F0326E8F36E}"/>
                </a:ext>
              </a:extLst>
            </p:cNvPr>
            <p:cNvSpPr/>
            <p:nvPr/>
          </p:nvSpPr>
          <p:spPr>
            <a:xfrm>
              <a:off x="5774432" y="8843973"/>
              <a:ext cx="277950" cy="366716"/>
            </a:xfrm>
            <a:custGeom>
              <a:avLst/>
              <a:gdLst>
                <a:gd name="connsiteX0" fmla="*/ 199983 w 277950"/>
                <a:gd name="connsiteY0" fmla="*/ 5095 h 366716"/>
                <a:gd name="connsiteX1" fmla="*/ 14055 w 277950"/>
                <a:gd name="connsiteY1" fmla="*/ 140636 h 366716"/>
                <a:gd name="connsiteX2" fmla="*/ 77968 w 277950"/>
                <a:gd name="connsiteY2" fmla="*/ 361616 h 366716"/>
                <a:gd name="connsiteX3" fmla="*/ 263896 w 277950"/>
                <a:gd name="connsiteY3" fmla="*/ 226075 h 366716"/>
                <a:gd name="connsiteX4" fmla="*/ 199983 w 277950"/>
                <a:gd name="connsiteY4" fmla="*/ 5095 h 366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7950" h="366716">
                  <a:moveTo>
                    <a:pt x="199983" y="5095"/>
                  </a:moveTo>
                  <a:cubicBezTo>
                    <a:pt x="131022" y="-18527"/>
                    <a:pt x="47583" y="42243"/>
                    <a:pt x="14055" y="140636"/>
                  </a:cubicBezTo>
                  <a:cubicBezTo>
                    <a:pt x="-19473" y="239029"/>
                    <a:pt x="9007" y="337994"/>
                    <a:pt x="77968" y="361616"/>
                  </a:cubicBezTo>
                  <a:cubicBezTo>
                    <a:pt x="146929" y="385238"/>
                    <a:pt x="230368" y="324564"/>
                    <a:pt x="263896" y="226075"/>
                  </a:cubicBezTo>
                  <a:cubicBezTo>
                    <a:pt x="297424" y="127587"/>
                    <a:pt x="268944" y="28432"/>
                    <a:pt x="199983" y="5095"/>
                  </a:cubicBezTo>
                  <a:close/>
                </a:path>
              </a:pathLst>
            </a:custGeom>
            <a:solidFill>
              <a:srgbClr val="FAF3D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91" name="Freeform: Shape 1190">
              <a:extLst>
                <a:ext uri="{FF2B5EF4-FFF2-40B4-BE49-F238E27FC236}">
                  <a16:creationId xmlns:a16="http://schemas.microsoft.com/office/drawing/2014/main" id="{FCCFE6AF-FF2D-446F-B074-93EC84E72BE6}"/>
                </a:ext>
              </a:extLst>
            </p:cNvPr>
            <p:cNvSpPr/>
            <p:nvPr/>
          </p:nvSpPr>
          <p:spPr>
            <a:xfrm>
              <a:off x="4871628" y="8833351"/>
              <a:ext cx="477440" cy="483370"/>
            </a:xfrm>
            <a:custGeom>
              <a:avLst/>
              <a:gdLst>
                <a:gd name="connsiteX0" fmla="*/ 431941 w 477440"/>
                <a:gd name="connsiteY0" fmla="*/ 441771 h 483370"/>
                <a:gd name="connsiteX1" fmla="*/ 378792 w 477440"/>
                <a:gd name="connsiteY1" fmla="*/ 106205 h 483370"/>
                <a:gd name="connsiteX2" fmla="*/ 45417 w 477440"/>
                <a:gd name="connsiteY2" fmla="*/ 41625 h 483370"/>
                <a:gd name="connsiteX3" fmla="*/ 98566 w 477440"/>
                <a:gd name="connsiteY3" fmla="*/ 377191 h 483370"/>
                <a:gd name="connsiteX4" fmla="*/ 431941 w 477440"/>
                <a:gd name="connsiteY4" fmla="*/ 441771 h 48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7440" h="483370">
                  <a:moveTo>
                    <a:pt x="431941" y="441771"/>
                  </a:moveTo>
                  <a:cubicBezTo>
                    <a:pt x="509380" y="367000"/>
                    <a:pt x="485567" y="216790"/>
                    <a:pt x="378792" y="106205"/>
                  </a:cubicBezTo>
                  <a:cubicBezTo>
                    <a:pt x="272016" y="-4380"/>
                    <a:pt x="122664" y="-33241"/>
                    <a:pt x="45417" y="41625"/>
                  </a:cubicBezTo>
                  <a:cubicBezTo>
                    <a:pt x="-31831" y="116492"/>
                    <a:pt x="-8209" y="266701"/>
                    <a:pt x="98566" y="377191"/>
                  </a:cubicBezTo>
                  <a:cubicBezTo>
                    <a:pt x="205341" y="487681"/>
                    <a:pt x="354503" y="516638"/>
                    <a:pt x="431941" y="441771"/>
                  </a:cubicBezTo>
                  <a:close/>
                </a:path>
              </a:pathLst>
            </a:custGeom>
            <a:solidFill>
              <a:srgbClr val="FAF3D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92" name="Freeform: Shape 1191">
              <a:extLst>
                <a:ext uri="{FF2B5EF4-FFF2-40B4-BE49-F238E27FC236}">
                  <a16:creationId xmlns:a16="http://schemas.microsoft.com/office/drawing/2014/main" id="{AC22CB5A-0AF4-4388-B7BD-F7978A03076E}"/>
                </a:ext>
              </a:extLst>
            </p:cNvPr>
            <p:cNvSpPr/>
            <p:nvPr/>
          </p:nvSpPr>
          <p:spPr>
            <a:xfrm>
              <a:off x="4816182" y="9333110"/>
              <a:ext cx="366443" cy="278377"/>
            </a:xfrm>
            <a:custGeom>
              <a:avLst/>
              <a:gdLst>
                <a:gd name="connsiteX0" fmla="*/ 226498 w 366443"/>
                <a:gd name="connsiteY0" fmla="*/ 14497 h 278377"/>
                <a:gd name="connsiteX1" fmla="*/ 5232 w 366443"/>
                <a:gd name="connsiteY1" fmla="*/ 77362 h 278377"/>
                <a:gd name="connsiteX2" fmla="*/ 139820 w 366443"/>
                <a:gd name="connsiteY2" fmla="*/ 263862 h 278377"/>
                <a:gd name="connsiteX3" fmla="*/ 361182 w 366443"/>
                <a:gd name="connsiteY3" fmla="*/ 201092 h 278377"/>
                <a:gd name="connsiteX4" fmla="*/ 226498 w 366443"/>
                <a:gd name="connsiteY4" fmla="*/ 14497 h 278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443" h="278377">
                  <a:moveTo>
                    <a:pt x="226498" y="14497"/>
                  </a:moveTo>
                  <a:cubicBezTo>
                    <a:pt x="128295" y="-19603"/>
                    <a:pt x="29140" y="8496"/>
                    <a:pt x="5232" y="77362"/>
                  </a:cubicBezTo>
                  <a:cubicBezTo>
                    <a:pt x="-18676" y="146227"/>
                    <a:pt x="41618" y="229762"/>
                    <a:pt x="139820" y="263862"/>
                  </a:cubicBezTo>
                  <a:cubicBezTo>
                    <a:pt x="238023" y="297961"/>
                    <a:pt x="337178" y="269957"/>
                    <a:pt x="361182" y="201092"/>
                  </a:cubicBezTo>
                  <a:cubicBezTo>
                    <a:pt x="385184" y="132226"/>
                    <a:pt x="324796" y="48692"/>
                    <a:pt x="226498" y="14497"/>
                  </a:cubicBezTo>
                  <a:close/>
                </a:path>
              </a:pathLst>
            </a:custGeom>
            <a:solidFill>
              <a:srgbClr val="FAF3D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93" name="Freeform: Shape 1192">
              <a:extLst>
                <a:ext uri="{FF2B5EF4-FFF2-40B4-BE49-F238E27FC236}">
                  <a16:creationId xmlns:a16="http://schemas.microsoft.com/office/drawing/2014/main" id="{F47EBA7B-D388-420D-9DB3-A4D089CDB07B}"/>
                </a:ext>
              </a:extLst>
            </p:cNvPr>
            <p:cNvSpPr/>
            <p:nvPr/>
          </p:nvSpPr>
          <p:spPr>
            <a:xfrm>
              <a:off x="5236916" y="9197891"/>
              <a:ext cx="693006" cy="632746"/>
            </a:xfrm>
            <a:custGeom>
              <a:avLst/>
              <a:gdLst>
                <a:gd name="connsiteX0" fmla="*/ 212291 w 693006"/>
                <a:gd name="connsiteY0" fmla="*/ 40941 h 632746"/>
                <a:gd name="connsiteX1" fmla="*/ 27125 w 693006"/>
                <a:gd name="connsiteY1" fmla="*/ 471947 h 632746"/>
                <a:gd name="connsiteX2" fmla="*/ 321828 w 693006"/>
                <a:gd name="connsiteY2" fmla="*/ 632443 h 632746"/>
                <a:gd name="connsiteX3" fmla="*/ 537379 w 693006"/>
                <a:gd name="connsiteY3" fmla="*/ 457564 h 632746"/>
                <a:gd name="connsiteX4" fmla="*/ 662538 w 693006"/>
                <a:gd name="connsiteY4" fmla="*/ 411177 h 632746"/>
                <a:gd name="connsiteX5" fmla="*/ 665776 w 693006"/>
                <a:gd name="connsiteY5" fmla="*/ 160765 h 632746"/>
                <a:gd name="connsiteX6" fmla="*/ 212291 w 693006"/>
                <a:gd name="connsiteY6" fmla="*/ 40941 h 632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93006" h="632746">
                  <a:moveTo>
                    <a:pt x="212291" y="40941"/>
                  </a:moveTo>
                  <a:cubicBezTo>
                    <a:pt x="35983" y="126666"/>
                    <a:pt x="-46979" y="319833"/>
                    <a:pt x="27125" y="471947"/>
                  </a:cubicBezTo>
                  <a:cubicBezTo>
                    <a:pt x="79417" y="579198"/>
                    <a:pt x="195813" y="637491"/>
                    <a:pt x="321828" y="632443"/>
                  </a:cubicBezTo>
                  <a:cubicBezTo>
                    <a:pt x="365167" y="568340"/>
                    <a:pt x="441177" y="504427"/>
                    <a:pt x="537379" y="457564"/>
                  </a:cubicBezTo>
                  <a:cubicBezTo>
                    <a:pt x="577413" y="437876"/>
                    <a:pt x="619342" y="422331"/>
                    <a:pt x="662538" y="411177"/>
                  </a:cubicBezTo>
                  <a:cubicBezTo>
                    <a:pt x="700638" y="330596"/>
                    <a:pt x="704448" y="239727"/>
                    <a:pt x="665776" y="160765"/>
                  </a:cubicBezTo>
                  <a:cubicBezTo>
                    <a:pt x="591767" y="8746"/>
                    <a:pt x="388789" y="-44975"/>
                    <a:pt x="212291" y="40941"/>
                  </a:cubicBezTo>
                  <a:close/>
                </a:path>
              </a:pathLst>
            </a:custGeom>
            <a:solidFill>
              <a:srgbClr val="FAF3D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94" name="Freeform: Shape 1193">
              <a:extLst>
                <a:ext uri="{FF2B5EF4-FFF2-40B4-BE49-F238E27FC236}">
                  <a16:creationId xmlns:a16="http://schemas.microsoft.com/office/drawing/2014/main" id="{4B85AF97-8267-4DEE-BA3C-0A0E76810D75}"/>
                </a:ext>
              </a:extLst>
            </p:cNvPr>
            <p:cNvSpPr/>
            <p:nvPr/>
          </p:nvSpPr>
          <p:spPr>
            <a:xfrm>
              <a:off x="457630" y="8833352"/>
              <a:ext cx="902112" cy="902112"/>
            </a:xfrm>
            <a:custGeom>
              <a:avLst/>
              <a:gdLst>
                <a:gd name="connsiteX0" fmla="*/ 902113 w 902112"/>
                <a:gd name="connsiteY0" fmla="*/ 297371 h 902112"/>
                <a:gd name="connsiteX1" fmla="*/ 604742 w 902112"/>
                <a:gd name="connsiteY1" fmla="*/ 297371 h 902112"/>
                <a:gd name="connsiteX2" fmla="*/ 604742 w 902112"/>
                <a:gd name="connsiteY2" fmla="*/ 0 h 902112"/>
                <a:gd name="connsiteX3" fmla="*/ 297370 w 902112"/>
                <a:gd name="connsiteY3" fmla="*/ 0 h 902112"/>
                <a:gd name="connsiteX4" fmla="*/ 297370 w 902112"/>
                <a:gd name="connsiteY4" fmla="*/ 297371 h 902112"/>
                <a:gd name="connsiteX5" fmla="*/ 0 w 902112"/>
                <a:gd name="connsiteY5" fmla="*/ 297371 h 902112"/>
                <a:gd name="connsiteX6" fmla="*/ 0 w 902112"/>
                <a:gd name="connsiteY6" fmla="*/ 604743 h 902112"/>
                <a:gd name="connsiteX7" fmla="*/ 297370 w 902112"/>
                <a:gd name="connsiteY7" fmla="*/ 604743 h 902112"/>
                <a:gd name="connsiteX8" fmla="*/ 297370 w 902112"/>
                <a:gd name="connsiteY8" fmla="*/ 902113 h 902112"/>
                <a:gd name="connsiteX9" fmla="*/ 604742 w 902112"/>
                <a:gd name="connsiteY9" fmla="*/ 902113 h 902112"/>
                <a:gd name="connsiteX10" fmla="*/ 604742 w 902112"/>
                <a:gd name="connsiteY10" fmla="*/ 604743 h 902112"/>
                <a:gd name="connsiteX11" fmla="*/ 902113 w 902112"/>
                <a:gd name="connsiteY11" fmla="*/ 604743 h 902112"/>
                <a:gd name="connsiteX12" fmla="*/ 902113 w 902112"/>
                <a:gd name="connsiteY12" fmla="*/ 297371 h 902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02112" h="902112">
                  <a:moveTo>
                    <a:pt x="902113" y="297371"/>
                  </a:moveTo>
                  <a:lnTo>
                    <a:pt x="604742" y="297371"/>
                  </a:lnTo>
                  <a:lnTo>
                    <a:pt x="604742" y="0"/>
                  </a:lnTo>
                  <a:lnTo>
                    <a:pt x="297370" y="0"/>
                  </a:lnTo>
                  <a:lnTo>
                    <a:pt x="297370" y="297371"/>
                  </a:lnTo>
                  <a:lnTo>
                    <a:pt x="0" y="297371"/>
                  </a:lnTo>
                  <a:lnTo>
                    <a:pt x="0" y="604743"/>
                  </a:lnTo>
                  <a:lnTo>
                    <a:pt x="297370" y="604743"/>
                  </a:lnTo>
                  <a:lnTo>
                    <a:pt x="297370" y="902113"/>
                  </a:lnTo>
                  <a:lnTo>
                    <a:pt x="604742" y="902113"/>
                  </a:lnTo>
                  <a:lnTo>
                    <a:pt x="604742" y="604743"/>
                  </a:lnTo>
                  <a:lnTo>
                    <a:pt x="902113" y="604743"/>
                  </a:lnTo>
                  <a:lnTo>
                    <a:pt x="902113" y="297371"/>
                  </a:lnTo>
                  <a:close/>
                </a:path>
              </a:pathLst>
            </a:custGeom>
            <a:solidFill>
              <a:srgbClr val="FAF3D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+1 23 456 789">
            <a:extLst>
              <a:ext uri="{FF2B5EF4-FFF2-40B4-BE49-F238E27FC236}">
                <a16:creationId xmlns:a16="http://schemas.microsoft.com/office/drawing/2014/main" id="{42897C42-5F42-4B58-BAFB-1B42DB7D4610}"/>
              </a:ext>
            </a:extLst>
          </p:cNvPr>
          <p:cNvSpPr txBox="1"/>
          <p:nvPr/>
        </p:nvSpPr>
        <p:spPr>
          <a:xfrm>
            <a:off x="5616532" y="535710"/>
            <a:ext cx="1278754" cy="203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r">
              <a:defRPr sz="800"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t>+1 23 456 789</a:t>
            </a:r>
          </a:p>
        </p:txBody>
      </p:sp>
      <p:sp>
        <p:nvSpPr>
          <p:cNvPr id="3" name="Your address here St.">
            <a:extLst>
              <a:ext uri="{FF2B5EF4-FFF2-40B4-BE49-F238E27FC236}">
                <a16:creationId xmlns:a16="http://schemas.microsoft.com/office/drawing/2014/main" id="{4ADD8E7C-5FEA-41B6-90BE-993D451066B8}"/>
              </a:ext>
            </a:extLst>
          </p:cNvPr>
          <p:cNvSpPr txBox="1"/>
          <p:nvPr/>
        </p:nvSpPr>
        <p:spPr>
          <a:xfrm>
            <a:off x="5549720" y="947749"/>
            <a:ext cx="1345566" cy="228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>
              <a:defRPr sz="800"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t>Your address here St.</a:t>
            </a:r>
          </a:p>
        </p:txBody>
      </p:sp>
      <p:sp>
        <p:nvSpPr>
          <p:cNvPr id="4" name="www.yourwebsite.com">
            <a:extLst>
              <a:ext uri="{FF2B5EF4-FFF2-40B4-BE49-F238E27FC236}">
                <a16:creationId xmlns:a16="http://schemas.microsoft.com/office/drawing/2014/main" id="{FA56635B-4828-4862-9EA9-9FBC7439E767}"/>
              </a:ext>
            </a:extLst>
          </p:cNvPr>
          <p:cNvSpPr txBox="1"/>
          <p:nvPr/>
        </p:nvSpPr>
        <p:spPr>
          <a:xfrm>
            <a:off x="5409577" y="1313868"/>
            <a:ext cx="1485709" cy="330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r">
              <a:defRPr sz="800"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rPr dirty="0"/>
              <a:t>www.yourwebsite.com</a:t>
            </a:r>
          </a:p>
        </p:txBody>
      </p:sp>
      <p:sp>
        <p:nvSpPr>
          <p:cNvPr id="5" name="Shape">
            <a:extLst>
              <a:ext uri="{FF2B5EF4-FFF2-40B4-BE49-F238E27FC236}">
                <a16:creationId xmlns:a16="http://schemas.microsoft.com/office/drawing/2014/main" id="{CEEC7420-92F4-47D4-BCD4-C9BF9137FD79}"/>
              </a:ext>
            </a:extLst>
          </p:cNvPr>
          <p:cNvSpPr/>
          <p:nvPr/>
        </p:nvSpPr>
        <p:spPr>
          <a:xfrm>
            <a:off x="6979593" y="869644"/>
            <a:ext cx="251463" cy="384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gradFill>
            <a:gsLst>
              <a:gs pos="0">
                <a:srgbClr val="F5F259"/>
              </a:gs>
              <a:gs pos="100000">
                <a:srgbClr val="37BE7F"/>
              </a:gs>
            </a:gsLst>
            <a:lin ang="1084791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6" name="Shape">
            <a:extLst>
              <a:ext uri="{FF2B5EF4-FFF2-40B4-BE49-F238E27FC236}">
                <a16:creationId xmlns:a16="http://schemas.microsoft.com/office/drawing/2014/main" id="{C709BC22-C1BB-4073-8C57-B61035186D82}"/>
              </a:ext>
            </a:extLst>
          </p:cNvPr>
          <p:cNvSpPr/>
          <p:nvPr/>
        </p:nvSpPr>
        <p:spPr>
          <a:xfrm>
            <a:off x="6979593" y="450544"/>
            <a:ext cx="251463" cy="384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gradFill>
            <a:gsLst>
              <a:gs pos="0">
                <a:srgbClr val="F5F259"/>
              </a:gs>
              <a:gs pos="100000">
                <a:srgbClr val="37BE7F"/>
              </a:gs>
            </a:gsLst>
            <a:lin ang="1084791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7" name="Shape">
            <a:extLst>
              <a:ext uri="{FF2B5EF4-FFF2-40B4-BE49-F238E27FC236}">
                <a16:creationId xmlns:a16="http://schemas.microsoft.com/office/drawing/2014/main" id="{0C35993C-D6AA-444D-8697-F5CE9BDDAE6F}"/>
              </a:ext>
            </a:extLst>
          </p:cNvPr>
          <p:cNvSpPr/>
          <p:nvPr/>
        </p:nvSpPr>
        <p:spPr>
          <a:xfrm>
            <a:off x="6979593" y="1288745"/>
            <a:ext cx="251463" cy="384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gradFill>
            <a:gsLst>
              <a:gs pos="0">
                <a:srgbClr val="F5F259"/>
              </a:gs>
              <a:gs pos="100000">
                <a:srgbClr val="37BE7F"/>
              </a:gs>
            </a:gsLst>
            <a:lin ang="1084791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8" name="Shape">
            <a:extLst>
              <a:ext uri="{FF2B5EF4-FFF2-40B4-BE49-F238E27FC236}">
                <a16:creationId xmlns:a16="http://schemas.microsoft.com/office/drawing/2014/main" id="{866626F7-EA6C-43DB-A85D-FAAB1A11C5ED}"/>
              </a:ext>
            </a:extLst>
          </p:cNvPr>
          <p:cNvSpPr/>
          <p:nvPr/>
        </p:nvSpPr>
        <p:spPr>
          <a:xfrm>
            <a:off x="7030393" y="564843"/>
            <a:ext cx="153910" cy="152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11" h="20618" extrusionOk="0">
                <a:moveTo>
                  <a:pt x="15805" y="4835"/>
                </a:moveTo>
                <a:cubicBezTo>
                  <a:pt x="17846" y="6893"/>
                  <a:pt x="18696" y="9121"/>
                  <a:pt x="18356" y="11007"/>
                </a:cubicBezTo>
                <a:cubicBezTo>
                  <a:pt x="18356" y="11007"/>
                  <a:pt x="18186" y="11521"/>
                  <a:pt x="18696" y="12035"/>
                </a:cubicBezTo>
                <a:cubicBezTo>
                  <a:pt x="19206" y="12550"/>
                  <a:pt x="19887" y="12378"/>
                  <a:pt x="20227" y="12035"/>
                </a:cubicBezTo>
                <a:cubicBezTo>
                  <a:pt x="20567" y="11693"/>
                  <a:pt x="20567" y="11350"/>
                  <a:pt x="20567" y="11350"/>
                </a:cubicBezTo>
                <a:cubicBezTo>
                  <a:pt x="20737" y="9807"/>
                  <a:pt x="20567" y="6550"/>
                  <a:pt x="17335" y="3293"/>
                </a:cubicBezTo>
                <a:cubicBezTo>
                  <a:pt x="14274" y="207"/>
                  <a:pt x="11042" y="-136"/>
                  <a:pt x="9342" y="35"/>
                </a:cubicBezTo>
                <a:cubicBezTo>
                  <a:pt x="9342" y="35"/>
                  <a:pt x="9002" y="35"/>
                  <a:pt x="8661" y="378"/>
                </a:cubicBezTo>
                <a:cubicBezTo>
                  <a:pt x="8321" y="721"/>
                  <a:pt x="8151" y="1407"/>
                  <a:pt x="8661" y="1921"/>
                </a:cubicBezTo>
                <a:cubicBezTo>
                  <a:pt x="9002" y="2264"/>
                  <a:pt x="9682" y="2264"/>
                  <a:pt x="9682" y="2264"/>
                </a:cubicBezTo>
                <a:cubicBezTo>
                  <a:pt x="11553" y="1921"/>
                  <a:pt x="13764" y="2778"/>
                  <a:pt x="15805" y="4835"/>
                </a:cubicBezTo>
                <a:cubicBezTo>
                  <a:pt x="15805" y="4835"/>
                  <a:pt x="15805" y="4835"/>
                  <a:pt x="15805" y="4835"/>
                </a:cubicBezTo>
                <a:close/>
                <a:moveTo>
                  <a:pt x="10702" y="3978"/>
                </a:moveTo>
                <a:cubicBezTo>
                  <a:pt x="10702" y="3978"/>
                  <a:pt x="10192" y="3807"/>
                  <a:pt x="9682" y="4321"/>
                </a:cubicBezTo>
                <a:cubicBezTo>
                  <a:pt x="9342" y="4664"/>
                  <a:pt x="9342" y="5350"/>
                  <a:pt x="9682" y="5864"/>
                </a:cubicBezTo>
                <a:cubicBezTo>
                  <a:pt x="9852" y="6035"/>
                  <a:pt x="10362" y="6207"/>
                  <a:pt x="10362" y="6207"/>
                </a:cubicBezTo>
                <a:cubicBezTo>
                  <a:pt x="11043" y="6378"/>
                  <a:pt x="12063" y="6550"/>
                  <a:pt x="13254" y="7750"/>
                </a:cubicBezTo>
                <a:cubicBezTo>
                  <a:pt x="14274" y="8778"/>
                  <a:pt x="14614" y="9978"/>
                  <a:pt x="14784" y="10664"/>
                </a:cubicBezTo>
                <a:cubicBezTo>
                  <a:pt x="14784" y="10664"/>
                  <a:pt x="14784" y="11007"/>
                  <a:pt x="15125" y="11350"/>
                </a:cubicBezTo>
                <a:cubicBezTo>
                  <a:pt x="15465" y="11693"/>
                  <a:pt x="16315" y="11693"/>
                  <a:pt x="16655" y="11350"/>
                </a:cubicBezTo>
                <a:cubicBezTo>
                  <a:pt x="16995" y="11007"/>
                  <a:pt x="16995" y="10321"/>
                  <a:pt x="16995" y="10321"/>
                </a:cubicBezTo>
                <a:cubicBezTo>
                  <a:pt x="16825" y="8950"/>
                  <a:pt x="16145" y="7407"/>
                  <a:pt x="14954" y="6207"/>
                </a:cubicBezTo>
                <a:cubicBezTo>
                  <a:pt x="13424" y="4835"/>
                  <a:pt x="12063" y="4150"/>
                  <a:pt x="10702" y="3978"/>
                </a:cubicBezTo>
                <a:cubicBezTo>
                  <a:pt x="10702" y="3978"/>
                  <a:pt x="10702" y="3978"/>
                  <a:pt x="10702" y="3978"/>
                </a:cubicBezTo>
                <a:close/>
                <a:moveTo>
                  <a:pt x="7981" y="12721"/>
                </a:moveTo>
                <a:cubicBezTo>
                  <a:pt x="9852" y="14607"/>
                  <a:pt x="11893" y="16321"/>
                  <a:pt x="12743" y="15464"/>
                </a:cubicBezTo>
                <a:cubicBezTo>
                  <a:pt x="13934" y="14264"/>
                  <a:pt x="14614" y="13235"/>
                  <a:pt x="17335" y="15293"/>
                </a:cubicBezTo>
                <a:cubicBezTo>
                  <a:pt x="20057" y="17521"/>
                  <a:pt x="18016" y="18893"/>
                  <a:pt x="16825" y="20093"/>
                </a:cubicBezTo>
                <a:cubicBezTo>
                  <a:pt x="15465" y="21464"/>
                  <a:pt x="10532" y="20264"/>
                  <a:pt x="5430" y="15121"/>
                </a:cubicBezTo>
                <a:cubicBezTo>
                  <a:pt x="498" y="10150"/>
                  <a:pt x="-863" y="5007"/>
                  <a:pt x="498" y="3635"/>
                </a:cubicBezTo>
                <a:cubicBezTo>
                  <a:pt x="1688" y="2435"/>
                  <a:pt x="3049" y="378"/>
                  <a:pt x="5260" y="3121"/>
                </a:cubicBezTo>
                <a:cubicBezTo>
                  <a:pt x="7471" y="5864"/>
                  <a:pt x="6280" y="6550"/>
                  <a:pt x="5090" y="7750"/>
                </a:cubicBezTo>
                <a:cubicBezTo>
                  <a:pt x="4409" y="8778"/>
                  <a:pt x="6110" y="11007"/>
                  <a:pt x="7981" y="12721"/>
                </a:cubicBezTo>
                <a:cubicBezTo>
                  <a:pt x="7981" y="12721"/>
                  <a:pt x="7981" y="12721"/>
                  <a:pt x="7981" y="12721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9" name="Shape">
            <a:extLst>
              <a:ext uri="{FF2B5EF4-FFF2-40B4-BE49-F238E27FC236}">
                <a16:creationId xmlns:a16="http://schemas.microsoft.com/office/drawing/2014/main" id="{073265E3-99D1-4166-BE99-563200C6BBB4}"/>
              </a:ext>
            </a:extLst>
          </p:cNvPr>
          <p:cNvSpPr/>
          <p:nvPr/>
        </p:nvSpPr>
        <p:spPr>
          <a:xfrm>
            <a:off x="7043095" y="983943"/>
            <a:ext cx="114301" cy="1714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0080"/>
                </a:moveTo>
                <a:cubicBezTo>
                  <a:pt x="8400" y="10080"/>
                  <a:pt x="6480" y="8800"/>
                  <a:pt x="6480" y="7200"/>
                </a:cubicBezTo>
                <a:cubicBezTo>
                  <a:pt x="6480" y="5600"/>
                  <a:pt x="8400" y="4320"/>
                  <a:pt x="10800" y="4320"/>
                </a:cubicBezTo>
                <a:cubicBezTo>
                  <a:pt x="13200" y="4320"/>
                  <a:pt x="15120" y="5600"/>
                  <a:pt x="15120" y="7200"/>
                </a:cubicBezTo>
                <a:cubicBezTo>
                  <a:pt x="15120" y="8800"/>
                  <a:pt x="13200" y="10080"/>
                  <a:pt x="10800" y="10080"/>
                </a:cubicBezTo>
                <a:close/>
                <a:moveTo>
                  <a:pt x="10800" y="0"/>
                </a:moveTo>
                <a:cubicBezTo>
                  <a:pt x="4800" y="0"/>
                  <a:pt x="0" y="3200"/>
                  <a:pt x="0" y="7200"/>
                </a:cubicBezTo>
                <a:cubicBezTo>
                  <a:pt x="0" y="7520"/>
                  <a:pt x="0" y="8000"/>
                  <a:pt x="240" y="8320"/>
                </a:cubicBezTo>
                <a:cubicBezTo>
                  <a:pt x="720" y="11520"/>
                  <a:pt x="5040" y="17760"/>
                  <a:pt x="10800" y="21600"/>
                </a:cubicBezTo>
                <a:cubicBezTo>
                  <a:pt x="17280" y="16800"/>
                  <a:pt x="19920" y="12000"/>
                  <a:pt x="20880" y="9920"/>
                </a:cubicBezTo>
                <a:cubicBezTo>
                  <a:pt x="21360" y="9120"/>
                  <a:pt x="21600" y="8160"/>
                  <a:pt x="21600" y="7360"/>
                </a:cubicBezTo>
                <a:cubicBezTo>
                  <a:pt x="21600" y="3200"/>
                  <a:pt x="16800" y="0"/>
                  <a:pt x="10800" y="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" name="Shape">
            <a:extLst>
              <a:ext uri="{FF2B5EF4-FFF2-40B4-BE49-F238E27FC236}">
                <a16:creationId xmlns:a16="http://schemas.microsoft.com/office/drawing/2014/main" id="{48668030-43A0-412C-84BD-CA3E5DD38430}"/>
              </a:ext>
            </a:extLst>
          </p:cNvPr>
          <p:cNvSpPr/>
          <p:nvPr/>
        </p:nvSpPr>
        <p:spPr>
          <a:xfrm>
            <a:off x="7030393" y="1403045"/>
            <a:ext cx="153673" cy="1600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031" y="12343"/>
                </a:moveTo>
                <a:cubicBezTo>
                  <a:pt x="11603" y="11314"/>
                  <a:pt x="10354" y="9943"/>
                  <a:pt x="9461" y="8229"/>
                </a:cubicBezTo>
                <a:cubicBezTo>
                  <a:pt x="12139" y="6686"/>
                  <a:pt x="14459" y="4800"/>
                  <a:pt x="15709" y="3257"/>
                </a:cubicBezTo>
                <a:cubicBezTo>
                  <a:pt x="16959" y="4114"/>
                  <a:pt x="18030" y="5314"/>
                  <a:pt x="18744" y="6686"/>
                </a:cubicBezTo>
                <a:cubicBezTo>
                  <a:pt x="17851" y="8571"/>
                  <a:pt x="15888" y="10629"/>
                  <a:pt x="13031" y="12343"/>
                </a:cubicBezTo>
                <a:close/>
                <a:moveTo>
                  <a:pt x="3927" y="16457"/>
                </a:moveTo>
                <a:cubicBezTo>
                  <a:pt x="2678" y="15086"/>
                  <a:pt x="1785" y="13371"/>
                  <a:pt x="1607" y="11486"/>
                </a:cubicBezTo>
                <a:cubicBezTo>
                  <a:pt x="3570" y="10971"/>
                  <a:pt x="5712" y="10114"/>
                  <a:pt x="8033" y="8914"/>
                </a:cubicBezTo>
                <a:cubicBezTo>
                  <a:pt x="8926" y="10629"/>
                  <a:pt x="10175" y="12000"/>
                  <a:pt x="11603" y="13200"/>
                </a:cubicBezTo>
                <a:cubicBezTo>
                  <a:pt x="9283" y="14571"/>
                  <a:pt x="6783" y="15600"/>
                  <a:pt x="3927" y="16457"/>
                </a:cubicBezTo>
                <a:close/>
                <a:moveTo>
                  <a:pt x="3213" y="5486"/>
                </a:moveTo>
                <a:cubicBezTo>
                  <a:pt x="3927" y="6000"/>
                  <a:pt x="4641" y="6171"/>
                  <a:pt x="5534" y="6000"/>
                </a:cubicBezTo>
                <a:cubicBezTo>
                  <a:pt x="5891" y="6000"/>
                  <a:pt x="6248" y="5829"/>
                  <a:pt x="6783" y="5657"/>
                </a:cubicBezTo>
                <a:cubicBezTo>
                  <a:pt x="6962" y="6343"/>
                  <a:pt x="7141" y="6857"/>
                  <a:pt x="7319" y="7371"/>
                </a:cubicBezTo>
                <a:cubicBezTo>
                  <a:pt x="5355" y="8400"/>
                  <a:pt x="3392" y="9257"/>
                  <a:pt x="1607" y="9771"/>
                </a:cubicBezTo>
                <a:cubicBezTo>
                  <a:pt x="1785" y="8229"/>
                  <a:pt x="2321" y="6857"/>
                  <a:pt x="3213" y="5486"/>
                </a:cubicBezTo>
                <a:close/>
                <a:moveTo>
                  <a:pt x="7855" y="2057"/>
                </a:moveTo>
                <a:cubicBezTo>
                  <a:pt x="8033" y="2400"/>
                  <a:pt x="8033" y="2571"/>
                  <a:pt x="7855" y="2743"/>
                </a:cubicBezTo>
                <a:cubicBezTo>
                  <a:pt x="7498" y="3600"/>
                  <a:pt x="6427" y="4286"/>
                  <a:pt x="5355" y="4286"/>
                </a:cubicBezTo>
                <a:cubicBezTo>
                  <a:pt x="4998" y="4286"/>
                  <a:pt x="4641" y="4286"/>
                  <a:pt x="4284" y="4114"/>
                </a:cubicBezTo>
                <a:cubicBezTo>
                  <a:pt x="5355" y="3257"/>
                  <a:pt x="6605" y="2571"/>
                  <a:pt x="7855" y="2057"/>
                </a:cubicBezTo>
                <a:close/>
                <a:moveTo>
                  <a:pt x="9461" y="3600"/>
                </a:moveTo>
                <a:cubicBezTo>
                  <a:pt x="9640" y="3086"/>
                  <a:pt x="9640" y="2400"/>
                  <a:pt x="9640" y="1886"/>
                </a:cubicBezTo>
                <a:cubicBezTo>
                  <a:pt x="9997" y="1886"/>
                  <a:pt x="10354" y="1714"/>
                  <a:pt x="10711" y="1714"/>
                </a:cubicBezTo>
                <a:cubicBezTo>
                  <a:pt x="11960" y="1714"/>
                  <a:pt x="13210" y="2057"/>
                  <a:pt x="14281" y="2400"/>
                </a:cubicBezTo>
                <a:cubicBezTo>
                  <a:pt x="13031" y="3771"/>
                  <a:pt x="11246" y="5314"/>
                  <a:pt x="8926" y="6686"/>
                </a:cubicBezTo>
                <a:cubicBezTo>
                  <a:pt x="8747" y="6171"/>
                  <a:pt x="8568" y="5486"/>
                  <a:pt x="8390" y="4971"/>
                </a:cubicBezTo>
                <a:cubicBezTo>
                  <a:pt x="8926" y="4457"/>
                  <a:pt x="9283" y="3943"/>
                  <a:pt x="9461" y="3600"/>
                </a:cubicBezTo>
                <a:close/>
                <a:moveTo>
                  <a:pt x="10711" y="0"/>
                </a:moveTo>
                <a:cubicBezTo>
                  <a:pt x="4820" y="0"/>
                  <a:pt x="0" y="4800"/>
                  <a:pt x="0" y="10457"/>
                </a:cubicBezTo>
                <a:cubicBezTo>
                  <a:pt x="0" y="16286"/>
                  <a:pt x="4820" y="20914"/>
                  <a:pt x="10711" y="20914"/>
                </a:cubicBezTo>
                <a:cubicBezTo>
                  <a:pt x="11068" y="20914"/>
                  <a:pt x="11425" y="20914"/>
                  <a:pt x="11603" y="20914"/>
                </a:cubicBezTo>
                <a:lnTo>
                  <a:pt x="11782" y="20914"/>
                </a:lnTo>
                <a:lnTo>
                  <a:pt x="11782" y="20743"/>
                </a:lnTo>
                <a:lnTo>
                  <a:pt x="11603" y="19543"/>
                </a:lnTo>
                <a:lnTo>
                  <a:pt x="11603" y="19371"/>
                </a:lnTo>
                <a:lnTo>
                  <a:pt x="11425" y="19371"/>
                </a:lnTo>
                <a:cubicBezTo>
                  <a:pt x="11246" y="19371"/>
                  <a:pt x="11246" y="19371"/>
                  <a:pt x="11068" y="19371"/>
                </a:cubicBezTo>
                <a:cubicBezTo>
                  <a:pt x="10889" y="19371"/>
                  <a:pt x="10711" y="19371"/>
                  <a:pt x="10711" y="19371"/>
                </a:cubicBezTo>
                <a:cubicBezTo>
                  <a:pt x="8747" y="19371"/>
                  <a:pt x="6962" y="18686"/>
                  <a:pt x="5355" y="17657"/>
                </a:cubicBezTo>
                <a:cubicBezTo>
                  <a:pt x="12139" y="15257"/>
                  <a:pt x="17137" y="12000"/>
                  <a:pt x="19458" y="8571"/>
                </a:cubicBezTo>
                <a:cubicBezTo>
                  <a:pt x="19636" y="9257"/>
                  <a:pt x="19815" y="9943"/>
                  <a:pt x="19815" y="10457"/>
                </a:cubicBezTo>
                <a:cubicBezTo>
                  <a:pt x="19815" y="12514"/>
                  <a:pt x="19101" y="14743"/>
                  <a:pt x="17494" y="16286"/>
                </a:cubicBezTo>
                <a:lnTo>
                  <a:pt x="17316" y="16457"/>
                </a:lnTo>
                <a:lnTo>
                  <a:pt x="17494" y="16629"/>
                </a:lnTo>
                <a:lnTo>
                  <a:pt x="18565" y="17314"/>
                </a:lnTo>
                <a:lnTo>
                  <a:pt x="18744" y="17486"/>
                </a:lnTo>
                <a:lnTo>
                  <a:pt x="18922" y="17314"/>
                </a:lnTo>
                <a:cubicBezTo>
                  <a:pt x="20529" y="15429"/>
                  <a:pt x="21600" y="13029"/>
                  <a:pt x="21600" y="10457"/>
                </a:cubicBezTo>
                <a:cubicBezTo>
                  <a:pt x="21422" y="4800"/>
                  <a:pt x="16602" y="0"/>
                  <a:pt x="10711" y="0"/>
                </a:cubicBezTo>
                <a:close/>
                <a:moveTo>
                  <a:pt x="13031" y="16114"/>
                </a:moveTo>
                <a:lnTo>
                  <a:pt x="12674" y="15943"/>
                </a:lnTo>
                <a:lnTo>
                  <a:pt x="12674" y="16286"/>
                </a:lnTo>
                <a:lnTo>
                  <a:pt x="12674" y="21086"/>
                </a:lnTo>
                <a:lnTo>
                  <a:pt x="12674" y="21600"/>
                </a:lnTo>
                <a:lnTo>
                  <a:pt x="13031" y="21257"/>
                </a:lnTo>
                <a:lnTo>
                  <a:pt x="14281" y="19714"/>
                </a:lnTo>
                <a:lnTo>
                  <a:pt x="15174" y="20914"/>
                </a:lnTo>
                <a:lnTo>
                  <a:pt x="15174" y="20914"/>
                </a:lnTo>
                <a:lnTo>
                  <a:pt x="16602" y="20914"/>
                </a:lnTo>
                <a:lnTo>
                  <a:pt x="16423" y="20571"/>
                </a:lnTo>
                <a:lnTo>
                  <a:pt x="15352" y="18857"/>
                </a:lnTo>
                <a:lnTo>
                  <a:pt x="17316" y="18343"/>
                </a:lnTo>
                <a:lnTo>
                  <a:pt x="17851" y="18171"/>
                </a:lnTo>
                <a:lnTo>
                  <a:pt x="17494" y="18000"/>
                </a:lnTo>
                <a:cubicBezTo>
                  <a:pt x="17494" y="18000"/>
                  <a:pt x="13031" y="16114"/>
                  <a:pt x="13031" y="16114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8C3595-E9C4-494D-B098-D0F173AE0AB3}"/>
              </a:ext>
            </a:extLst>
          </p:cNvPr>
          <p:cNvSpPr txBox="1"/>
          <p:nvPr/>
        </p:nvSpPr>
        <p:spPr>
          <a:xfrm>
            <a:off x="977653" y="2791324"/>
            <a:ext cx="6274295" cy="34881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just"/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dolore magna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exercitation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ullamco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nisi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Duis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irure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reprehenderit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cillum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fugiat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pariatur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Excepteur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occaecat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cupidatat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proident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culpa qui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officia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deserunt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mollit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laborum</a:t>
            </a: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b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dolore magna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exercitation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ullamco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nisi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Duis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irure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reprehenderit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cillum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fugiat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pariatur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Excepteur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occaecat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cupidatat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proident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culpa qui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officia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deserunt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mollit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laborum</a:t>
            </a: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b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dolore magna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exercitation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ullamco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nisi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Duis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irure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reprehenderit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cillum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fugiat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pariatur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Excepteur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occaecat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cupidatat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proident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culpa qui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officia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deserunt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mollit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laborum</a:t>
            </a: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indent="0" algn="just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1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Gill San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945D050-C8BA-450C-AF5D-95B5A9CE5EA7}"/>
              </a:ext>
            </a:extLst>
          </p:cNvPr>
          <p:cNvSpPr txBox="1"/>
          <p:nvPr/>
        </p:nvSpPr>
        <p:spPr>
          <a:xfrm>
            <a:off x="977653" y="6747068"/>
            <a:ext cx="6274295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en-ID" sz="12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John Day</a:t>
            </a:r>
            <a:endParaRPr lang="en-ID" sz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/>
            <a:r>
              <a:rPr lang="en-ID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Your Tittle Here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1F912CB-F25F-4E3E-813A-8CD386DCF5C8}"/>
              </a:ext>
            </a:extLst>
          </p:cNvPr>
          <p:cNvSpPr txBox="1"/>
          <p:nvPr/>
        </p:nvSpPr>
        <p:spPr>
          <a:xfrm>
            <a:off x="1075391" y="1659975"/>
            <a:ext cx="1184299" cy="2718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100" b="1" i="0" u="none" strike="noStrike" cap="none" spc="215" normalizeH="0" baseline="0" dirty="0">
                <a:ln>
                  <a:noFill/>
                </a:ln>
                <a:solidFill>
                  <a:srgbClr val="474747"/>
                </a:solidFill>
                <a:effectLst/>
                <a:uFillTx/>
                <a:latin typeface="HarabaraMaisBold-HarabaraMaisBold"/>
                <a:ea typeface="+mn-ea"/>
                <a:cs typeface="+mn-cs"/>
                <a:sym typeface="HarabaraMaisBold-HarabaraMaisBold"/>
                <a:rtl val="0"/>
              </a:rPr>
              <a:t>BRANDNAME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BBB7EB5-1138-4E84-94B5-517477C0C8B4}"/>
              </a:ext>
            </a:extLst>
          </p:cNvPr>
          <p:cNvSpPr txBox="1"/>
          <p:nvPr/>
        </p:nvSpPr>
        <p:spPr>
          <a:xfrm>
            <a:off x="1224727" y="1847492"/>
            <a:ext cx="885627" cy="17953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500" b="0" i="0" u="none" strike="noStrike" cap="none" spc="91" normalizeH="0" baseline="0" dirty="0">
                <a:ln>
                  <a:noFill/>
                </a:ln>
                <a:solidFill>
                  <a:srgbClr val="474747"/>
                </a:solidFill>
                <a:effectLst/>
                <a:uFillTx/>
                <a:latin typeface="NexaBold"/>
                <a:ea typeface="+mn-ea"/>
                <a:cs typeface="+mn-cs"/>
                <a:sym typeface="NexaBold"/>
                <a:rtl val="0"/>
              </a:rPr>
              <a:t>PHYSICAL FITNESS</a:t>
            </a:r>
          </a:p>
        </p:txBody>
      </p:sp>
      <p:sp>
        <p:nvSpPr>
          <p:cNvPr id="17" name="Shape">
            <a:extLst>
              <a:ext uri="{FF2B5EF4-FFF2-40B4-BE49-F238E27FC236}">
                <a16:creationId xmlns:a16="http://schemas.microsoft.com/office/drawing/2014/main" id="{B2D91F9A-8D78-438D-A42D-86C002C3F7BB}"/>
              </a:ext>
            </a:extLst>
          </p:cNvPr>
          <p:cNvSpPr/>
          <p:nvPr/>
        </p:nvSpPr>
        <p:spPr>
          <a:xfrm>
            <a:off x="1168383" y="530492"/>
            <a:ext cx="997949" cy="9979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11740" y="0"/>
                </a:lnTo>
                <a:cubicBezTo>
                  <a:pt x="5257" y="0"/>
                  <a:pt x="0" y="5254"/>
                  <a:pt x="0" y="11737"/>
                </a:cubicBezTo>
                <a:lnTo>
                  <a:pt x="0" y="21600"/>
                </a:lnTo>
                <a:lnTo>
                  <a:pt x="3621" y="21600"/>
                </a:lnTo>
                <a:cubicBezTo>
                  <a:pt x="3609" y="21571"/>
                  <a:pt x="3615" y="21536"/>
                  <a:pt x="3625" y="21507"/>
                </a:cubicBezTo>
                <a:cubicBezTo>
                  <a:pt x="3628" y="21500"/>
                  <a:pt x="3628" y="21491"/>
                  <a:pt x="3625" y="21484"/>
                </a:cubicBezTo>
                <a:cubicBezTo>
                  <a:pt x="3618" y="21465"/>
                  <a:pt x="3586" y="21465"/>
                  <a:pt x="3570" y="21452"/>
                </a:cubicBezTo>
                <a:cubicBezTo>
                  <a:pt x="3541" y="21433"/>
                  <a:pt x="3547" y="21388"/>
                  <a:pt x="3567" y="21355"/>
                </a:cubicBezTo>
                <a:cubicBezTo>
                  <a:pt x="3586" y="21326"/>
                  <a:pt x="3615" y="21294"/>
                  <a:pt x="3609" y="21259"/>
                </a:cubicBezTo>
                <a:cubicBezTo>
                  <a:pt x="3602" y="21230"/>
                  <a:pt x="3573" y="21210"/>
                  <a:pt x="3564" y="21185"/>
                </a:cubicBezTo>
                <a:cubicBezTo>
                  <a:pt x="3547" y="21156"/>
                  <a:pt x="3551" y="21120"/>
                  <a:pt x="3547" y="21085"/>
                </a:cubicBezTo>
                <a:cubicBezTo>
                  <a:pt x="3544" y="21053"/>
                  <a:pt x="3531" y="21014"/>
                  <a:pt x="3493" y="21001"/>
                </a:cubicBezTo>
                <a:cubicBezTo>
                  <a:pt x="3486" y="20998"/>
                  <a:pt x="3473" y="20998"/>
                  <a:pt x="3467" y="20992"/>
                </a:cubicBezTo>
                <a:cubicBezTo>
                  <a:pt x="3438" y="20972"/>
                  <a:pt x="3461" y="20934"/>
                  <a:pt x="3483" y="20911"/>
                </a:cubicBezTo>
                <a:cubicBezTo>
                  <a:pt x="3515" y="20866"/>
                  <a:pt x="3541" y="20815"/>
                  <a:pt x="3547" y="20760"/>
                </a:cubicBezTo>
                <a:cubicBezTo>
                  <a:pt x="3557" y="20705"/>
                  <a:pt x="3547" y="20647"/>
                  <a:pt x="3564" y="20592"/>
                </a:cubicBezTo>
                <a:cubicBezTo>
                  <a:pt x="3576" y="20535"/>
                  <a:pt x="3615" y="20486"/>
                  <a:pt x="3634" y="20435"/>
                </a:cubicBezTo>
                <a:cubicBezTo>
                  <a:pt x="3650" y="20390"/>
                  <a:pt x="3660" y="20341"/>
                  <a:pt x="3676" y="20299"/>
                </a:cubicBezTo>
                <a:cubicBezTo>
                  <a:pt x="3696" y="20254"/>
                  <a:pt x="3744" y="20206"/>
                  <a:pt x="3795" y="20203"/>
                </a:cubicBezTo>
                <a:cubicBezTo>
                  <a:pt x="3795" y="20203"/>
                  <a:pt x="3927" y="20164"/>
                  <a:pt x="3708" y="20129"/>
                </a:cubicBezTo>
                <a:cubicBezTo>
                  <a:pt x="3493" y="20097"/>
                  <a:pt x="3419" y="19968"/>
                  <a:pt x="3283" y="19788"/>
                </a:cubicBezTo>
                <a:cubicBezTo>
                  <a:pt x="3148" y="19607"/>
                  <a:pt x="3123" y="19694"/>
                  <a:pt x="2727" y="19160"/>
                </a:cubicBezTo>
                <a:cubicBezTo>
                  <a:pt x="2607" y="19002"/>
                  <a:pt x="2475" y="18767"/>
                  <a:pt x="2340" y="18513"/>
                </a:cubicBezTo>
                <a:cubicBezTo>
                  <a:pt x="2025" y="17905"/>
                  <a:pt x="1713" y="17171"/>
                  <a:pt x="1642" y="17051"/>
                </a:cubicBezTo>
                <a:cubicBezTo>
                  <a:pt x="1548" y="16878"/>
                  <a:pt x="1384" y="16469"/>
                  <a:pt x="1413" y="16340"/>
                </a:cubicBezTo>
                <a:cubicBezTo>
                  <a:pt x="1439" y="16215"/>
                  <a:pt x="1590" y="16173"/>
                  <a:pt x="1854" y="15796"/>
                </a:cubicBezTo>
                <a:cubicBezTo>
                  <a:pt x="2118" y="15419"/>
                  <a:pt x="3432" y="14405"/>
                  <a:pt x="3432" y="14405"/>
                </a:cubicBezTo>
                <a:lnTo>
                  <a:pt x="3422" y="14347"/>
                </a:lnTo>
                <a:cubicBezTo>
                  <a:pt x="3419" y="14312"/>
                  <a:pt x="3444" y="14283"/>
                  <a:pt x="3477" y="14264"/>
                </a:cubicBezTo>
                <a:cubicBezTo>
                  <a:pt x="3506" y="14248"/>
                  <a:pt x="3544" y="14235"/>
                  <a:pt x="3573" y="14219"/>
                </a:cubicBezTo>
                <a:cubicBezTo>
                  <a:pt x="3612" y="14193"/>
                  <a:pt x="3638" y="14157"/>
                  <a:pt x="3673" y="14132"/>
                </a:cubicBezTo>
                <a:cubicBezTo>
                  <a:pt x="3705" y="14106"/>
                  <a:pt x="3747" y="14087"/>
                  <a:pt x="3782" y="14061"/>
                </a:cubicBezTo>
                <a:cubicBezTo>
                  <a:pt x="3856" y="14016"/>
                  <a:pt x="3898" y="13945"/>
                  <a:pt x="3953" y="13881"/>
                </a:cubicBezTo>
                <a:cubicBezTo>
                  <a:pt x="4053" y="13768"/>
                  <a:pt x="4178" y="13678"/>
                  <a:pt x="4304" y="13594"/>
                </a:cubicBezTo>
                <a:cubicBezTo>
                  <a:pt x="4552" y="13420"/>
                  <a:pt x="4803" y="13243"/>
                  <a:pt x="5054" y="13069"/>
                </a:cubicBezTo>
                <a:cubicBezTo>
                  <a:pt x="5180" y="12983"/>
                  <a:pt x="5315" y="12902"/>
                  <a:pt x="5453" y="12828"/>
                </a:cubicBezTo>
                <a:cubicBezTo>
                  <a:pt x="5598" y="12754"/>
                  <a:pt x="5756" y="12715"/>
                  <a:pt x="5920" y="12712"/>
                </a:cubicBezTo>
                <a:cubicBezTo>
                  <a:pt x="5997" y="12712"/>
                  <a:pt x="6078" y="12719"/>
                  <a:pt x="6152" y="12699"/>
                </a:cubicBezTo>
                <a:cubicBezTo>
                  <a:pt x="6235" y="12680"/>
                  <a:pt x="6306" y="12625"/>
                  <a:pt x="6383" y="12593"/>
                </a:cubicBezTo>
                <a:cubicBezTo>
                  <a:pt x="6506" y="12538"/>
                  <a:pt x="6644" y="12535"/>
                  <a:pt x="6767" y="12484"/>
                </a:cubicBezTo>
                <a:cubicBezTo>
                  <a:pt x="6841" y="12455"/>
                  <a:pt x="6908" y="12406"/>
                  <a:pt x="6985" y="12384"/>
                </a:cubicBezTo>
                <a:cubicBezTo>
                  <a:pt x="7059" y="12364"/>
                  <a:pt x="7140" y="12368"/>
                  <a:pt x="7214" y="12358"/>
                </a:cubicBezTo>
                <a:cubicBezTo>
                  <a:pt x="7333" y="12342"/>
                  <a:pt x="7443" y="12300"/>
                  <a:pt x="7552" y="12252"/>
                </a:cubicBezTo>
                <a:cubicBezTo>
                  <a:pt x="7555" y="12129"/>
                  <a:pt x="7558" y="11994"/>
                  <a:pt x="7562" y="11872"/>
                </a:cubicBezTo>
                <a:cubicBezTo>
                  <a:pt x="7500" y="11866"/>
                  <a:pt x="7468" y="11801"/>
                  <a:pt x="7446" y="11746"/>
                </a:cubicBezTo>
                <a:cubicBezTo>
                  <a:pt x="7417" y="11666"/>
                  <a:pt x="7385" y="11582"/>
                  <a:pt x="7372" y="11495"/>
                </a:cubicBezTo>
                <a:cubicBezTo>
                  <a:pt x="7356" y="11383"/>
                  <a:pt x="7368" y="11270"/>
                  <a:pt x="7352" y="11161"/>
                </a:cubicBezTo>
                <a:cubicBezTo>
                  <a:pt x="7349" y="11157"/>
                  <a:pt x="7349" y="11157"/>
                  <a:pt x="7349" y="11154"/>
                </a:cubicBezTo>
                <a:cubicBezTo>
                  <a:pt x="7343" y="11157"/>
                  <a:pt x="7336" y="11157"/>
                  <a:pt x="7330" y="11157"/>
                </a:cubicBezTo>
                <a:cubicBezTo>
                  <a:pt x="7275" y="11151"/>
                  <a:pt x="7253" y="11093"/>
                  <a:pt x="7243" y="11048"/>
                </a:cubicBezTo>
                <a:cubicBezTo>
                  <a:pt x="7208" y="10877"/>
                  <a:pt x="7175" y="10707"/>
                  <a:pt x="7153" y="10533"/>
                </a:cubicBezTo>
                <a:cubicBezTo>
                  <a:pt x="7150" y="10517"/>
                  <a:pt x="7150" y="10501"/>
                  <a:pt x="7153" y="10485"/>
                </a:cubicBezTo>
                <a:cubicBezTo>
                  <a:pt x="7159" y="10449"/>
                  <a:pt x="7188" y="10433"/>
                  <a:pt x="7220" y="10433"/>
                </a:cubicBezTo>
                <a:cubicBezTo>
                  <a:pt x="7217" y="10420"/>
                  <a:pt x="7217" y="10410"/>
                  <a:pt x="7217" y="10398"/>
                </a:cubicBezTo>
                <a:cubicBezTo>
                  <a:pt x="7204" y="10288"/>
                  <a:pt x="7188" y="10176"/>
                  <a:pt x="7175" y="10066"/>
                </a:cubicBezTo>
                <a:cubicBezTo>
                  <a:pt x="7166" y="9989"/>
                  <a:pt x="7156" y="9912"/>
                  <a:pt x="7175" y="9837"/>
                </a:cubicBezTo>
                <a:cubicBezTo>
                  <a:pt x="7182" y="9812"/>
                  <a:pt x="7188" y="9789"/>
                  <a:pt x="7191" y="9763"/>
                </a:cubicBezTo>
                <a:cubicBezTo>
                  <a:pt x="7195" y="9734"/>
                  <a:pt x="7191" y="9705"/>
                  <a:pt x="7191" y="9677"/>
                </a:cubicBezTo>
                <a:cubicBezTo>
                  <a:pt x="7182" y="9586"/>
                  <a:pt x="7211" y="9500"/>
                  <a:pt x="7208" y="9409"/>
                </a:cubicBezTo>
                <a:cubicBezTo>
                  <a:pt x="7208" y="9358"/>
                  <a:pt x="7208" y="9306"/>
                  <a:pt x="7220" y="9258"/>
                </a:cubicBezTo>
                <a:cubicBezTo>
                  <a:pt x="7227" y="9216"/>
                  <a:pt x="7243" y="9178"/>
                  <a:pt x="7269" y="9142"/>
                </a:cubicBezTo>
                <a:cubicBezTo>
                  <a:pt x="7311" y="9068"/>
                  <a:pt x="7375" y="9007"/>
                  <a:pt x="7436" y="8946"/>
                </a:cubicBezTo>
                <a:cubicBezTo>
                  <a:pt x="7546" y="8840"/>
                  <a:pt x="7665" y="8727"/>
                  <a:pt x="7816" y="8692"/>
                </a:cubicBezTo>
                <a:cubicBezTo>
                  <a:pt x="7800" y="8695"/>
                  <a:pt x="7784" y="8698"/>
                  <a:pt x="7768" y="8698"/>
                </a:cubicBezTo>
                <a:cubicBezTo>
                  <a:pt x="7835" y="8643"/>
                  <a:pt x="7925" y="8608"/>
                  <a:pt x="8016" y="8605"/>
                </a:cubicBezTo>
                <a:cubicBezTo>
                  <a:pt x="7987" y="8601"/>
                  <a:pt x="7954" y="8595"/>
                  <a:pt x="7922" y="8592"/>
                </a:cubicBezTo>
                <a:cubicBezTo>
                  <a:pt x="8019" y="8563"/>
                  <a:pt x="8122" y="8550"/>
                  <a:pt x="8222" y="8556"/>
                </a:cubicBezTo>
                <a:cubicBezTo>
                  <a:pt x="8173" y="8547"/>
                  <a:pt x="8122" y="8537"/>
                  <a:pt x="8067" y="8527"/>
                </a:cubicBezTo>
                <a:cubicBezTo>
                  <a:pt x="8170" y="8521"/>
                  <a:pt x="8267" y="8524"/>
                  <a:pt x="8370" y="8531"/>
                </a:cubicBezTo>
                <a:cubicBezTo>
                  <a:pt x="8312" y="8511"/>
                  <a:pt x="8251" y="8495"/>
                  <a:pt x="8193" y="8489"/>
                </a:cubicBezTo>
                <a:cubicBezTo>
                  <a:pt x="8270" y="8482"/>
                  <a:pt x="8347" y="8495"/>
                  <a:pt x="8424" y="8511"/>
                </a:cubicBezTo>
                <a:cubicBezTo>
                  <a:pt x="8502" y="8495"/>
                  <a:pt x="8582" y="8482"/>
                  <a:pt x="8659" y="8489"/>
                </a:cubicBezTo>
                <a:cubicBezTo>
                  <a:pt x="8601" y="8495"/>
                  <a:pt x="8540" y="8511"/>
                  <a:pt x="8482" y="8531"/>
                </a:cubicBezTo>
                <a:cubicBezTo>
                  <a:pt x="8585" y="8524"/>
                  <a:pt x="8682" y="8521"/>
                  <a:pt x="8785" y="8527"/>
                </a:cubicBezTo>
                <a:cubicBezTo>
                  <a:pt x="8730" y="8537"/>
                  <a:pt x="8679" y="8547"/>
                  <a:pt x="8627" y="8556"/>
                </a:cubicBezTo>
                <a:cubicBezTo>
                  <a:pt x="8730" y="8550"/>
                  <a:pt x="8830" y="8563"/>
                  <a:pt x="8930" y="8592"/>
                </a:cubicBezTo>
                <a:cubicBezTo>
                  <a:pt x="8894" y="8595"/>
                  <a:pt x="8865" y="8601"/>
                  <a:pt x="8833" y="8605"/>
                </a:cubicBezTo>
                <a:cubicBezTo>
                  <a:pt x="8927" y="8608"/>
                  <a:pt x="9013" y="8643"/>
                  <a:pt x="9081" y="8698"/>
                </a:cubicBezTo>
                <a:cubicBezTo>
                  <a:pt x="9068" y="8698"/>
                  <a:pt x="9052" y="8695"/>
                  <a:pt x="9036" y="8692"/>
                </a:cubicBezTo>
                <a:cubicBezTo>
                  <a:pt x="9187" y="8727"/>
                  <a:pt x="9306" y="8840"/>
                  <a:pt x="9413" y="8946"/>
                </a:cubicBezTo>
                <a:cubicBezTo>
                  <a:pt x="9474" y="9007"/>
                  <a:pt x="9538" y="9068"/>
                  <a:pt x="9583" y="9142"/>
                </a:cubicBezTo>
                <a:cubicBezTo>
                  <a:pt x="9606" y="9178"/>
                  <a:pt x="9625" y="9216"/>
                  <a:pt x="9631" y="9258"/>
                </a:cubicBezTo>
                <a:cubicBezTo>
                  <a:pt x="9644" y="9306"/>
                  <a:pt x="9644" y="9358"/>
                  <a:pt x="9644" y="9409"/>
                </a:cubicBezTo>
                <a:cubicBezTo>
                  <a:pt x="9641" y="9500"/>
                  <a:pt x="9667" y="9586"/>
                  <a:pt x="9657" y="9677"/>
                </a:cubicBezTo>
                <a:cubicBezTo>
                  <a:pt x="9657" y="9705"/>
                  <a:pt x="9654" y="9734"/>
                  <a:pt x="9657" y="9763"/>
                </a:cubicBezTo>
                <a:cubicBezTo>
                  <a:pt x="9660" y="9789"/>
                  <a:pt x="9667" y="9812"/>
                  <a:pt x="9677" y="9837"/>
                </a:cubicBezTo>
                <a:cubicBezTo>
                  <a:pt x="9696" y="9912"/>
                  <a:pt x="9686" y="9989"/>
                  <a:pt x="9677" y="10066"/>
                </a:cubicBezTo>
                <a:cubicBezTo>
                  <a:pt x="9660" y="10176"/>
                  <a:pt x="9648" y="10288"/>
                  <a:pt x="9635" y="10398"/>
                </a:cubicBezTo>
                <a:cubicBezTo>
                  <a:pt x="9635" y="10410"/>
                  <a:pt x="9635" y="10420"/>
                  <a:pt x="9631" y="10433"/>
                </a:cubicBezTo>
                <a:cubicBezTo>
                  <a:pt x="9660" y="10433"/>
                  <a:pt x="9693" y="10449"/>
                  <a:pt x="9699" y="10485"/>
                </a:cubicBezTo>
                <a:cubicBezTo>
                  <a:pt x="9702" y="10501"/>
                  <a:pt x="9702" y="10517"/>
                  <a:pt x="9699" y="10533"/>
                </a:cubicBezTo>
                <a:cubicBezTo>
                  <a:pt x="9677" y="10707"/>
                  <a:pt x="9644" y="10877"/>
                  <a:pt x="9606" y="11048"/>
                </a:cubicBezTo>
                <a:cubicBezTo>
                  <a:pt x="9596" y="11093"/>
                  <a:pt x="9577" y="11151"/>
                  <a:pt x="9522" y="11157"/>
                </a:cubicBezTo>
                <a:cubicBezTo>
                  <a:pt x="9516" y="11157"/>
                  <a:pt x="9509" y="11157"/>
                  <a:pt x="9503" y="11154"/>
                </a:cubicBezTo>
                <a:cubicBezTo>
                  <a:pt x="9503" y="11157"/>
                  <a:pt x="9503" y="11157"/>
                  <a:pt x="9499" y="11161"/>
                </a:cubicBezTo>
                <a:cubicBezTo>
                  <a:pt x="9483" y="11270"/>
                  <a:pt x="9496" y="11383"/>
                  <a:pt x="9477" y="11495"/>
                </a:cubicBezTo>
                <a:cubicBezTo>
                  <a:pt x="9464" y="11582"/>
                  <a:pt x="9435" y="11666"/>
                  <a:pt x="9403" y="11746"/>
                </a:cubicBezTo>
                <a:cubicBezTo>
                  <a:pt x="9384" y="11801"/>
                  <a:pt x="9348" y="11866"/>
                  <a:pt x="9290" y="11872"/>
                </a:cubicBezTo>
                <a:cubicBezTo>
                  <a:pt x="9293" y="11994"/>
                  <a:pt x="9297" y="12129"/>
                  <a:pt x="9300" y="12252"/>
                </a:cubicBezTo>
                <a:cubicBezTo>
                  <a:pt x="9406" y="12300"/>
                  <a:pt x="9519" y="12342"/>
                  <a:pt x="9638" y="12358"/>
                </a:cubicBezTo>
                <a:cubicBezTo>
                  <a:pt x="9712" y="12368"/>
                  <a:pt x="9789" y="12364"/>
                  <a:pt x="9863" y="12384"/>
                </a:cubicBezTo>
                <a:cubicBezTo>
                  <a:pt x="9944" y="12406"/>
                  <a:pt x="10011" y="12455"/>
                  <a:pt x="10085" y="12484"/>
                </a:cubicBezTo>
                <a:cubicBezTo>
                  <a:pt x="10208" y="12535"/>
                  <a:pt x="10346" y="12538"/>
                  <a:pt x="10468" y="12593"/>
                </a:cubicBezTo>
                <a:cubicBezTo>
                  <a:pt x="10546" y="12625"/>
                  <a:pt x="10617" y="12680"/>
                  <a:pt x="10697" y="12699"/>
                </a:cubicBezTo>
                <a:cubicBezTo>
                  <a:pt x="10774" y="12719"/>
                  <a:pt x="10855" y="12712"/>
                  <a:pt x="10932" y="12712"/>
                </a:cubicBezTo>
                <a:cubicBezTo>
                  <a:pt x="11087" y="12715"/>
                  <a:pt x="11235" y="12751"/>
                  <a:pt x="11370" y="12818"/>
                </a:cubicBezTo>
                <a:cubicBezTo>
                  <a:pt x="11373" y="11975"/>
                  <a:pt x="11853" y="11170"/>
                  <a:pt x="13430" y="10800"/>
                </a:cubicBezTo>
                <a:cubicBezTo>
                  <a:pt x="17457" y="9854"/>
                  <a:pt x="14479" y="8209"/>
                  <a:pt x="14112" y="4172"/>
                </a:cubicBezTo>
                <a:cubicBezTo>
                  <a:pt x="13745" y="135"/>
                  <a:pt x="21600" y="0"/>
                  <a:pt x="21600" y="0"/>
                </a:cubicBezTo>
                <a:close/>
              </a:path>
            </a:pathLst>
          </a:custGeom>
          <a:gradFill flip="none" rotWithShape="1">
            <a:gsLst>
              <a:gs pos="0">
                <a:srgbClr val="F5F259"/>
              </a:gs>
              <a:gs pos="100000">
                <a:srgbClr val="37BE7F"/>
              </a:gs>
            </a:gsLst>
            <a:lin ang="1084791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8" name="Shape">
            <a:extLst>
              <a:ext uri="{FF2B5EF4-FFF2-40B4-BE49-F238E27FC236}">
                <a16:creationId xmlns:a16="http://schemas.microsoft.com/office/drawing/2014/main" id="{3BE38217-4FA5-43E6-A3CC-881EE8297716}"/>
              </a:ext>
            </a:extLst>
          </p:cNvPr>
          <p:cNvSpPr/>
          <p:nvPr/>
        </p:nvSpPr>
        <p:spPr>
          <a:xfrm>
            <a:off x="1694048" y="530492"/>
            <a:ext cx="472649" cy="9741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21600" y="10101"/>
                </a:lnTo>
                <a:cubicBezTo>
                  <a:pt x="21600" y="15516"/>
                  <a:pt x="14226" y="20093"/>
                  <a:pt x="4085" y="21600"/>
                </a:cubicBezTo>
                <a:cubicBezTo>
                  <a:pt x="4092" y="21567"/>
                  <a:pt x="4119" y="21527"/>
                  <a:pt x="4200" y="21514"/>
                </a:cubicBezTo>
                <a:cubicBezTo>
                  <a:pt x="4214" y="21511"/>
                  <a:pt x="4241" y="21511"/>
                  <a:pt x="4255" y="21504"/>
                </a:cubicBezTo>
                <a:cubicBezTo>
                  <a:pt x="4316" y="21485"/>
                  <a:pt x="4262" y="21445"/>
                  <a:pt x="4221" y="21422"/>
                </a:cubicBezTo>
                <a:cubicBezTo>
                  <a:pt x="4146" y="21376"/>
                  <a:pt x="4098" y="21323"/>
                  <a:pt x="4085" y="21267"/>
                </a:cubicBezTo>
                <a:cubicBezTo>
                  <a:pt x="4064" y="21211"/>
                  <a:pt x="4085" y="21151"/>
                  <a:pt x="4051" y="21095"/>
                </a:cubicBezTo>
                <a:cubicBezTo>
                  <a:pt x="4017" y="21036"/>
                  <a:pt x="3942" y="20987"/>
                  <a:pt x="3901" y="20934"/>
                </a:cubicBezTo>
                <a:cubicBezTo>
                  <a:pt x="3861" y="20888"/>
                  <a:pt x="3847" y="20838"/>
                  <a:pt x="3813" y="20795"/>
                </a:cubicBezTo>
                <a:cubicBezTo>
                  <a:pt x="3772" y="20749"/>
                  <a:pt x="3670" y="20700"/>
                  <a:pt x="3561" y="20696"/>
                </a:cubicBezTo>
                <a:cubicBezTo>
                  <a:pt x="3561" y="20696"/>
                  <a:pt x="3283" y="20657"/>
                  <a:pt x="3738" y="20621"/>
                </a:cubicBezTo>
                <a:cubicBezTo>
                  <a:pt x="4200" y="20588"/>
                  <a:pt x="4357" y="20456"/>
                  <a:pt x="4642" y="20271"/>
                </a:cubicBezTo>
                <a:cubicBezTo>
                  <a:pt x="4928" y="20086"/>
                  <a:pt x="4975" y="20175"/>
                  <a:pt x="5818" y="19628"/>
                </a:cubicBezTo>
                <a:cubicBezTo>
                  <a:pt x="6654" y="19081"/>
                  <a:pt x="7898" y="17643"/>
                  <a:pt x="8108" y="17468"/>
                </a:cubicBezTo>
                <a:cubicBezTo>
                  <a:pt x="8306" y="17290"/>
                  <a:pt x="8652" y="16871"/>
                  <a:pt x="8591" y="16739"/>
                </a:cubicBezTo>
                <a:cubicBezTo>
                  <a:pt x="8537" y="16611"/>
                  <a:pt x="8210" y="16568"/>
                  <a:pt x="7653" y="16182"/>
                </a:cubicBezTo>
                <a:cubicBezTo>
                  <a:pt x="7103" y="15796"/>
                  <a:pt x="4330" y="14757"/>
                  <a:pt x="4330" y="14757"/>
                </a:cubicBezTo>
                <a:lnTo>
                  <a:pt x="4350" y="14698"/>
                </a:lnTo>
                <a:cubicBezTo>
                  <a:pt x="4357" y="14662"/>
                  <a:pt x="4296" y="14632"/>
                  <a:pt x="4234" y="14612"/>
                </a:cubicBezTo>
                <a:cubicBezTo>
                  <a:pt x="4173" y="14596"/>
                  <a:pt x="4092" y="14582"/>
                  <a:pt x="4024" y="14566"/>
                </a:cubicBezTo>
                <a:cubicBezTo>
                  <a:pt x="3949" y="14540"/>
                  <a:pt x="3888" y="14503"/>
                  <a:pt x="3820" y="14477"/>
                </a:cubicBezTo>
                <a:cubicBezTo>
                  <a:pt x="3745" y="14451"/>
                  <a:pt x="3663" y="14431"/>
                  <a:pt x="3582" y="14404"/>
                </a:cubicBezTo>
                <a:cubicBezTo>
                  <a:pt x="3432" y="14358"/>
                  <a:pt x="3337" y="14286"/>
                  <a:pt x="3228" y="14220"/>
                </a:cubicBezTo>
                <a:cubicBezTo>
                  <a:pt x="3018" y="14104"/>
                  <a:pt x="2753" y="14012"/>
                  <a:pt x="2488" y="13926"/>
                </a:cubicBezTo>
                <a:cubicBezTo>
                  <a:pt x="1957" y="13748"/>
                  <a:pt x="1427" y="13567"/>
                  <a:pt x="897" y="13389"/>
                </a:cubicBezTo>
                <a:cubicBezTo>
                  <a:pt x="639" y="13300"/>
                  <a:pt x="347" y="13217"/>
                  <a:pt x="54" y="13141"/>
                </a:cubicBezTo>
                <a:cubicBezTo>
                  <a:pt x="34" y="13138"/>
                  <a:pt x="20" y="13131"/>
                  <a:pt x="0" y="13131"/>
                </a:cubicBezTo>
                <a:cubicBezTo>
                  <a:pt x="7" y="12267"/>
                  <a:pt x="1019" y="11443"/>
                  <a:pt x="4350" y="11064"/>
                </a:cubicBezTo>
                <a:cubicBezTo>
                  <a:pt x="12853" y="10094"/>
                  <a:pt x="6566" y="8409"/>
                  <a:pt x="5791" y="4274"/>
                </a:cubicBezTo>
                <a:cubicBezTo>
                  <a:pt x="5016" y="139"/>
                  <a:pt x="21600" y="0"/>
                  <a:pt x="21600" y="0"/>
                </a:cubicBezTo>
                <a:close/>
              </a:path>
            </a:pathLst>
          </a:custGeom>
          <a:gradFill flip="none" rotWithShape="1">
            <a:gsLst>
              <a:gs pos="0">
                <a:srgbClr val="FFF062"/>
              </a:gs>
              <a:gs pos="100000">
                <a:srgbClr val="FFBB57"/>
              </a:gs>
            </a:gsLst>
            <a:lin ang="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9" name="Shape">
            <a:extLst>
              <a:ext uri="{FF2B5EF4-FFF2-40B4-BE49-F238E27FC236}">
                <a16:creationId xmlns:a16="http://schemas.microsoft.com/office/drawing/2014/main" id="{1453FD0F-2430-4574-A7E6-0DD2839E17C1}"/>
              </a:ext>
            </a:extLst>
          </p:cNvPr>
          <p:cNvSpPr/>
          <p:nvPr/>
        </p:nvSpPr>
        <p:spPr>
          <a:xfrm>
            <a:off x="1667228" y="1248492"/>
            <a:ext cx="141746" cy="1692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22" h="21600" extrusionOk="0">
                <a:moveTo>
                  <a:pt x="18702" y="4574"/>
                </a:moveTo>
                <a:cubicBezTo>
                  <a:pt x="15848" y="3815"/>
                  <a:pt x="12004" y="0"/>
                  <a:pt x="12004" y="0"/>
                </a:cubicBezTo>
                <a:cubicBezTo>
                  <a:pt x="11487" y="911"/>
                  <a:pt x="9936" y="1443"/>
                  <a:pt x="8835" y="987"/>
                </a:cubicBezTo>
                <a:cubicBezTo>
                  <a:pt x="8206" y="740"/>
                  <a:pt x="7621" y="247"/>
                  <a:pt x="6925" y="380"/>
                </a:cubicBezTo>
                <a:cubicBezTo>
                  <a:pt x="6655" y="437"/>
                  <a:pt x="6408" y="607"/>
                  <a:pt x="6183" y="721"/>
                </a:cubicBezTo>
                <a:cubicBezTo>
                  <a:pt x="5419" y="1063"/>
                  <a:pt x="4430" y="1044"/>
                  <a:pt x="3711" y="645"/>
                </a:cubicBezTo>
                <a:cubicBezTo>
                  <a:pt x="3688" y="626"/>
                  <a:pt x="3643" y="607"/>
                  <a:pt x="3621" y="589"/>
                </a:cubicBezTo>
                <a:cubicBezTo>
                  <a:pt x="2946" y="721"/>
                  <a:pt x="2609" y="1348"/>
                  <a:pt x="2362" y="1898"/>
                </a:cubicBezTo>
                <a:cubicBezTo>
                  <a:pt x="1778" y="3341"/>
                  <a:pt x="1193" y="4783"/>
                  <a:pt x="833" y="6283"/>
                </a:cubicBezTo>
                <a:cubicBezTo>
                  <a:pt x="631" y="7156"/>
                  <a:pt x="541" y="8048"/>
                  <a:pt x="519" y="8940"/>
                </a:cubicBezTo>
                <a:cubicBezTo>
                  <a:pt x="474" y="10439"/>
                  <a:pt x="204" y="11920"/>
                  <a:pt x="24" y="13419"/>
                </a:cubicBezTo>
                <a:cubicBezTo>
                  <a:pt x="-178" y="15109"/>
                  <a:pt x="968" y="19209"/>
                  <a:pt x="968" y="19797"/>
                </a:cubicBezTo>
                <a:cubicBezTo>
                  <a:pt x="968" y="20385"/>
                  <a:pt x="609" y="20841"/>
                  <a:pt x="609" y="20841"/>
                </a:cubicBezTo>
                <a:lnTo>
                  <a:pt x="1418" y="21088"/>
                </a:lnTo>
                <a:cubicBezTo>
                  <a:pt x="1418" y="21088"/>
                  <a:pt x="5351" y="20955"/>
                  <a:pt x="5711" y="21031"/>
                </a:cubicBezTo>
                <a:cubicBezTo>
                  <a:pt x="6093" y="21088"/>
                  <a:pt x="6947" y="21600"/>
                  <a:pt x="6947" y="21600"/>
                </a:cubicBezTo>
                <a:cubicBezTo>
                  <a:pt x="7621" y="21258"/>
                  <a:pt x="9577" y="21144"/>
                  <a:pt x="10251" y="21201"/>
                </a:cubicBezTo>
                <a:cubicBezTo>
                  <a:pt x="10880" y="21258"/>
                  <a:pt x="13308" y="21486"/>
                  <a:pt x="13308" y="21486"/>
                </a:cubicBezTo>
                <a:lnTo>
                  <a:pt x="14027" y="21031"/>
                </a:lnTo>
                <a:cubicBezTo>
                  <a:pt x="14027" y="21031"/>
                  <a:pt x="18860" y="15222"/>
                  <a:pt x="19219" y="13173"/>
                </a:cubicBezTo>
                <a:cubicBezTo>
                  <a:pt x="19579" y="11123"/>
                  <a:pt x="21422" y="5751"/>
                  <a:pt x="21422" y="5751"/>
                </a:cubicBezTo>
                <a:cubicBezTo>
                  <a:pt x="21422" y="5675"/>
                  <a:pt x="21309" y="5277"/>
                  <a:pt x="18702" y="4574"/>
                </a:cubicBezTo>
                <a:close/>
              </a:path>
            </a:pathLst>
          </a:custGeom>
          <a:gradFill flip="none" rotWithShape="1">
            <a:gsLst>
              <a:gs pos="0">
                <a:srgbClr val="F5F259"/>
              </a:gs>
              <a:gs pos="100000">
                <a:srgbClr val="37BE7F"/>
              </a:gs>
            </a:gsLst>
            <a:lin ang="1084791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0" name="Shape">
            <a:extLst>
              <a:ext uri="{FF2B5EF4-FFF2-40B4-BE49-F238E27FC236}">
                <a16:creationId xmlns:a16="http://schemas.microsoft.com/office/drawing/2014/main" id="{94B93622-D099-4B4C-A44B-A5CD054CB54F}"/>
              </a:ext>
            </a:extLst>
          </p:cNvPr>
          <p:cNvSpPr/>
          <p:nvPr/>
        </p:nvSpPr>
        <p:spPr>
          <a:xfrm>
            <a:off x="1306312" y="1248492"/>
            <a:ext cx="141745" cy="1692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22" h="21600" extrusionOk="0">
                <a:moveTo>
                  <a:pt x="21398" y="13419"/>
                </a:moveTo>
                <a:cubicBezTo>
                  <a:pt x="21195" y="11920"/>
                  <a:pt x="20948" y="10439"/>
                  <a:pt x="20903" y="8940"/>
                </a:cubicBezTo>
                <a:cubicBezTo>
                  <a:pt x="20858" y="8048"/>
                  <a:pt x="20768" y="7156"/>
                  <a:pt x="20589" y="6283"/>
                </a:cubicBezTo>
                <a:cubicBezTo>
                  <a:pt x="20229" y="4783"/>
                  <a:pt x="19645" y="3341"/>
                  <a:pt x="19038" y="1898"/>
                </a:cubicBezTo>
                <a:cubicBezTo>
                  <a:pt x="18813" y="1348"/>
                  <a:pt x="18476" y="721"/>
                  <a:pt x="17801" y="589"/>
                </a:cubicBezTo>
                <a:cubicBezTo>
                  <a:pt x="17082" y="1044"/>
                  <a:pt x="16026" y="1082"/>
                  <a:pt x="15239" y="721"/>
                </a:cubicBezTo>
                <a:cubicBezTo>
                  <a:pt x="14992" y="607"/>
                  <a:pt x="14767" y="437"/>
                  <a:pt x="14475" y="380"/>
                </a:cubicBezTo>
                <a:cubicBezTo>
                  <a:pt x="13801" y="247"/>
                  <a:pt x="13194" y="740"/>
                  <a:pt x="12587" y="987"/>
                </a:cubicBezTo>
                <a:cubicBezTo>
                  <a:pt x="11486" y="1443"/>
                  <a:pt x="9935" y="911"/>
                  <a:pt x="9418" y="0"/>
                </a:cubicBezTo>
                <a:cubicBezTo>
                  <a:pt x="9418" y="0"/>
                  <a:pt x="5552" y="3815"/>
                  <a:pt x="2720" y="4574"/>
                </a:cubicBezTo>
                <a:cubicBezTo>
                  <a:pt x="112" y="5277"/>
                  <a:pt x="0" y="5675"/>
                  <a:pt x="0" y="5751"/>
                </a:cubicBezTo>
                <a:cubicBezTo>
                  <a:pt x="0" y="5751"/>
                  <a:pt x="1641" y="10553"/>
                  <a:pt x="2113" y="12812"/>
                </a:cubicBezTo>
                <a:cubicBezTo>
                  <a:pt x="2158" y="12945"/>
                  <a:pt x="2180" y="13059"/>
                  <a:pt x="2203" y="13173"/>
                </a:cubicBezTo>
                <a:cubicBezTo>
                  <a:pt x="2562" y="15222"/>
                  <a:pt x="7372" y="21031"/>
                  <a:pt x="7372" y="21031"/>
                </a:cubicBezTo>
                <a:lnTo>
                  <a:pt x="8114" y="21486"/>
                </a:lnTo>
                <a:cubicBezTo>
                  <a:pt x="8114" y="21486"/>
                  <a:pt x="10519" y="21258"/>
                  <a:pt x="11171" y="21201"/>
                </a:cubicBezTo>
                <a:cubicBezTo>
                  <a:pt x="11823" y="21144"/>
                  <a:pt x="13801" y="21258"/>
                  <a:pt x="14453" y="21600"/>
                </a:cubicBezTo>
                <a:cubicBezTo>
                  <a:pt x="14453" y="21600"/>
                  <a:pt x="15329" y="21088"/>
                  <a:pt x="15711" y="21031"/>
                </a:cubicBezTo>
                <a:cubicBezTo>
                  <a:pt x="16071" y="20955"/>
                  <a:pt x="20004" y="21088"/>
                  <a:pt x="20004" y="21088"/>
                </a:cubicBezTo>
                <a:lnTo>
                  <a:pt x="20791" y="20841"/>
                </a:lnTo>
                <a:cubicBezTo>
                  <a:pt x="20791" y="20841"/>
                  <a:pt x="20454" y="20385"/>
                  <a:pt x="20454" y="19797"/>
                </a:cubicBezTo>
                <a:cubicBezTo>
                  <a:pt x="20454" y="19209"/>
                  <a:pt x="21600" y="15109"/>
                  <a:pt x="21398" y="13419"/>
                </a:cubicBezTo>
                <a:close/>
              </a:path>
            </a:pathLst>
          </a:custGeom>
          <a:gradFill flip="none" rotWithShape="1">
            <a:gsLst>
              <a:gs pos="0">
                <a:srgbClr val="F5F259"/>
              </a:gs>
              <a:gs pos="100000">
                <a:srgbClr val="37BE7F"/>
              </a:gs>
            </a:gsLst>
            <a:lin ang="1084791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1" name="Shape">
            <a:extLst>
              <a:ext uri="{FF2B5EF4-FFF2-40B4-BE49-F238E27FC236}">
                <a16:creationId xmlns:a16="http://schemas.microsoft.com/office/drawing/2014/main" id="{2776AC8C-1B30-4CA7-BFA4-F23E38563F4D}"/>
              </a:ext>
            </a:extLst>
          </p:cNvPr>
          <p:cNvSpPr/>
          <p:nvPr/>
        </p:nvSpPr>
        <p:spPr>
          <a:xfrm>
            <a:off x="1694048" y="535090"/>
            <a:ext cx="412545" cy="6415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699" y="21448"/>
                </a:moveTo>
                <a:cubicBezTo>
                  <a:pt x="3761" y="21498"/>
                  <a:pt x="3820" y="21551"/>
                  <a:pt x="3884" y="21600"/>
                </a:cubicBezTo>
                <a:cubicBezTo>
                  <a:pt x="4867" y="20966"/>
                  <a:pt x="6382" y="20438"/>
                  <a:pt x="8636" y="20097"/>
                </a:cubicBezTo>
                <a:cubicBezTo>
                  <a:pt x="20960" y="18235"/>
                  <a:pt x="11848" y="14998"/>
                  <a:pt x="10725" y="7054"/>
                </a:cubicBezTo>
                <a:cubicBezTo>
                  <a:pt x="10168" y="3118"/>
                  <a:pt x="15788" y="1068"/>
                  <a:pt x="21600" y="0"/>
                </a:cubicBezTo>
                <a:cubicBezTo>
                  <a:pt x="16242" y="371"/>
                  <a:pt x="5976" y="1690"/>
                  <a:pt x="6634" y="6345"/>
                </a:cubicBezTo>
                <a:cubicBezTo>
                  <a:pt x="7522" y="12625"/>
                  <a:pt x="14725" y="15184"/>
                  <a:pt x="4984" y="16656"/>
                </a:cubicBezTo>
                <a:cubicBezTo>
                  <a:pt x="1168" y="17232"/>
                  <a:pt x="8" y="18484"/>
                  <a:pt x="0" y="19796"/>
                </a:cubicBezTo>
                <a:cubicBezTo>
                  <a:pt x="23" y="19796"/>
                  <a:pt x="39" y="19806"/>
                  <a:pt x="62" y="19811"/>
                </a:cubicBezTo>
                <a:cubicBezTo>
                  <a:pt x="397" y="19926"/>
                  <a:pt x="732" y="20051"/>
                  <a:pt x="1028" y="20186"/>
                </a:cubicBezTo>
                <a:cubicBezTo>
                  <a:pt x="1635" y="20457"/>
                  <a:pt x="2243" y="20732"/>
                  <a:pt x="2850" y="21002"/>
                </a:cubicBezTo>
                <a:cubicBezTo>
                  <a:pt x="3154" y="21133"/>
                  <a:pt x="3457" y="21273"/>
                  <a:pt x="3699" y="21448"/>
                </a:cubicBezTo>
                <a:close/>
              </a:path>
            </a:pathLst>
          </a:custGeom>
          <a:solidFill>
            <a:schemeClr val="accent4">
              <a:hueOff val="-461056"/>
              <a:satOff val="4338"/>
              <a:lumOff val="-10225"/>
            </a:schemeClr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2" name="Shape">
            <a:extLst>
              <a:ext uri="{FF2B5EF4-FFF2-40B4-BE49-F238E27FC236}">
                <a16:creationId xmlns:a16="http://schemas.microsoft.com/office/drawing/2014/main" id="{5D4B14F2-94A3-4A1A-AB4F-0BA10613FEAD}"/>
              </a:ext>
            </a:extLst>
          </p:cNvPr>
          <p:cNvSpPr/>
          <p:nvPr/>
        </p:nvSpPr>
        <p:spPr>
          <a:xfrm>
            <a:off x="1769909" y="1343510"/>
            <a:ext cx="178152" cy="1612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97" h="21600" extrusionOk="0">
                <a:moveTo>
                  <a:pt x="1874" y="21082"/>
                </a:moveTo>
                <a:cubicBezTo>
                  <a:pt x="1663" y="21162"/>
                  <a:pt x="1593" y="21401"/>
                  <a:pt x="1575" y="21600"/>
                </a:cubicBezTo>
                <a:cubicBezTo>
                  <a:pt x="8689" y="19136"/>
                  <a:pt x="15271" y="15303"/>
                  <a:pt x="21097" y="10388"/>
                </a:cubicBezTo>
                <a:cubicBezTo>
                  <a:pt x="19020" y="7443"/>
                  <a:pt x="11692" y="957"/>
                  <a:pt x="10603" y="0"/>
                </a:cubicBezTo>
                <a:cubicBezTo>
                  <a:pt x="9327" y="3122"/>
                  <a:pt x="7475" y="7539"/>
                  <a:pt x="6066" y="9689"/>
                </a:cubicBezTo>
                <a:cubicBezTo>
                  <a:pt x="3882" y="12996"/>
                  <a:pt x="3759" y="12458"/>
                  <a:pt x="3019" y="13573"/>
                </a:cubicBezTo>
                <a:cubicBezTo>
                  <a:pt x="2280" y="14689"/>
                  <a:pt x="1874" y="15485"/>
                  <a:pt x="677" y="15684"/>
                </a:cubicBezTo>
                <a:cubicBezTo>
                  <a:pt x="-503" y="15904"/>
                  <a:pt x="219" y="16143"/>
                  <a:pt x="219" y="16143"/>
                </a:cubicBezTo>
                <a:cubicBezTo>
                  <a:pt x="501" y="16163"/>
                  <a:pt x="765" y="16461"/>
                  <a:pt x="871" y="16740"/>
                </a:cubicBezTo>
                <a:cubicBezTo>
                  <a:pt x="959" y="16999"/>
                  <a:pt x="994" y="17298"/>
                  <a:pt x="1100" y="17577"/>
                </a:cubicBezTo>
                <a:cubicBezTo>
                  <a:pt x="1205" y="17895"/>
                  <a:pt x="1399" y="18194"/>
                  <a:pt x="1487" y="18553"/>
                </a:cubicBezTo>
                <a:cubicBezTo>
                  <a:pt x="1575" y="18891"/>
                  <a:pt x="1522" y="19250"/>
                  <a:pt x="1575" y="19588"/>
                </a:cubicBezTo>
                <a:cubicBezTo>
                  <a:pt x="1610" y="19927"/>
                  <a:pt x="1734" y="20246"/>
                  <a:pt x="1927" y="20524"/>
                </a:cubicBezTo>
                <a:cubicBezTo>
                  <a:pt x="2033" y="20664"/>
                  <a:pt x="2174" y="20903"/>
                  <a:pt x="2016" y="21022"/>
                </a:cubicBezTo>
                <a:cubicBezTo>
                  <a:pt x="1980" y="21062"/>
                  <a:pt x="1910" y="21062"/>
                  <a:pt x="1874" y="21082"/>
                </a:cubicBezTo>
                <a:close/>
              </a:path>
            </a:pathLst>
          </a:custGeom>
          <a:solidFill>
            <a:schemeClr val="accent4">
              <a:hueOff val="-461056"/>
              <a:satOff val="4338"/>
              <a:lumOff val="-10225"/>
            </a:schemeClr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3" name="Shape">
            <a:extLst>
              <a:ext uri="{FF2B5EF4-FFF2-40B4-BE49-F238E27FC236}">
                <a16:creationId xmlns:a16="http://schemas.microsoft.com/office/drawing/2014/main" id="{8BDE0518-528B-400C-B2D7-EF691AA99F4E}"/>
              </a:ext>
            </a:extLst>
          </p:cNvPr>
          <p:cNvSpPr/>
          <p:nvPr/>
        </p:nvSpPr>
        <p:spPr>
          <a:xfrm>
            <a:off x="1233516" y="922825"/>
            <a:ext cx="648310" cy="6058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22" h="21592" extrusionOk="0">
                <a:moveTo>
                  <a:pt x="21517" y="12931"/>
                </a:moveTo>
                <a:cubicBezTo>
                  <a:pt x="21477" y="12724"/>
                  <a:pt x="21240" y="12655"/>
                  <a:pt x="20835" y="12035"/>
                </a:cubicBezTo>
                <a:cubicBezTo>
                  <a:pt x="20435" y="11415"/>
                  <a:pt x="18421" y="9745"/>
                  <a:pt x="18421" y="9745"/>
                </a:cubicBezTo>
                <a:lnTo>
                  <a:pt x="18436" y="9650"/>
                </a:lnTo>
                <a:cubicBezTo>
                  <a:pt x="18441" y="9591"/>
                  <a:pt x="18396" y="9544"/>
                  <a:pt x="18352" y="9512"/>
                </a:cubicBezTo>
                <a:cubicBezTo>
                  <a:pt x="18307" y="9485"/>
                  <a:pt x="18248" y="9464"/>
                  <a:pt x="18199" y="9438"/>
                </a:cubicBezTo>
                <a:cubicBezTo>
                  <a:pt x="18144" y="9395"/>
                  <a:pt x="18100" y="9337"/>
                  <a:pt x="18051" y="9295"/>
                </a:cubicBezTo>
                <a:cubicBezTo>
                  <a:pt x="17996" y="9252"/>
                  <a:pt x="17937" y="9220"/>
                  <a:pt x="17878" y="9178"/>
                </a:cubicBezTo>
                <a:cubicBezTo>
                  <a:pt x="17769" y="9104"/>
                  <a:pt x="17700" y="8987"/>
                  <a:pt x="17621" y="8881"/>
                </a:cubicBezTo>
                <a:cubicBezTo>
                  <a:pt x="17468" y="8696"/>
                  <a:pt x="17276" y="8547"/>
                  <a:pt x="17083" y="8409"/>
                </a:cubicBezTo>
                <a:cubicBezTo>
                  <a:pt x="16698" y="8123"/>
                  <a:pt x="16313" y="7832"/>
                  <a:pt x="15928" y="7545"/>
                </a:cubicBezTo>
                <a:cubicBezTo>
                  <a:pt x="15740" y="7402"/>
                  <a:pt x="15528" y="7270"/>
                  <a:pt x="15316" y="7148"/>
                </a:cubicBezTo>
                <a:cubicBezTo>
                  <a:pt x="15301" y="7143"/>
                  <a:pt x="15291" y="7132"/>
                  <a:pt x="15276" y="7132"/>
                </a:cubicBezTo>
                <a:cubicBezTo>
                  <a:pt x="15069" y="7021"/>
                  <a:pt x="14842" y="6962"/>
                  <a:pt x="14605" y="6957"/>
                </a:cubicBezTo>
                <a:cubicBezTo>
                  <a:pt x="14486" y="6957"/>
                  <a:pt x="14363" y="6968"/>
                  <a:pt x="14244" y="6936"/>
                </a:cubicBezTo>
                <a:cubicBezTo>
                  <a:pt x="14121" y="6904"/>
                  <a:pt x="14012" y="6814"/>
                  <a:pt x="13894" y="6761"/>
                </a:cubicBezTo>
                <a:cubicBezTo>
                  <a:pt x="13706" y="6671"/>
                  <a:pt x="13494" y="6665"/>
                  <a:pt x="13306" y="6581"/>
                </a:cubicBezTo>
                <a:cubicBezTo>
                  <a:pt x="13193" y="6533"/>
                  <a:pt x="13089" y="6453"/>
                  <a:pt x="12965" y="6416"/>
                </a:cubicBezTo>
                <a:cubicBezTo>
                  <a:pt x="12852" y="6385"/>
                  <a:pt x="12733" y="6390"/>
                  <a:pt x="12620" y="6374"/>
                </a:cubicBezTo>
                <a:cubicBezTo>
                  <a:pt x="12437" y="6347"/>
                  <a:pt x="12264" y="6279"/>
                  <a:pt x="12101" y="6199"/>
                </a:cubicBezTo>
                <a:cubicBezTo>
                  <a:pt x="12097" y="5998"/>
                  <a:pt x="12092" y="5775"/>
                  <a:pt x="12087" y="5574"/>
                </a:cubicBezTo>
                <a:cubicBezTo>
                  <a:pt x="12175" y="5563"/>
                  <a:pt x="12230" y="5457"/>
                  <a:pt x="12259" y="5367"/>
                </a:cubicBezTo>
                <a:cubicBezTo>
                  <a:pt x="12309" y="5234"/>
                  <a:pt x="12353" y="5096"/>
                  <a:pt x="12373" y="4953"/>
                </a:cubicBezTo>
                <a:cubicBezTo>
                  <a:pt x="12403" y="4768"/>
                  <a:pt x="12383" y="4582"/>
                  <a:pt x="12408" y="4402"/>
                </a:cubicBezTo>
                <a:cubicBezTo>
                  <a:pt x="12412" y="4397"/>
                  <a:pt x="12412" y="4397"/>
                  <a:pt x="12412" y="4392"/>
                </a:cubicBezTo>
                <a:cubicBezTo>
                  <a:pt x="12422" y="4397"/>
                  <a:pt x="12432" y="4397"/>
                  <a:pt x="12442" y="4397"/>
                </a:cubicBezTo>
                <a:cubicBezTo>
                  <a:pt x="12526" y="4386"/>
                  <a:pt x="12556" y="4291"/>
                  <a:pt x="12570" y="4217"/>
                </a:cubicBezTo>
                <a:cubicBezTo>
                  <a:pt x="12630" y="3936"/>
                  <a:pt x="12679" y="3655"/>
                  <a:pt x="12714" y="3368"/>
                </a:cubicBezTo>
                <a:cubicBezTo>
                  <a:pt x="12719" y="3342"/>
                  <a:pt x="12719" y="3315"/>
                  <a:pt x="12714" y="3289"/>
                </a:cubicBezTo>
                <a:cubicBezTo>
                  <a:pt x="12704" y="3231"/>
                  <a:pt x="12654" y="3204"/>
                  <a:pt x="12610" y="3204"/>
                </a:cubicBezTo>
                <a:cubicBezTo>
                  <a:pt x="12615" y="3183"/>
                  <a:pt x="12615" y="3167"/>
                  <a:pt x="12615" y="3146"/>
                </a:cubicBezTo>
                <a:cubicBezTo>
                  <a:pt x="12635" y="2966"/>
                  <a:pt x="12654" y="2780"/>
                  <a:pt x="12679" y="2600"/>
                </a:cubicBezTo>
                <a:cubicBezTo>
                  <a:pt x="12694" y="2473"/>
                  <a:pt x="12709" y="2345"/>
                  <a:pt x="12679" y="2224"/>
                </a:cubicBezTo>
                <a:cubicBezTo>
                  <a:pt x="12664" y="2181"/>
                  <a:pt x="12654" y="2144"/>
                  <a:pt x="12649" y="2102"/>
                </a:cubicBezTo>
                <a:cubicBezTo>
                  <a:pt x="12645" y="2054"/>
                  <a:pt x="12649" y="2006"/>
                  <a:pt x="12649" y="1959"/>
                </a:cubicBezTo>
                <a:cubicBezTo>
                  <a:pt x="12664" y="1810"/>
                  <a:pt x="12625" y="1667"/>
                  <a:pt x="12630" y="1519"/>
                </a:cubicBezTo>
                <a:cubicBezTo>
                  <a:pt x="12630" y="1434"/>
                  <a:pt x="12630" y="1349"/>
                  <a:pt x="12610" y="1269"/>
                </a:cubicBezTo>
                <a:cubicBezTo>
                  <a:pt x="12600" y="1201"/>
                  <a:pt x="12570" y="1137"/>
                  <a:pt x="12536" y="1079"/>
                </a:cubicBezTo>
                <a:cubicBezTo>
                  <a:pt x="12467" y="957"/>
                  <a:pt x="12368" y="856"/>
                  <a:pt x="12274" y="755"/>
                </a:cubicBezTo>
                <a:cubicBezTo>
                  <a:pt x="12111" y="580"/>
                  <a:pt x="11929" y="395"/>
                  <a:pt x="11697" y="337"/>
                </a:cubicBezTo>
                <a:cubicBezTo>
                  <a:pt x="11721" y="342"/>
                  <a:pt x="11746" y="347"/>
                  <a:pt x="11766" y="347"/>
                </a:cubicBezTo>
                <a:cubicBezTo>
                  <a:pt x="11662" y="257"/>
                  <a:pt x="11529" y="199"/>
                  <a:pt x="11386" y="193"/>
                </a:cubicBezTo>
                <a:cubicBezTo>
                  <a:pt x="11435" y="188"/>
                  <a:pt x="11479" y="178"/>
                  <a:pt x="11534" y="172"/>
                </a:cubicBezTo>
                <a:cubicBezTo>
                  <a:pt x="11381" y="125"/>
                  <a:pt x="11228" y="103"/>
                  <a:pt x="11070" y="114"/>
                </a:cubicBezTo>
                <a:cubicBezTo>
                  <a:pt x="11149" y="98"/>
                  <a:pt x="11228" y="82"/>
                  <a:pt x="11311" y="66"/>
                </a:cubicBezTo>
                <a:cubicBezTo>
                  <a:pt x="11154" y="56"/>
                  <a:pt x="11005" y="61"/>
                  <a:pt x="10847" y="72"/>
                </a:cubicBezTo>
                <a:cubicBezTo>
                  <a:pt x="10936" y="40"/>
                  <a:pt x="11030" y="13"/>
                  <a:pt x="11119" y="3"/>
                </a:cubicBezTo>
                <a:cubicBezTo>
                  <a:pt x="11000" y="-8"/>
                  <a:pt x="10877" y="13"/>
                  <a:pt x="10759" y="40"/>
                </a:cubicBezTo>
                <a:cubicBezTo>
                  <a:pt x="10640" y="13"/>
                  <a:pt x="10522" y="-8"/>
                  <a:pt x="10403" y="3"/>
                </a:cubicBezTo>
                <a:cubicBezTo>
                  <a:pt x="10492" y="13"/>
                  <a:pt x="10586" y="40"/>
                  <a:pt x="10675" y="72"/>
                </a:cubicBezTo>
                <a:cubicBezTo>
                  <a:pt x="10517" y="61"/>
                  <a:pt x="10368" y="56"/>
                  <a:pt x="10211" y="66"/>
                </a:cubicBezTo>
                <a:cubicBezTo>
                  <a:pt x="10294" y="82"/>
                  <a:pt x="10373" y="98"/>
                  <a:pt x="10447" y="114"/>
                </a:cubicBezTo>
                <a:cubicBezTo>
                  <a:pt x="10294" y="103"/>
                  <a:pt x="10136" y="125"/>
                  <a:pt x="9988" y="172"/>
                </a:cubicBezTo>
                <a:cubicBezTo>
                  <a:pt x="10038" y="178"/>
                  <a:pt x="10087" y="188"/>
                  <a:pt x="10132" y="193"/>
                </a:cubicBezTo>
                <a:cubicBezTo>
                  <a:pt x="9993" y="199"/>
                  <a:pt x="9855" y="257"/>
                  <a:pt x="9751" y="347"/>
                </a:cubicBezTo>
                <a:cubicBezTo>
                  <a:pt x="9776" y="347"/>
                  <a:pt x="9801" y="342"/>
                  <a:pt x="9825" y="337"/>
                </a:cubicBezTo>
                <a:cubicBezTo>
                  <a:pt x="9593" y="395"/>
                  <a:pt x="9411" y="580"/>
                  <a:pt x="9243" y="755"/>
                </a:cubicBezTo>
                <a:cubicBezTo>
                  <a:pt x="9149" y="856"/>
                  <a:pt x="9050" y="957"/>
                  <a:pt x="8986" y="1079"/>
                </a:cubicBezTo>
                <a:cubicBezTo>
                  <a:pt x="8947" y="1137"/>
                  <a:pt x="8922" y="1201"/>
                  <a:pt x="8912" y="1269"/>
                </a:cubicBezTo>
                <a:cubicBezTo>
                  <a:pt x="8892" y="1349"/>
                  <a:pt x="8892" y="1434"/>
                  <a:pt x="8892" y="1519"/>
                </a:cubicBezTo>
                <a:cubicBezTo>
                  <a:pt x="8897" y="1667"/>
                  <a:pt x="8853" y="1810"/>
                  <a:pt x="8868" y="1959"/>
                </a:cubicBezTo>
                <a:cubicBezTo>
                  <a:pt x="8868" y="2006"/>
                  <a:pt x="8873" y="2054"/>
                  <a:pt x="8868" y="2102"/>
                </a:cubicBezTo>
                <a:cubicBezTo>
                  <a:pt x="8863" y="2144"/>
                  <a:pt x="8853" y="2181"/>
                  <a:pt x="8843" y="2224"/>
                </a:cubicBezTo>
                <a:cubicBezTo>
                  <a:pt x="8813" y="2345"/>
                  <a:pt x="8828" y="2473"/>
                  <a:pt x="8843" y="2600"/>
                </a:cubicBezTo>
                <a:cubicBezTo>
                  <a:pt x="8863" y="2780"/>
                  <a:pt x="8887" y="2966"/>
                  <a:pt x="8907" y="3146"/>
                </a:cubicBezTo>
                <a:cubicBezTo>
                  <a:pt x="8907" y="3167"/>
                  <a:pt x="8907" y="3183"/>
                  <a:pt x="8912" y="3204"/>
                </a:cubicBezTo>
                <a:cubicBezTo>
                  <a:pt x="8863" y="3204"/>
                  <a:pt x="8818" y="3231"/>
                  <a:pt x="8808" y="3289"/>
                </a:cubicBezTo>
                <a:cubicBezTo>
                  <a:pt x="8803" y="3315"/>
                  <a:pt x="8803" y="3342"/>
                  <a:pt x="8808" y="3368"/>
                </a:cubicBezTo>
                <a:cubicBezTo>
                  <a:pt x="8843" y="3655"/>
                  <a:pt x="8892" y="3936"/>
                  <a:pt x="8947" y="4217"/>
                </a:cubicBezTo>
                <a:cubicBezTo>
                  <a:pt x="8961" y="4291"/>
                  <a:pt x="8996" y="4386"/>
                  <a:pt x="9080" y="4397"/>
                </a:cubicBezTo>
                <a:cubicBezTo>
                  <a:pt x="9090" y="4397"/>
                  <a:pt x="9100" y="4397"/>
                  <a:pt x="9110" y="4392"/>
                </a:cubicBezTo>
                <a:cubicBezTo>
                  <a:pt x="9110" y="4397"/>
                  <a:pt x="9110" y="4397"/>
                  <a:pt x="9114" y="4402"/>
                </a:cubicBezTo>
                <a:cubicBezTo>
                  <a:pt x="9139" y="4582"/>
                  <a:pt x="9119" y="4768"/>
                  <a:pt x="9144" y="4953"/>
                </a:cubicBezTo>
                <a:cubicBezTo>
                  <a:pt x="9164" y="5096"/>
                  <a:pt x="9213" y="5234"/>
                  <a:pt x="9258" y="5367"/>
                </a:cubicBezTo>
                <a:cubicBezTo>
                  <a:pt x="9292" y="5457"/>
                  <a:pt x="9342" y="5563"/>
                  <a:pt x="9435" y="5574"/>
                </a:cubicBezTo>
                <a:cubicBezTo>
                  <a:pt x="9430" y="5775"/>
                  <a:pt x="9425" y="5998"/>
                  <a:pt x="9421" y="6199"/>
                </a:cubicBezTo>
                <a:cubicBezTo>
                  <a:pt x="9253" y="6279"/>
                  <a:pt x="9085" y="6347"/>
                  <a:pt x="8902" y="6374"/>
                </a:cubicBezTo>
                <a:cubicBezTo>
                  <a:pt x="8789" y="6390"/>
                  <a:pt x="8665" y="6385"/>
                  <a:pt x="8552" y="6416"/>
                </a:cubicBezTo>
                <a:cubicBezTo>
                  <a:pt x="8433" y="6453"/>
                  <a:pt x="8329" y="6533"/>
                  <a:pt x="8216" y="6581"/>
                </a:cubicBezTo>
                <a:cubicBezTo>
                  <a:pt x="8028" y="6665"/>
                  <a:pt x="7816" y="6671"/>
                  <a:pt x="7628" y="6761"/>
                </a:cubicBezTo>
                <a:cubicBezTo>
                  <a:pt x="7510" y="6814"/>
                  <a:pt x="7401" y="6904"/>
                  <a:pt x="7273" y="6936"/>
                </a:cubicBezTo>
                <a:cubicBezTo>
                  <a:pt x="7159" y="6968"/>
                  <a:pt x="7036" y="6957"/>
                  <a:pt x="6917" y="6957"/>
                </a:cubicBezTo>
                <a:cubicBezTo>
                  <a:pt x="6666" y="6962"/>
                  <a:pt x="6424" y="7026"/>
                  <a:pt x="6202" y="7148"/>
                </a:cubicBezTo>
                <a:cubicBezTo>
                  <a:pt x="5989" y="7270"/>
                  <a:pt x="5782" y="7402"/>
                  <a:pt x="5589" y="7545"/>
                </a:cubicBezTo>
                <a:cubicBezTo>
                  <a:pt x="5204" y="7832"/>
                  <a:pt x="4819" y="8123"/>
                  <a:pt x="4439" y="8409"/>
                </a:cubicBezTo>
                <a:cubicBezTo>
                  <a:pt x="4246" y="8547"/>
                  <a:pt x="4054" y="8696"/>
                  <a:pt x="3901" y="8881"/>
                </a:cubicBezTo>
                <a:cubicBezTo>
                  <a:pt x="3817" y="8987"/>
                  <a:pt x="3753" y="9104"/>
                  <a:pt x="3639" y="9178"/>
                </a:cubicBezTo>
                <a:cubicBezTo>
                  <a:pt x="3585" y="9220"/>
                  <a:pt x="3521" y="9252"/>
                  <a:pt x="3471" y="9295"/>
                </a:cubicBezTo>
                <a:cubicBezTo>
                  <a:pt x="3417" y="9337"/>
                  <a:pt x="3377" y="9395"/>
                  <a:pt x="3318" y="9438"/>
                </a:cubicBezTo>
                <a:cubicBezTo>
                  <a:pt x="3274" y="9464"/>
                  <a:pt x="3215" y="9485"/>
                  <a:pt x="3170" y="9512"/>
                </a:cubicBezTo>
                <a:cubicBezTo>
                  <a:pt x="3121" y="9544"/>
                  <a:pt x="3081" y="9591"/>
                  <a:pt x="3086" y="9650"/>
                </a:cubicBezTo>
                <a:lnTo>
                  <a:pt x="3101" y="9745"/>
                </a:lnTo>
                <a:cubicBezTo>
                  <a:pt x="3101" y="9745"/>
                  <a:pt x="1087" y="11415"/>
                  <a:pt x="682" y="12035"/>
                </a:cubicBezTo>
                <a:cubicBezTo>
                  <a:pt x="277" y="12655"/>
                  <a:pt x="45" y="12724"/>
                  <a:pt x="5" y="12931"/>
                </a:cubicBezTo>
                <a:cubicBezTo>
                  <a:pt x="-39" y="13143"/>
                  <a:pt x="213" y="13816"/>
                  <a:pt x="356" y="14102"/>
                </a:cubicBezTo>
                <a:cubicBezTo>
                  <a:pt x="465" y="14298"/>
                  <a:pt x="943" y="15507"/>
                  <a:pt x="1427" y="16509"/>
                </a:cubicBezTo>
                <a:cubicBezTo>
                  <a:pt x="1635" y="16927"/>
                  <a:pt x="1837" y="17314"/>
                  <a:pt x="2020" y="17574"/>
                </a:cubicBezTo>
                <a:cubicBezTo>
                  <a:pt x="2627" y="18454"/>
                  <a:pt x="2667" y="18311"/>
                  <a:pt x="2874" y="18608"/>
                </a:cubicBezTo>
                <a:cubicBezTo>
                  <a:pt x="3081" y="18905"/>
                  <a:pt x="3195" y="19117"/>
                  <a:pt x="3526" y="19170"/>
                </a:cubicBezTo>
                <a:cubicBezTo>
                  <a:pt x="3861" y="19228"/>
                  <a:pt x="3659" y="19292"/>
                  <a:pt x="3659" y="19292"/>
                </a:cubicBezTo>
                <a:cubicBezTo>
                  <a:pt x="3580" y="19297"/>
                  <a:pt x="3506" y="19376"/>
                  <a:pt x="3476" y="19451"/>
                </a:cubicBezTo>
                <a:cubicBezTo>
                  <a:pt x="3452" y="19519"/>
                  <a:pt x="3437" y="19599"/>
                  <a:pt x="3412" y="19673"/>
                </a:cubicBezTo>
                <a:cubicBezTo>
                  <a:pt x="3382" y="19758"/>
                  <a:pt x="3323" y="19838"/>
                  <a:pt x="3303" y="19933"/>
                </a:cubicBezTo>
                <a:cubicBezTo>
                  <a:pt x="3279" y="20023"/>
                  <a:pt x="3294" y="20118"/>
                  <a:pt x="3279" y="20209"/>
                </a:cubicBezTo>
                <a:cubicBezTo>
                  <a:pt x="3269" y="20299"/>
                  <a:pt x="3229" y="20383"/>
                  <a:pt x="3180" y="20458"/>
                </a:cubicBezTo>
                <a:cubicBezTo>
                  <a:pt x="3145" y="20495"/>
                  <a:pt x="3111" y="20558"/>
                  <a:pt x="3155" y="20590"/>
                </a:cubicBezTo>
                <a:cubicBezTo>
                  <a:pt x="3165" y="20601"/>
                  <a:pt x="3185" y="20601"/>
                  <a:pt x="3195" y="20606"/>
                </a:cubicBezTo>
                <a:cubicBezTo>
                  <a:pt x="3254" y="20627"/>
                  <a:pt x="3274" y="20691"/>
                  <a:pt x="3279" y="20744"/>
                </a:cubicBezTo>
                <a:cubicBezTo>
                  <a:pt x="3284" y="20802"/>
                  <a:pt x="3279" y="20861"/>
                  <a:pt x="3303" y="20908"/>
                </a:cubicBezTo>
                <a:cubicBezTo>
                  <a:pt x="3318" y="20951"/>
                  <a:pt x="3363" y="20982"/>
                  <a:pt x="3373" y="21030"/>
                </a:cubicBezTo>
                <a:cubicBezTo>
                  <a:pt x="3382" y="21088"/>
                  <a:pt x="3338" y="21141"/>
                  <a:pt x="3308" y="21189"/>
                </a:cubicBezTo>
                <a:cubicBezTo>
                  <a:pt x="3279" y="21242"/>
                  <a:pt x="3269" y="21316"/>
                  <a:pt x="3313" y="21348"/>
                </a:cubicBezTo>
                <a:cubicBezTo>
                  <a:pt x="3338" y="21369"/>
                  <a:pt x="3387" y="21369"/>
                  <a:pt x="3397" y="21401"/>
                </a:cubicBezTo>
                <a:cubicBezTo>
                  <a:pt x="3402" y="21412"/>
                  <a:pt x="3402" y="21428"/>
                  <a:pt x="3397" y="21438"/>
                </a:cubicBezTo>
                <a:cubicBezTo>
                  <a:pt x="3382" y="21486"/>
                  <a:pt x="3373" y="21544"/>
                  <a:pt x="3392" y="21592"/>
                </a:cubicBezTo>
                <a:lnTo>
                  <a:pt x="12960" y="21592"/>
                </a:lnTo>
                <a:cubicBezTo>
                  <a:pt x="13188" y="21592"/>
                  <a:pt x="13420" y="21587"/>
                  <a:pt x="13647" y="21576"/>
                </a:cubicBezTo>
                <a:cubicBezTo>
                  <a:pt x="13785" y="21571"/>
                  <a:pt x="13923" y="21565"/>
                  <a:pt x="14061" y="21555"/>
                </a:cubicBezTo>
                <a:cubicBezTo>
                  <a:pt x="14274" y="21544"/>
                  <a:pt x="14491" y="21523"/>
                  <a:pt x="14703" y="21502"/>
                </a:cubicBezTo>
                <a:cubicBezTo>
                  <a:pt x="14832" y="21491"/>
                  <a:pt x="14955" y="21475"/>
                  <a:pt x="15083" y="21459"/>
                </a:cubicBezTo>
                <a:cubicBezTo>
                  <a:pt x="15276" y="21433"/>
                  <a:pt x="15473" y="21406"/>
                  <a:pt x="15666" y="21375"/>
                </a:cubicBezTo>
                <a:cubicBezTo>
                  <a:pt x="15676" y="21375"/>
                  <a:pt x="15686" y="21369"/>
                  <a:pt x="15701" y="21369"/>
                </a:cubicBezTo>
                <a:cubicBezTo>
                  <a:pt x="15908" y="21332"/>
                  <a:pt x="16115" y="21295"/>
                  <a:pt x="16323" y="21253"/>
                </a:cubicBezTo>
                <a:cubicBezTo>
                  <a:pt x="16540" y="21210"/>
                  <a:pt x="16757" y="21163"/>
                  <a:pt x="16974" y="21110"/>
                </a:cubicBezTo>
                <a:cubicBezTo>
                  <a:pt x="17137" y="21067"/>
                  <a:pt x="17300" y="21025"/>
                  <a:pt x="17458" y="20982"/>
                </a:cubicBezTo>
                <a:cubicBezTo>
                  <a:pt x="17522" y="20967"/>
                  <a:pt x="17587" y="20945"/>
                  <a:pt x="17651" y="20929"/>
                </a:cubicBezTo>
                <a:cubicBezTo>
                  <a:pt x="17848" y="20871"/>
                  <a:pt x="18046" y="20808"/>
                  <a:pt x="18243" y="20744"/>
                </a:cubicBezTo>
                <a:cubicBezTo>
                  <a:pt x="18248" y="20691"/>
                  <a:pt x="18268" y="20627"/>
                  <a:pt x="18327" y="20606"/>
                </a:cubicBezTo>
                <a:cubicBezTo>
                  <a:pt x="18337" y="20601"/>
                  <a:pt x="18357" y="20601"/>
                  <a:pt x="18367" y="20590"/>
                </a:cubicBezTo>
                <a:cubicBezTo>
                  <a:pt x="18411" y="20558"/>
                  <a:pt x="18372" y="20495"/>
                  <a:pt x="18342" y="20458"/>
                </a:cubicBezTo>
                <a:cubicBezTo>
                  <a:pt x="18288" y="20383"/>
                  <a:pt x="18253" y="20299"/>
                  <a:pt x="18243" y="20209"/>
                </a:cubicBezTo>
                <a:cubicBezTo>
                  <a:pt x="18228" y="20118"/>
                  <a:pt x="18243" y="20023"/>
                  <a:pt x="18219" y="19933"/>
                </a:cubicBezTo>
                <a:cubicBezTo>
                  <a:pt x="18194" y="19838"/>
                  <a:pt x="18140" y="19758"/>
                  <a:pt x="18110" y="19673"/>
                </a:cubicBezTo>
                <a:cubicBezTo>
                  <a:pt x="18080" y="19599"/>
                  <a:pt x="18070" y="19519"/>
                  <a:pt x="18046" y="19451"/>
                </a:cubicBezTo>
                <a:cubicBezTo>
                  <a:pt x="18016" y="19376"/>
                  <a:pt x="17942" y="19297"/>
                  <a:pt x="17863" y="19292"/>
                </a:cubicBezTo>
                <a:cubicBezTo>
                  <a:pt x="17863" y="19292"/>
                  <a:pt x="17661" y="19228"/>
                  <a:pt x="17991" y="19170"/>
                </a:cubicBezTo>
                <a:cubicBezTo>
                  <a:pt x="18327" y="19117"/>
                  <a:pt x="18441" y="18905"/>
                  <a:pt x="18648" y="18608"/>
                </a:cubicBezTo>
                <a:cubicBezTo>
                  <a:pt x="18855" y="18311"/>
                  <a:pt x="18890" y="18454"/>
                  <a:pt x="19502" y="17574"/>
                </a:cubicBezTo>
                <a:cubicBezTo>
                  <a:pt x="20109" y="16694"/>
                  <a:pt x="21013" y="14383"/>
                  <a:pt x="21166" y="14102"/>
                </a:cubicBezTo>
                <a:cubicBezTo>
                  <a:pt x="21309" y="13816"/>
                  <a:pt x="21561" y="13143"/>
                  <a:pt x="21517" y="12931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4" name="Shape">
            <a:extLst>
              <a:ext uri="{FF2B5EF4-FFF2-40B4-BE49-F238E27FC236}">
                <a16:creationId xmlns:a16="http://schemas.microsoft.com/office/drawing/2014/main" id="{2A1200FF-9782-4B18-AF0B-3655DED8D959}"/>
              </a:ext>
            </a:extLst>
          </p:cNvPr>
          <p:cNvSpPr/>
          <p:nvPr/>
        </p:nvSpPr>
        <p:spPr>
          <a:xfrm>
            <a:off x="1306312" y="1248492"/>
            <a:ext cx="141744" cy="1692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22" h="21600" extrusionOk="0">
                <a:moveTo>
                  <a:pt x="20791" y="20841"/>
                </a:moveTo>
                <a:lnTo>
                  <a:pt x="20004" y="21088"/>
                </a:lnTo>
                <a:cubicBezTo>
                  <a:pt x="20004" y="21088"/>
                  <a:pt x="16071" y="20955"/>
                  <a:pt x="15711" y="21030"/>
                </a:cubicBezTo>
                <a:cubicBezTo>
                  <a:pt x="15329" y="21088"/>
                  <a:pt x="14452" y="21600"/>
                  <a:pt x="14452" y="21600"/>
                </a:cubicBezTo>
                <a:cubicBezTo>
                  <a:pt x="13801" y="21258"/>
                  <a:pt x="11823" y="21144"/>
                  <a:pt x="11171" y="21201"/>
                </a:cubicBezTo>
                <a:cubicBezTo>
                  <a:pt x="10519" y="21258"/>
                  <a:pt x="8114" y="21486"/>
                  <a:pt x="8114" y="21486"/>
                </a:cubicBezTo>
                <a:lnTo>
                  <a:pt x="7372" y="21030"/>
                </a:lnTo>
                <a:cubicBezTo>
                  <a:pt x="7372" y="21030"/>
                  <a:pt x="2562" y="15222"/>
                  <a:pt x="2203" y="13173"/>
                </a:cubicBezTo>
                <a:cubicBezTo>
                  <a:pt x="2180" y="13059"/>
                  <a:pt x="2158" y="12945"/>
                  <a:pt x="2113" y="12812"/>
                </a:cubicBezTo>
                <a:cubicBezTo>
                  <a:pt x="1641" y="10553"/>
                  <a:pt x="0" y="5751"/>
                  <a:pt x="0" y="5751"/>
                </a:cubicBezTo>
                <a:cubicBezTo>
                  <a:pt x="0" y="5675"/>
                  <a:pt x="112" y="5277"/>
                  <a:pt x="2719" y="4574"/>
                </a:cubicBezTo>
                <a:cubicBezTo>
                  <a:pt x="5552" y="3815"/>
                  <a:pt x="9418" y="0"/>
                  <a:pt x="9418" y="0"/>
                </a:cubicBezTo>
                <a:cubicBezTo>
                  <a:pt x="9935" y="911"/>
                  <a:pt x="11485" y="1443"/>
                  <a:pt x="12587" y="987"/>
                </a:cubicBezTo>
                <a:cubicBezTo>
                  <a:pt x="13194" y="740"/>
                  <a:pt x="13801" y="247"/>
                  <a:pt x="14475" y="380"/>
                </a:cubicBezTo>
                <a:cubicBezTo>
                  <a:pt x="14767" y="437"/>
                  <a:pt x="14992" y="607"/>
                  <a:pt x="15239" y="721"/>
                </a:cubicBezTo>
                <a:cubicBezTo>
                  <a:pt x="16026" y="1082"/>
                  <a:pt x="17082" y="1044"/>
                  <a:pt x="17802" y="588"/>
                </a:cubicBezTo>
                <a:cubicBezTo>
                  <a:pt x="18476" y="721"/>
                  <a:pt x="18813" y="1348"/>
                  <a:pt x="19038" y="1898"/>
                </a:cubicBezTo>
                <a:cubicBezTo>
                  <a:pt x="19645" y="3341"/>
                  <a:pt x="20229" y="4783"/>
                  <a:pt x="20589" y="6283"/>
                </a:cubicBezTo>
                <a:cubicBezTo>
                  <a:pt x="20768" y="7156"/>
                  <a:pt x="20858" y="8048"/>
                  <a:pt x="20903" y="8940"/>
                </a:cubicBezTo>
                <a:cubicBezTo>
                  <a:pt x="20948" y="10439"/>
                  <a:pt x="21196" y="11920"/>
                  <a:pt x="21398" y="13419"/>
                </a:cubicBezTo>
                <a:cubicBezTo>
                  <a:pt x="21600" y="15108"/>
                  <a:pt x="20454" y="19208"/>
                  <a:pt x="20454" y="19797"/>
                </a:cubicBezTo>
                <a:cubicBezTo>
                  <a:pt x="20454" y="20385"/>
                  <a:pt x="20791" y="20841"/>
                  <a:pt x="20791" y="20841"/>
                </a:cubicBezTo>
                <a:close/>
              </a:path>
            </a:pathLst>
          </a:custGeom>
          <a:solidFill>
            <a:srgbClr val="51C479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5" name="Shape">
            <a:extLst>
              <a:ext uri="{FF2B5EF4-FFF2-40B4-BE49-F238E27FC236}">
                <a16:creationId xmlns:a16="http://schemas.microsoft.com/office/drawing/2014/main" id="{104DB843-C4B0-4174-854A-838C5494653E}"/>
              </a:ext>
            </a:extLst>
          </p:cNvPr>
          <p:cNvSpPr/>
          <p:nvPr/>
        </p:nvSpPr>
        <p:spPr>
          <a:xfrm>
            <a:off x="1667228" y="1248492"/>
            <a:ext cx="141746" cy="1692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22" h="21600" extrusionOk="0">
                <a:moveTo>
                  <a:pt x="19219" y="13173"/>
                </a:moveTo>
                <a:cubicBezTo>
                  <a:pt x="18860" y="15222"/>
                  <a:pt x="14027" y="21030"/>
                  <a:pt x="14027" y="21030"/>
                </a:cubicBezTo>
                <a:lnTo>
                  <a:pt x="13308" y="21486"/>
                </a:lnTo>
                <a:cubicBezTo>
                  <a:pt x="13308" y="21486"/>
                  <a:pt x="10881" y="21258"/>
                  <a:pt x="10251" y="21201"/>
                </a:cubicBezTo>
                <a:cubicBezTo>
                  <a:pt x="9577" y="21144"/>
                  <a:pt x="7622" y="21258"/>
                  <a:pt x="6947" y="21600"/>
                </a:cubicBezTo>
                <a:cubicBezTo>
                  <a:pt x="6947" y="21600"/>
                  <a:pt x="6093" y="21088"/>
                  <a:pt x="5711" y="21030"/>
                </a:cubicBezTo>
                <a:cubicBezTo>
                  <a:pt x="5351" y="20955"/>
                  <a:pt x="1418" y="21088"/>
                  <a:pt x="1418" y="21088"/>
                </a:cubicBezTo>
                <a:lnTo>
                  <a:pt x="609" y="20841"/>
                </a:lnTo>
                <a:cubicBezTo>
                  <a:pt x="609" y="20841"/>
                  <a:pt x="968" y="20385"/>
                  <a:pt x="968" y="19797"/>
                </a:cubicBezTo>
                <a:cubicBezTo>
                  <a:pt x="968" y="19208"/>
                  <a:pt x="-178" y="15108"/>
                  <a:pt x="24" y="13419"/>
                </a:cubicBezTo>
                <a:cubicBezTo>
                  <a:pt x="204" y="11920"/>
                  <a:pt x="474" y="10439"/>
                  <a:pt x="519" y="8940"/>
                </a:cubicBezTo>
                <a:cubicBezTo>
                  <a:pt x="541" y="8048"/>
                  <a:pt x="631" y="7156"/>
                  <a:pt x="833" y="6283"/>
                </a:cubicBezTo>
                <a:cubicBezTo>
                  <a:pt x="1193" y="4783"/>
                  <a:pt x="1778" y="3341"/>
                  <a:pt x="2362" y="1898"/>
                </a:cubicBezTo>
                <a:cubicBezTo>
                  <a:pt x="2609" y="1348"/>
                  <a:pt x="2946" y="721"/>
                  <a:pt x="3621" y="588"/>
                </a:cubicBezTo>
                <a:cubicBezTo>
                  <a:pt x="3643" y="607"/>
                  <a:pt x="3688" y="626"/>
                  <a:pt x="3711" y="645"/>
                </a:cubicBezTo>
                <a:cubicBezTo>
                  <a:pt x="4430" y="1044"/>
                  <a:pt x="5419" y="1063"/>
                  <a:pt x="6183" y="721"/>
                </a:cubicBezTo>
                <a:cubicBezTo>
                  <a:pt x="6408" y="607"/>
                  <a:pt x="6655" y="437"/>
                  <a:pt x="6925" y="380"/>
                </a:cubicBezTo>
                <a:cubicBezTo>
                  <a:pt x="7622" y="247"/>
                  <a:pt x="8206" y="740"/>
                  <a:pt x="8835" y="987"/>
                </a:cubicBezTo>
                <a:cubicBezTo>
                  <a:pt x="9937" y="1443"/>
                  <a:pt x="11487" y="911"/>
                  <a:pt x="12004" y="0"/>
                </a:cubicBezTo>
                <a:cubicBezTo>
                  <a:pt x="12004" y="0"/>
                  <a:pt x="15848" y="3815"/>
                  <a:pt x="18702" y="4574"/>
                </a:cubicBezTo>
                <a:cubicBezTo>
                  <a:pt x="21309" y="5277"/>
                  <a:pt x="21422" y="5675"/>
                  <a:pt x="21422" y="5751"/>
                </a:cubicBezTo>
                <a:cubicBezTo>
                  <a:pt x="21422" y="5751"/>
                  <a:pt x="19579" y="11123"/>
                  <a:pt x="19219" y="13173"/>
                </a:cubicBezTo>
                <a:close/>
              </a:path>
            </a:pathLst>
          </a:custGeom>
          <a:solidFill>
            <a:srgbClr val="51C479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6" name="Shape">
            <a:extLst>
              <a:ext uri="{FF2B5EF4-FFF2-40B4-BE49-F238E27FC236}">
                <a16:creationId xmlns:a16="http://schemas.microsoft.com/office/drawing/2014/main" id="{459980D9-1325-4DD3-99BC-5159D62F76CE}"/>
              </a:ext>
            </a:extLst>
          </p:cNvPr>
          <p:cNvSpPr/>
          <p:nvPr/>
        </p:nvSpPr>
        <p:spPr>
          <a:xfrm>
            <a:off x="1184475" y="530492"/>
            <a:ext cx="981859" cy="5894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11578" y="0"/>
                </a:lnTo>
                <a:cubicBezTo>
                  <a:pt x="5985" y="0"/>
                  <a:pt x="1292" y="6410"/>
                  <a:pt x="0" y="15061"/>
                </a:cubicBezTo>
                <a:cubicBezTo>
                  <a:pt x="2476" y="15186"/>
                  <a:pt x="4805" y="15885"/>
                  <a:pt x="6963" y="17353"/>
                </a:cubicBezTo>
                <a:cubicBezTo>
                  <a:pt x="6954" y="17249"/>
                  <a:pt x="6946" y="17145"/>
                  <a:pt x="6939" y="17042"/>
                </a:cubicBezTo>
                <a:cubicBezTo>
                  <a:pt x="6929" y="16912"/>
                  <a:pt x="6919" y="16781"/>
                  <a:pt x="6939" y="16655"/>
                </a:cubicBezTo>
                <a:cubicBezTo>
                  <a:pt x="6946" y="16612"/>
                  <a:pt x="6952" y="16574"/>
                  <a:pt x="6955" y="16530"/>
                </a:cubicBezTo>
                <a:cubicBezTo>
                  <a:pt x="6959" y="16481"/>
                  <a:pt x="6955" y="16432"/>
                  <a:pt x="6955" y="16383"/>
                </a:cubicBezTo>
                <a:cubicBezTo>
                  <a:pt x="6946" y="16230"/>
                  <a:pt x="6975" y="16083"/>
                  <a:pt x="6972" y="15931"/>
                </a:cubicBezTo>
                <a:cubicBezTo>
                  <a:pt x="6972" y="15843"/>
                  <a:pt x="6972" y="15756"/>
                  <a:pt x="6985" y="15674"/>
                </a:cubicBezTo>
                <a:cubicBezTo>
                  <a:pt x="6991" y="15604"/>
                  <a:pt x="7008" y="15538"/>
                  <a:pt x="7034" y="15478"/>
                </a:cubicBezTo>
                <a:cubicBezTo>
                  <a:pt x="7076" y="15353"/>
                  <a:pt x="7142" y="15249"/>
                  <a:pt x="7204" y="15146"/>
                </a:cubicBezTo>
                <a:cubicBezTo>
                  <a:pt x="7315" y="14966"/>
                  <a:pt x="7436" y="14775"/>
                  <a:pt x="7590" y="14715"/>
                </a:cubicBezTo>
                <a:cubicBezTo>
                  <a:pt x="7574" y="14721"/>
                  <a:pt x="7557" y="14726"/>
                  <a:pt x="7541" y="14726"/>
                </a:cubicBezTo>
                <a:cubicBezTo>
                  <a:pt x="7610" y="14633"/>
                  <a:pt x="7701" y="14574"/>
                  <a:pt x="7793" y="14568"/>
                </a:cubicBezTo>
                <a:cubicBezTo>
                  <a:pt x="7763" y="14563"/>
                  <a:pt x="7731" y="14552"/>
                  <a:pt x="7698" y="14546"/>
                </a:cubicBezTo>
                <a:cubicBezTo>
                  <a:pt x="7796" y="14497"/>
                  <a:pt x="7901" y="14475"/>
                  <a:pt x="8002" y="14486"/>
                </a:cubicBezTo>
                <a:cubicBezTo>
                  <a:pt x="7953" y="14470"/>
                  <a:pt x="7901" y="14454"/>
                  <a:pt x="7845" y="14437"/>
                </a:cubicBezTo>
                <a:cubicBezTo>
                  <a:pt x="7950" y="14426"/>
                  <a:pt x="8048" y="14432"/>
                  <a:pt x="8153" y="14443"/>
                </a:cubicBezTo>
                <a:cubicBezTo>
                  <a:pt x="8094" y="14410"/>
                  <a:pt x="8032" y="14383"/>
                  <a:pt x="7973" y="14372"/>
                </a:cubicBezTo>
                <a:cubicBezTo>
                  <a:pt x="8051" y="14361"/>
                  <a:pt x="8130" y="14383"/>
                  <a:pt x="8208" y="14410"/>
                </a:cubicBezTo>
                <a:cubicBezTo>
                  <a:pt x="8287" y="14383"/>
                  <a:pt x="8369" y="14361"/>
                  <a:pt x="8447" y="14372"/>
                </a:cubicBezTo>
                <a:cubicBezTo>
                  <a:pt x="8388" y="14383"/>
                  <a:pt x="8326" y="14410"/>
                  <a:pt x="8267" y="14443"/>
                </a:cubicBezTo>
                <a:cubicBezTo>
                  <a:pt x="8372" y="14432"/>
                  <a:pt x="8470" y="14426"/>
                  <a:pt x="8575" y="14437"/>
                </a:cubicBezTo>
                <a:cubicBezTo>
                  <a:pt x="8519" y="14454"/>
                  <a:pt x="8467" y="14470"/>
                  <a:pt x="8415" y="14486"/>
                </a:cubicBezTo>
                <a:cubicBezTo>
                  <a:pt x="8519" y="14475"/>
                  <a:pt x="8621" y="14497"/>
                  <a:pt x="8722" y="14546"/>
                </a:cubicBezTo>
                <a:cubicBezTo>
                  <a:pt x="8686" y="14552"/>
                  <a:pt x="8657" y="14563"/>
                  <a:pt x="8624" y="14568"/>
                </a:cubicBezTo>
                <a:cubicBezTo>
                  <a:pt x="8719" y="14574"/>
                  <a:pt x="8807" y="14633"/>
                  <a:pt x="8876" y="14726"/>
                </a:cubicBezTo>
                <a:cubicBezTo>
                  <a:pt x="8863" y="14726"/>
                  <a:pt x="8846" y="14721"/>
                  <a:pt x="8830" y="14715"/>
                </a:cubicBezTo>
                <a:cubicBezTo>
                  <a:pt x="8984" y="14775"/>
                  <a:pt x="9105" y="14966"/>
                  <a:pt x="9213" y="15146"/>
                </a:cubicBezTo>
                <a:cubicBezTo>
                  <a:pt x="9275" y="15249"/>
                  <a:pt x="9340" y="15353"/>
                  <a:pt x="9386" y="15478"/>
                </a:cubicBezTo>
                <a:cubicBezTo>
                  <a:pt x="9409" y="15538"/>
                  <a:pt x="9429" y="15604"/>
                  <a:pt x="9435" y="15674"/>
                </a:cubicBezTo>
                <a:cubicBezTo>
                  <a:pt x="9448" y="15756"/>
                  <a:pt x="9448" y="15843"/>
                  <a:pt x="9448" y="15931"/>
                </a:cubicBezTo>
                <a:cubicBezTo>
                  <a:pt x="9445" y="16083"/>
                  <a:pt x="9471" y="16230"/>
                  <a:pt x="9462" y="16383"/>
                </a:cubicBezTo>
                <a:cubicBezTo>
                  <a:pt x="9462" y="16432"/>
                  <a:pt x="9458" y="16481"/>
                  <a:pt x="9462" y="16530"/>
                </a:cubicBezTo>
                <a:cubicBezTo>
                  <a:pt x="9465" y="16574"/>
                  <a:pt x="9471" y="16612"/>
                  <a:pt x="9481" y="16655"/>
                </a:cubicBezTo>
                <a:cubicBezTo>
                  <a:pt x="9501" y="16781"/>
                  <a:pt x="9491" y="16912"/>
                  <a:pt x="9481" y="17042"/>
                </a:cubicBezTo>
                <a:cubicBezTo>
                  <a:pt x="9465" y="17228"/>
                  <a:pt x="9452" y="17418"/>
                  <a:pt x="9439" y="17604"/>
                </a:cubicBezTo>
                <a:cubicBezTo>
                  <a:pt x="9439" y="17626"/>
                  <a:pt x="9439" y="17642"/>
                  <a:pt x="9435" y="17664"/>
                </a:cubicBezTo>
                <a:cubicBezTo>
                  <a:pt x="9465" y="17664"/>
                  <a:pt x="9498" y="17691"/>
                  <a:pt x="9504" y="17751"/>
                </a:cubicBezTo>
                <a:cubicBezTo>
                  <a:pt x="9507" y="17778"/>
                  <a:pt x="9507" y="17805"/>
                  <a:pt x="9504" y="17833"/>
                </a:cubicBezTo>
                <a:cubicBezTo>
                  <a:pt x="9481" y="18127"/>
                  <a:pt x="9448" y="18416"/>
                  <a:pt x="9409" y="18705"/>
                </a:cubicBezTo>
                <a:cubicBezTo>
                  <a:pt x="9399" y="18781"/>
                  <a:pt x="9380" y="18879"/>
                  <a:pt x="9324" y="18890"/>
                </a:cubicBezTo>
                <a:cubicBezTo>
                  <a:pt x="9318" y="18890"/>
                  <a:pt x="9311" y="18890"/>
                  <a:pt x="9304" y="18885"/>
                </a:cubicBezTo>
                <a:cubicBezTo>
                  <a:pt x="9304" y="18890"/>
                  <a:pt x="9304" y="18890"/>
                  <a:pt x="9301" y="18895"/>
                </a:cubicBezTo>
                <a:cubicBezTo>
                  <a:pt x="9289" y="19031"/>
                  <a:pt x="9290" y="19170"/>
                  <a:pt x="9285" y="19309"/>
                </a:cubicBezTo>
                <a:cubicBezTo>
                  <a:pt x="9944" y="19981"/>
                  <a:pt x="10584" y="20743"/>
                  <a:pt x="11205" y="21600"/>
                </a:cubicBezTo>
                <a:cubicBezTo>
                  <a:pt x="11231" y="20210"/>
                  <a:pt x="11731" y="18897"/>
                  <a:pt x="13296" y="18285"/>
                </a:cubicBezTo>
                <a:cubicBezTo>
                  <a:pt x="17389" y="16683"/>
                  <a:pt x="14363" y="13898"/>
                  <a:pt x="13990" y="7063"/>
                </a:cubicBezTo>
                <a:cubicBezTo>
                  <a:pt x="13617" y="229"/>
                  <a:pt x="21600" y="0"/>
                  <a:pt x="21600" y="0"/>
                </a:cubicBezTo>
                <a:close/>
              </a:path>
            </a:pathLst>
          </a:custGeom>
          <a:solidFill>
            <a:schemeClr val="accent3">
              <a:alpha val="37117"/>
            </a:schemeClr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48CE46F4-AC79-4125-A6AF-7529944AE27F}"/>
              </a:ext>
            </a:extLst>
          </p:cNvPr>
          <p:cNvSpPr/>
          <p:nvPr/>
        </p:nvSpPr>
        <p:spPr>
          <a:xfrm>
            <a:off x="5445987" y="6552566"/>
            <a:ext cx="2783613" cy="3963034"/>
          </a:xfrm>
          <a:custGeom>
            <a:avLst/>
            <a:gdLst>
              <a:gd name="connsiteX0" fmla="*/ 1448589 w 2783613"/>
              <a:gd name="connsiteY0" fmla="*/ 1210056 h 3963034"/>
              <a:gd name="connsiteX1" fmla="*/ 1545998 w 2783613"/>
              <a:gd name="connsiteY1" fmla="*/ 674370 h 3963034"/>
              <a:gd name="connsiteX2" fmla="*/ 1613181 w 2783613"/>
              <a:gd name="connsiteY2" fmla="*/ 410464 h 3963034"/>
              <a:gd name="connsiteX3" fmla="*/ 1631850 w 2783613"/>
              <a:gd name="connsiteY3" fmla="*/ 345567 h 3963034"/>
              <a:gd name="connsiteX4" fmla="*/ 1641121 w 2783613"/>
              <a:gd name="connsiteY4" fmla="*/ 315468 h 3963034"/>
              <a:gd name="connsiteX5" fmla="*/ 1645566 w 2783613"/>
              <a:gd name="connsiteY5" fmla="*/ 301371 h 3963034"/>
              <a:gd name="connsiteX6" fmla="*/ 1653821 w 2783613"/>
              <a:gd name="connsiteY6" fmla="*/ 301371 h 3963034"/>
              <a:gd name="connsiteX7" fmla="*/ 1657758 w 2783613"/>
              <a:gd name="connsiteY7" fmla="*/ 295021 h 3963034"/>
              <a:gd name="connsiteX8" fmla="*/ 1665632 w 2783613"/>
              <a:gd name="connsiteY8" fmla="*/ 269621 h 3963034"/>
              <a:gd name="connsiteX9" fmla="*/ 1674141 w 2783613"/>
              <a:gd name="connsiteY9" fmla="*/ 242570 h 3963034"/>
              <a:gd name="connsiteX10" fmla="*/ 1681761 w 2783613"/>
              <a:gd name="connsiteY10" fmla="*/ 212725 h 3963034"/>
              <a:gd name="connsiteX11" fmla="*/ 1685444 w 2783613"/>
              <a:gd name="connsiteY11" fmla="*/ 200025 h 3963034"/>
              <a:gd name="connsiteX12" fmla="*/ 1688111 w 2783613"/>
              <a:gd name="connsiteY12" fmla="*/ 180467 h 3963034"/>
              <a:gd name="connsiteX13" fmla="*/ 1709320 w 2783613"/>
              <a:gd name="connsiteY13" fmla="*/ 118999 h 3963034"/>
              <a:gd name="connsiteX14" fmla="*/ 1730656 w 2783613"/>
              <a:gd name="connsiteY14" fmla="*/ 53975 h 3963034"/>
              <a:gd name="connsiteX15" fmla="*/ 1746531 w 2783613"/>
              <a:gd name="connsiteY15" fmla="*/ 635 h 3963034"/>
              <a:gd name="connsiteX16" fmla="*/ 1171983 w 2783613"/>
              <a:gd name="connsiteY16" fmla="*/ 635 h 3963034"/>
              <a:gd name="connsiteX17" fmla="*/ 1127025 w 2783613"/>
              <a:gd name="connsiteY17" fmla="*/ 79375 h 3963034"/>
              <a:gd name="connsiteX18" fmla="*/ 1067335 w 2783613"/>
              <a:gd name="connsiteY18" fmla="*/ 186563 h 3963034"/>
              <a:gd name="connsiteX19" fmla="*/ 1044602 w 2783613"/>
              <a:gd name="connsiteY19" fmla="*/ 238125 h 3963034"/>
              <a:gd name="connsiteX20" fmla="*/ 1036982 w 2783613"/>
              <a:gd name="connsiteY20" fmla="*/ 265303 h 3963034"/>
              <a:gd name="connsiteX21" fmla="*/ 1031140 w 2783613"/>
              <a:gd name="connsiteY21" fmla="*/ 284861 h 3963034"/>
              <a:gd name="connsiteX22" fmla="*/ 974371 w 2783613"/>
              <a:gd name="connsiteY22" fmla="*/ 431546 h 3963034"/>
              <a:gd name="connsiteX23" fmla="*/ 949606 w 2783613"/>
              <a:gd name="connsiteY23" fmla="*/ 509397 h 3963034"/>
              <a:gd name="connsiteX24" fmla="*/ 938938 w 2783613"/>
              <a:gd name="connsiteY24" fmla="*/ 547497 h 3963034"/>
              <a:gd name="connsiteX25" fmla="*/ 933985 w 2783613"/>
              <a:gd name="connsiteY25" fmla="*/ 565912 h 3963034"/>
              <a:gd name="connsiteX26" fmla="*/ 926619 w 2783613"/>
              <a:gd name="connsiteY26" fmla="*/ 585216 h 3963034"/>
              <a:gd name="connsiteX27" fmla="*/ 905918 w 2783613"/>
              <a:gd name="connsiteY27" fmla="*/ 653161 h 3963034"/>
              <a:gd name="connsiteX28" fmla="*/ 894615 w 2783613"/>
              <a:gd name="connsiteY28" fmla="*/ 687451 h 3963034"/>
              <a:gd name="connsiteX29" fmla="*/ 892456 w 2783613"/>
              <a:gd name="connsiteY29" fmla="*/ 706247 h 3963034"/>
              <a:gd name="connsiteX30" fmla="*/ 888265 w 2783613"/>
              <a:gd name="connsiteY30" fmla="*/ 726567 h 3963034"/>
              <a:gd name="connsiteX31" fmla="*/ 851816 w 2783613"/>
              <a:gd name="connsiteY31" fmla="*/ 885571 h 3963034"/>
              <a:gd name="connsiteX32" fmla="*/ 835179 w 2783613"/>
              <a:gd name="connsiteY32" fmla="*/ 976122 h 3963034"/>
              <a:gd name="connsiteX33" fmla="*/ 828321 w 2783613"/>
              <a:gd name="connsiteY33" fmla="*/ 1021080 h 3963034"/>
              <a:gd name="connsiteX34" fmla="*/ 828321 w 2783613"/>
              <a:gd name="connsiteY34" fmla="*/ 1044321 h 3963034"/>
              <a:gd name="connsiteX35" fmla="*/ 829083 w 2783613"/>
              <a:gd name="connsiteY35" fmla="*/ 1054608 h 3963034"/>
              <a:gd name="connsiteX36" fmla="*/ 833020 w 2783613"/>
              <a:gd name="connsiteY36" fmla="*/ 1062228 h 3963034"/>
              <a:gd name="connsiteX37" fmla="*/ 826416 w 2783613"/>
              <a:gd name="connsiteY37" fmla="*/ 1072007 h 3963034"/>
              <a:gd name="connsiteX38" fmla="*/ 824385 w 2783613"/>
              <a:gd name="connsiteY38" fmla="*/ 1087120 h 3963034"/>
              <a:gd name="connsiteX39" fmla="*/ 820702 w 2783613"/>
              <a:gd name="connsiteY39" fmla="*/ 1116711 h 3963034"/>
              <a:gd name="connsiteX40" fmla="*/ 816638 w 2783613"/>
              <a:gd name="connsiteY40" fmla="*/ 1142873 h 3963034"/>
              <a:gd name="connsiteX41" fmla="*/ 814860 w 2783613"/>
              <a:gd name="connsiteY41" fmla="*/ 1158494 h 3963034"/>
              <a:gd name="connsiteX42" fmla="*/ 810033 w 2783613"/>
              <a:gd name="connsiteY42" fmla="*/ 1172718 h 3963034"/>
              <a:gd name="connsiteX43" fmla="*/ 808764 w 2783613"/>
              <a:gd name="connsiteY43" fmla="*/ 1198880 h 3963034"/>
              <a:gd name="connsiteX44" fmla="*/ 802160 w 2783613"/>
              <a:gd name="connsiteY44" fmla="*/ 1226820 h 3963034"/>
              <a:gd name="connsiteX45" fmla="*/ 798223 w 2783613"/>
              <a:gd name="connsiteY45" fmla="*/ 1259586 h 3963034"/>
              <a:gd name="connsiteX46" fmla="*/ 796063 w 2783613"/>
              <a:gd name="connsiteY46" fmla="*/ 1292098 h 3963034"/>
              <a:gd name="connsiteX47" fmla="*/ 788189 w 2783613"/>
              <a:gd name="connsiteY47" fmla="*/ 1420749 h 3963034"/>
              <a:gd name="connsiteX48" fmla="*/ 766218 w 2783613"/>
              <a:gd name="connsiteY48" fmla="*/ 1549654 h 3963034"/>
              <a:gd name="connsiteX49" fmla="*/ 764313 w 2783613"/>
              <a:gd name="connsiteY49" fmla="*/ 1677670 h 3963034"/>
              <a:gd name="connsiteX50" fmla="*/ 770155 w 2783613"/>
              <a:gd name="connsiteY50" fmla="*/ 1806829 h 3963034"/>
              <a:gd name="connsiteX51" fmla="*/ 771806 w 2783613"/>
              <a:gd name="connsiteY51" fmla="*/ 1939671 h 3963034"/>
              <a:gd name="connsiteX52" fmla="*/ 764948 w 2783613"/>
              <a:gd name="connsiteY52" fmla="*/ 2068957 h 3963034"/>
              <a:gd name="connsiteX53" fmla="*/ 765964 w 2783613"/>
              <a:gd name="connsiteY53" fmla="*/ 2198878 h 3963034"/>
              <a:gd name="connsiteX54" fmla="*/ 771425 w 2783613"/>
              <a:gd name="connsiteY54" fmla="*/ 2330196 h 3963034"/>
              <a:gd name="connsiteX55" fmla="*/ 777013 w 2783613"/>
              <a:gd name="connsiteY55" fmla="*/ 2394839 h 3963034"/>
              <a:gd name="connsiteX56" fmla="*/ 781585 w 2783613"/>
              <a:gd name="connsiteY56" fmla="*/ 2456180 h 3963034"/>
              <a:gd name="connsiteX57" fmla="*/ 788189 w 2783613"/>
              <a:gd name="connsiteY57" fmla="*/ 2513457 h 3963034"/>
              <a:gd name="connsiteX58" fmla="*/ 789205 w 2783613"/>
              <a:gd name="connsiteY58" fmla="*/ 2542286 h 3963034"/>
              <a:gd name="connsiteX59" fmla="*/ 797841 w 2783613"/>
              <a:gd name="connsiteY59" fmla="*/ 2573401 h 3963034"/>
              <a:gd name="connsiteX60" fmla="*/ 801016 w 2783613"/>
              <a:gd name="connsiteY60" fmla="*/ 2584577 h 3963034"/>
              <a:gd name="connsiteX61" fmla="*/ 801016 w 2783613"/>
              <a:gd name="connsiteY61" fmla="*/ 2602484 h 3963034"/>
              <a:gd name="connsiteX62" fmla="*/ 801016 w 2783613"/>
              <a:gd name="connsiteY62" fmla="*/ 2635504 h 3963034"/>
              <a:gd name="connsiteX63" fmla="*/ 802413 w 2783613"/>
              <a:gd name="connsiteY63" fmla="*/ 2699004 h 3963034"/>
              <a:gd name="connsiteX64" fmla="*/ 816383 w 2783613"/>
              <a:gd name="connsiteY64" fmla="*/ 2828163 h 3963034"/>
              <a:gd name="connsiteX65" fmla="*/ 865532 w 2783613"/>
              <a:gd name="connsiteY65" fmla="*/ 3085719 h 3963034"/>
              <a:gd name="connsiteX66" fmla="*/ 969291 w 2783613"/>
              <a:gd name="connsiteY66" fmla="*/ 3591560 h 3963034"/>
              <a:gd name="connsiteX67" fmla="*/ 978308 w 2783613"/>
              <a:gd name="connsiteY67" fmla="*/ 3619754 h 3963034"/>
              <a:gd name="connsiteX68" fmla="*/ 983007 w 2783613"/>
              <a:gd name="connsiteY68" fmla="*/ 3633597 h 3963034"/>
              <a:gd name="connsiteX69" fmla="*/ 986182 w 2783613"/>
              <a:gd name="connsiteY69" fmla="*/ 3641979 h 3963034"/>
              <a:gd name="connsiteX70" fmla="*/ 989865 w 2783613"/>
              <a:gd name="connsiteY70" fmla="*/ 3647567 h 3963034"/>
              <a:gd name="connsiteX71" fmla="*/ 987198 w 2783613"/>
              <a:gd name="connsiteY71" fmla="*/ 3644900 h 3963034"/>
              <a:gd name="connsiteX72" fmla="*/ 1012598 w 2783613"/>
              <a:gd name="connsiteY72" fmla="*/ 3740023 h 3963034"/>
              <a:gd name="connsiteX73" fmla="*/ 1020345 w 2783613"/>
              <a:gd name="connsiteY73" fmla="*/ 3757676 h 3963034"/>
              <a:gd name="connsiteX74" fmla="*/ 1027457 w 2783613"/>
              <a:gd name="connsiteY74" fmla="*/ 3776472 h 3963034"/>
              <a:gd name="connsiteX75" fmla="*/ 1044856 w 2783613"/>
              <a:gd name="connsiteY75" fmla="*/ 3811270 h 3963034"/>
              <a:gd name="connsiteX76" fmla="*/ 1062889 w 2783613"/>
              <a:gd name="connsiteY76" fmla="*/ 3851529 h 3963034"/>
              <a:gd name="connsiteX77" fmla="*/ 1080289 w 2783613"/>
              <a:gd name="connsiteY77" fmla="*/ 3892931 h 3963034"/>
              <a:gd name="connsiteX78" fmla="*/ 1100863 w 2783613"/>
              <a:gd name="connsiteY78" fmla="*/ 3932809 h 3963034"/>
              <a:gd name="connsiteX79" fmla="*/ 1112547 w 2783613"/>
              <a:gd name="connsiteY79" fmla="*/ 3951351 h 3963034"/>
              <a:gd name="connsiteX80" fmla="*/ 1119024 w 2783613"/>
              <a:gd name="connsiteY80" fmla="*/ 3961892 h 3963034"/>
              <a:gd name="connsiteX81" fmla="*/ 1712368 w 2783613"/>
              <a:gd name="connsiteY81" fmla="*/ 3961892 h 3963034"/>
              <a:gd name="connsiteX82" fmla="*/ 1699668 w 2783613"/>
              <a:gd name="connsiteY82" fmla="*/ 3924935 h 3963034"/>
              <a:gd name="connsiteX83" fmla="*/ 1688619 w 2783613"/>
              <a:gd name="connsiteY83" fmla="*/ 3893439 h 3963034"/>
              <a:gd name="connsiteX84" fmla="*/ 1682777 w 2783613"/>
              <a:gd name="connsiteY84" fmla="*/ 3876040 h 3963034"/>
              <a:gd name="connsiteX85" fmla="*/ 1679856 w 2783613"/>
              <a:gd name="connsiteY85" fmla="*/ 3867531 h 3963034"/>
              <a:gd name="connsiteX86" fmla="*/ 1604418 w 2783613"/>
              <a:gd name="connsiteY86" fmla="*/ 3607181 h 3963034"/>
              <a:gd name="connsiteX87" fmla="*/ 1602513 w 2783613"/>
              <a:gd name="connsiteY87" fmla="*/ 3581781 h 3963034"/>
              <a:gd name="connsiteX88" fmla="*/ 1594639 w 2783613"/>
              <a:gd name="connsiteY88" fmla="*/ 3555111 h 3963034"/>
              <a:gd name="connsiteX89" fmla="*/ 1592734 w 2783613"/>
              <a:gd name="connsiteY89" fmla="*/ 3543808 h 3963034"/>
              <a:gd name="connsiteX90" fmla="*/ 1592734 w 2783613"/>
              <a:gd name="connsiteY90" fmla="*/ 3529711 h 3963034"/>
              <a:gd name="connsiteX91" fmla="*/ 1587146 w 2783613"/>
              <a:gd name="connsiteY91" fmla="*/ 3517011 h 3963034"/>
              <a:gd name="connsiteX92" fmla="*/ 1579272 w 2783613"/>
              <a:gd name="connsiteY92" fmla="*/ 3498342 h 3963034"/>
              <a:gd name="connsiteX93" fmla="*/ 1575081 w 2783613"/>
              <a:gd name="connsiteY93" fmla="*/ 3467100 h 3963034"/>
              <a:gd name="connsiteX94" fmla="*/ 1568731 w 2783613"/>
              <a:gd name="connsiteY94" fmla="*/ 3436493 h 3963034"/>
              <a:gd name="connsiteX95" fmla="*/ 1559968 w 2783613"/>
              <a:gd name="connsiteY95" fmla="*/ 3406140 h 3963034"/>
              <a:gd name="connsiteX96" fmla="*/ 1553618 w 2783613"/>
              <a:gd name="connsiteY96" fmla="*/ 3370707 h 3963034"/>
              <a:gd name="connsiteX97" fmla="*/ 1549427 w 2783613"/>
              <a:gd name="connsiteY97" fmla="*/ 3337433 h 3963034"/>
              <a:gd name="connsiteX98" fmla="*/ 1546760 w 2783613"/>
              <a:gd name="connsiteY98" fmla="*/ 3321304 h 3963034"/>
              <a:gd name="connsiteX99" fmla="*/ 1540918 w 2783613"/>
              <a:gd name="connsiteY99" fmla="*/ 3309747 h 3963034"/>
              <a:gd name="connsiteX100" fmla="*/ 1536726 w 2783613"/>
              <a:gd name="connsiteY100" fmla="*/ 3288030 h 3963034"/>
              <a:gd name="connsiteX101" fmla="*/ 1533297 w 2783613"/>
              <a:gd name="connsiteY101" fmla="*/ 3280029 h 3963034"/>
              <a:gd name="connsiteX102" fmla="*/ 1531138 w 2783613"/>
              <a:gd name="connsiteY102" fmla="*/ 3260217 h 3963034"/>
              <a:gd name="connsiteX103" fmla="*/ 1510819 w 2783613"/>
              <a:gd name="connsiteY103" fmla="*/ 3127375 h 3963034"/>
              <a:gd name="connsiteX104" fmla="*/ 1467258 w 2783613"/>
              <a:gd name="connsiteY104" fmla="*/ 2857119 h 3963034"/>
              <a:gd name="connsiteX105" fmla="*/ 1439318 w 2783613"/>
              <a:gd name="connsiteY105" fmla="*/ 2583561 h 3963034"/>
              <a:gd name="connsiteX106" fmla="*/ 1418617 w 2783613"/>
              <a:gd name="connsiteY106" fmla="*/ 2307209 h 3963034"/>
              <a:gd name="connsiteX107" fmla="*/ 1405917 w 2783613"/>
              <a:gd name="connsiteY107" fmla="*/ 1756410 h 3963034"/>
              <a:gd name="connsiteX108" fmla="*/ 1448589 w 2783613"/>
              <a:gd name="connsiteY108" fmla="*/ 1210056 h 3963034"/>
              <a:gd name="connsiteX109" fmla="*/ 1598830 w 2783613"/>
              <a:gd name="connsiteY109" fmla="*/ 3616071 h 3963034"/>
              <a:gd name="connsiteX110" fmla="*/ 1598830 w 2783613"/>
              <a:gd name="connsiteY110" fmla="*/ 3615055 h 3963034"/>
              <a:gd name="connsiteX111" fmla="*/ 1598830 w 2783613"/>
              <a:gd name="connsiteY111" fmla="*/ 3616071 h 3963034"/>
              <a:gd name="connsiteX112" fmla="*/ 2665630 w 2783613"/>
              <a:gd name="connsiteY112" fmla="*/ 410972 h 3963034"/>
              <a:gd name="connsiteX113" fmla="*/ 2701572 w 2783613"/>
              <a:gd name="connsiteY113" fmla="*/ 357632 h 3963034"/>
              <a:gd name="connsiteX114" fmla="*/ 2730654 w 2783613"/>
              <a:gd name="connsiteY114" fmla="*/ 344932 h 3963034"/>
              <a:gd name="connsiteX115" fmla="*/ 2765579 w 2783613"/>
              <a:gd name="connsiteY115" fmla="*/ 383032 h 3963034"/>
              <a:gd name="connsiteX116" fmla="*/ 2775104 w 2783613"/>
              <a:gd name="connsiteY116" fmla="*/ 413385 h 3963034"/>
              <a:gd name="connsiteX117" fmla="*/ 2783232 w 2783613"/>
              <a:gd name="connsiteY117" fmla="*/ 442722 h 3963034"/>
              <a:gd name="connsiteX118" fmla="*/ 2783232 w 2783613"/>
              <a:gd name="connsiteY118" fmla="*/ 0 h 3963034"/>
              <a:gd name="connsiteX119" fmla="*/ 2653946 w 2783613"/>
              <a:gd name="connsiteY119" fmla="*/ 0 h 3963034"/>
              <a:gd name="connsiteX120" fmla="*/ 2625625 w 2783613"/>
              <a:gd name="connsiteY120" fmla="*/ 78740 h 3963034"/>
              <a:gd name="connsiteX121" fmla="*/ 2614068 w 2783613"/>
              <a:gd name="connsiteY121" fmla="*/ 121793 h 3963034"/>
              <a:gd name="connsiteX122" fmla="*/ 2608226 w 2783613"/>
              <a:gd name="connsiteY122" fmla="*/ 142367 h 3963034"/>
              <a:gd name="connsiteX123" fmla="*/ 2595526 w 2783613"/>
              <a:gd name="connsiteY123" fmla="*/ 157988 h 3963034"/>
              <a:gd name="connsiteX124" fmla="*/ 2570126 w 2783613"/>
              <a:gd name="connsiteY124" fmla="*/ 234188 h 3963034"/>
              <a:gd name="connsiteX125" fmla="*/ 2570888 w 2783613"/>
              <a:gd name="connsiteY125" fmla="*/ 234188 h 3963034"/>
              <a:gd name="connsiteX126" fmla="*/ 2511579 w 2783613"/>
              <a:gd name="connsiteY126" fmla="*/ 418846 h 3963034"/>
              <a:gd name="connsiteX127" fmla="*/ 2490116 w 2783613"/>
              <a:gd name="connsiteY127" fmla="*/ 510794 h 3963034"/>
              <a:gd name="connsiteX128" fmla="*/ 2469796 w 2783613"/>
              <a:gd name="connsiteY128" fmla="*/ 606044 h 3963034"/>
              <a:gd name="connsiteX129" fmla="*/ 2452905 w 2783613"/>
              <a:gd name="connsiteY129" fmla="*/ 700405 h 3963034"/>
              <a:gd name="connsiteX130" fmla="*/ 2434363 w 2783613"/>
              <a:gd name="connsiteY130" fmla="*/ 793115 h 3963034"/>
              <a:gd name="connsiteX131" fmla="*/ 2420647 w 2783613"/>
              <a:gd name="connsiteY131" fmla="*/ 886333 h 3963034"/>
              <a:gd name="connsiteX132" fmla="*/ 2419631 w 2783613"/>
              <a:gd name="connsiteY132" fmla="*/ 932053 h 3963034"/>
              <a:gd name="connsiteX133" fmla="*/ 2413535 w 2783613"/>
              <a:gd name="connsiteY133" fmla="*/ 979043 h 3963034"/>
              <a:gd name="connsiteX134" fmla="*/ 2392707 w 2783613"/>
              <a:gd name="connsiteY134" fmla="*/ 1176147 h 3963034"/>
              <a:gd name="connsiteX135" fmla="*/ 2382293 w 2783613"/>
              <a:gd name="connsiteY135" fmla="*/ 1376172 h 3963034"/>
              <a:gd name="connsiteX136" fmla="*/ 2366799 w 2783613"/>
              <a:gd name="connsiteY136" fmla="*/ 1774698 h 3963034"/>
              <a:gd name="connsiteX137" fmla="*/ 2378356 w 2783613"/>
              <a:gd name="connsiteY137" fmla="*/ 2172589 h 3963034"/>
              <a:gd name="connsiteX138" fmla="*/ 2398676 w 2783613"/>
              <a:gd name="connsiteY138" fmla="*/ 2572004 h 3963034"/>
              <a:gd name="connsiteX139" fmla="*/ 2406170 w 2783613"/>
              <a:gd name="connsiteY139" fmla="*/ 2770378 h 3963034"/>
              <a:gd name="connsiteX140" fmla="*/ 2407693 w 2783613"/>
              <a:gd name="connsiteY140" fmla="*/ 2818638 h 3963034"/>
              <a:gd name="connsiteX141" fmla="*/ 2415059 w 2783613"/>
              <a:gd name="connsiteY141" fmla="*/ 2865247 h 3963034"/>
              <a:gd name="connsiteX142" fmla="*/ 2425727 w 2783613"/>
              <a:gd name="connsiteY142" fmla="*/ 2964180 h 3963034"/>
              <a:gd name="connsiteX143" fmla="*/ 2448968 w 2783613"/>
              <a:gd name="connsiteY143" fmla="*/ 3158109 h 3963034"/>
              <a:gd name="connsiteX144" fmla="*/ 2483004 w 2783613"/>
              <a:gd name="connsiteY144" fmla="*/ 3353816 h 3963034"/>
              <a:gd name="connsiteX145" fmla="*/ 2519707 w 2783613"/>
              <a:gd name="connsiteY145" fmla="*/ 3547745 h 3963034"/>
              <a:gd name="connsiteX146" fmla="*/ 2530502 w 2783613"/>
              <a:gd name="connsiteY146" fmla="*/ 3596132 h 3963034"/>
              <a:gd name="connsiteX147" fmla="*/ 2535583 w 2783613"/>
              <a:gd name="connsiteY147" fmla="*/ 3616960 h 3963034"/>
              <a:gd name="connsiteX148" fmla="*/ 2535583 w 2783613"/>
              <a:gd name="connsiteY148" fmla="*/ 3637026 h 3963034"/>
              <a:gd name="connsiteX149" fmla="*/ 2550061 w 2783613"/>
              <a:gd name="connsiteY149" fmla="*/ 3679825 h 3963034"/>
              <a:gd name="connsiteX150" fmla="*/ 2558061 w 2783613"/>
              <a:gd name="connsiteY150" fmla="*/ 3700780 h 3963034"/>
              <a:gd name="connsiteX151" fmla="*/ 2563268 w 2783613"/>
              <a:gd name="connsiteY151" fmla="*/ 3725291 h 3963034"/>
              <a:gd name="connsiteX152" fmla="*/ 2608225 w 2783613"/>
              <a:gd name="connsiteY152" fmla="*/ 3908298 h 3963034"/>
              <a:gd name="connsiteX153" fmla="*/ 2624101 w 2783613"/>
              <a:gd name="connsiteY153" fmla="*/ 3963035 h 3963034"/>
              <a:gd name="connsiteX154" fmla="*/ 2783613 w 2783613"/>
              <a:gd name="connsiteY154" fmla="*/ 3963035 h 3963034"/>
              <a:gd name="connsiteX155" fmla="*/ 2783613 w 2783613"/>
              <a:gd name="connsiteY155" fmla="*/ 3731260 h 3963034"/>
              <a:gd name="connsiteX156" fmla="*/ 2764309 w 2783613"/>
              <a:gd name="connsiteY156" fmla="*/ 3729101 h 3963034"/>
              <a:gd name="connsiteX157" fmla="*/ 2685570 w 2783613"/>
              <a:gd name="connsiteY157" fmla="*/ 3608705 h 3963034"/>
              <a:gd name="connsiteX158" fmla="*/ 2765071 w 2783613"/>
              <a:gd name="connsiteY158" fmla="*/ 3642233 h 3963034"/>
              <a:gd name="connsiteX159" fmla="*/ 2783613 w 2783613"/>
              <a:gd name="connsiteY159" fmla="*/ 3621405 h 3963034"/>
              <a:gd name="connsiteX160" fmla="*/ 2783613 w 2783613"/>
              <a:gd name="connsiteY160" fmla="*/ 2311400 h 3963034"/>
              <a:gd name="connsiteX161" fmla="*/ 2758213 w 2783613"/>
              <a:gd name="connsiteY161" fmla="*/ 2311400 h 3963034"/>
              <a:gd name="connsiteX162" fmla="*/ 2723415 w 2783613"/>
              <a:gd name="connsiteY162" fmla="*/ 2298700 h 3963034"/>
              <a:gd name="connsiteX163" fmla="*/ 2695602 w 2783613"/>
              <a:gd name="connsiteY163" fmla="*/ 2220214 h 3963034"/>
              <a:gd name="connsiteX164" fmla="*/ 2679854 w 2783613"/>
              <a:gd name="connsiteY164" fmla="*/ 2124837 h 3963034"/>
              <a:gd name="connsiteX165" fmla="*/ 2676679 w 2783613"/>
              <a:gd name="connsiteY165" fmla="*/ 2026920 h 3963034"/>
              <a:gd name="connsiteX166" fmla="*/ 2680362 w 2783613"/>
              <a:gd name="connsiteY166" fmla="*/ 1928622 h 3963034"/>
              <a:gd name="connsiteX167" fmla="*/ 2689633 w 2783613"/>
              <a:gd name="connsiteY167" fmla="*/ 1830832 h 3963034"/>
              <a:gd name="connsiteX168" fmla="*/ 2693316 w 2783613"/>
              <a:gd name="connsiteY168" fmla="*/ 1807591 h 3963034"/>
              <a:gd name="connsiteX169" fmla="*/ 2696110 w 2783613"/>
              <a:gd name="connsiteY169" fmla="*/ 1799209 h 3963034"/>
              <a:gd name="connsiteX170" fmla="*/ 2697507 w 2783613"/>
              <a:gd name="connsiteY170" fmla="*/ 1788668 h 3963034"/>
              <a:gd name="connsiteX171" fmla="*/ 2708810 w 2783613"/>
              <a:gd name="connsiteY171" fmla="*/ 1774317 h 3963034"/>
              <a:gd name="connsiteX172" fmla="*/ 2717827 w 2783613"/>
              <a:gd name="connsiteY172" fmla="*/ 1761617 h 3963034"/>
              <a:gd name="connsiteX173" fmla="*/ 2743227 w 2783613"/>
              <a:gd name="connsiteY173" fmla="*/ 1741805 h 3963034"/>
              <a:gd name="connsiteX174" fmla="*/ 2773580 w 2783613"/>
              <a:gd name="connsiteY174" fmla="*/ 1727708 h 3963034"/>
              <a:gd name="connsiteX175" fmla="*/ 2783613 w 2783613"/>
              <a:gd name="connsiteY175" fmla="*/ 1726184 h 3963034"/>
              <a:gd name="connsiteX176" fmla="*/ 2783613 w 2783613"/>
              <a:gd name="connsiteY176" fmla="*/ 730631 h 3963034"/>
              <a:gd name="connsiteX177" fmla="*/ 2780184 w 2783613"/>
              <a:gd name="connsiteY177" fmla="*/ 701675 h 3963034"/>
              <a:gd name="connsiteX178" fmla="*/ 2761388 w 2783613"/>
              <a:gd name="connsiteY178" fmla="*/ 615188 h 3963034"/>
              <a:gd name="connsiteX179" fmla="*/ 2754022 w 2783613"/>
              <a:gd name="connsiteY179" fmla="*/ 581660 h 3963034"/>
              <a:gd name="connsiteX180" fmla="*/ 2748434 w 2783613"/>
              <a:gd name="connsiteY180" fmla="*/ 546608 h 3963034"/>
              <a:gd name="connsiteX181" fmla="*/ 2743481 w 2783613"/>
              <a:gd name="connsiteY181" fmla="*/ 511429 h 3963034"/>
              <a:gd name="connsiteX182" fmla="*/ 2740306 w 2783613"/>
              <a:gd name="connsiteY182" fmla="*/ 491109 h 3963034"/>
              <a:gd name="connsiteX183" fmla="*/ 2736114 w 2783613"/>
              <a:gd name="connsiteY183" fmla="*/ 471297 h 3963034"/>
              <a:gd name="connsiteX184" fmla="*/ 2728876 w 2783613"/>
              <a:gd name="connsiteY184" fmla="*/ 462534 h 3963034"/>
              <a:gd name="connsiteX185" fmla="*/ 2722272 w 2783613"/>
              <a:gd name="connsiteY185" fmla="*/ 454152 h 3963034"/>
              <a:gd name="connsiteX186" fmla="*/ 2699412 w 2783613"/>
              <a:gd name="connsiteY186" fmla="*/ 451485 h 3963034"/>
              <a:gd name="connsiteX187" fmla="*/ 2659407 w 2783613"/>
              <a:gd name="connsiteY187" fmla="*/ 486791 h 3963034"/>
              <a:gd name="connsiteX188" fmla="*/ 2657121 w 2783613"/>
              <a:gd name="connsiteY188" fmla="*/ 493141 h 3963034"/>
              <a:gd name="connsiteX189" fmla="*/ 2653692 w 2783613"/>
              <a:gd name="connsiteY189" fmla="*/ 496824 h 3963034"/>
              <a:gd name="connsiteX190" fmla="*/ 2646199 w 2783613"/>
              <a:gd name="connsiteY190" fmla="*/ 493649 h 3963034"/>
              <a:gd name="connsiteX191" fmla="*/ 2646199 w 2783613"/>
              <a:gd name="connsiteY191" fmla="*/ 475742 h 3963034"/>
              <a:gd name="connsiteX192" fmla="*/ 2666011 w 2783613"/>
              <a:gd name="connsiteY192" fmla="*/ 410972 h 3963034"/>
              <a:gd name="connsiteX193" fmla="*/ 2480972 w 2783613"/>
              <a:gd name="connsiteY193" fmla="*/ 3954272 h 3963034"/>
              <a:gd name="connsiteX194" fmla="*/ 2463320 w 2783613"/>
              <a:gd name="connsiteY194" fmla="*/ 3900424 h 3963034"/>
              <a:gd name="connsiteX195" fmla="*/ 2454937 w 2783613"/>
              <a:gd name="connsiteY195" fmla="*/ 3875024 h 3963034"/>
              <a:gd name="connsiteX196" fmla="*/ 2444015 w 2783613"/>
              <a:gd name="connsiteY196" fmla="*/ 3854196 h 3963034"/>
              <a:gd name="connsiteX197" fmla="*/ 2431315 w 2783613"/>
              <a:gd name="connsiteY197" fmla="*/ 3807968 h 3963034"/>
              <a:gd name="connsiteX198" fmla="*/ 2417853 w 2783613"/>
              <a:gd name="connsiteY198" fmla="*/ 3755136 h 3963034"/>
              <a:gd name="connsiteX199" fmla="*/ 2375943 w 2783613"/>
              <a:gd name="connsiteY199" fmla="*/ 3541903 h 3963034"/>
              <a:gd name="connsiteX200" fmla="*/ 2358925 w 2783613"/>
              <a:gd name="connsiteY200" fmla="*/ 3433064 h 3963034"/>
              <a:gd name="connsiteX201" fmla="*/ 2335938 w 2783613"/>
              <a:gd name="connsiteY201" fmla="*/ 3324606 h 3963034"/>
              <a:gd name="connsiteX202" fmla="*/ 2269898 w 2783613"/>
              <a:gd name="connsiteY202" fmla="*/ 2885567 h 3963034"/>
              <a:gd name="connsiteX203" fmla="*/ 2236878 w 2783613"/>
              <a:gd name="connsiteY203" fmla="*/ 2441702 h 3963034"/>
              <a:gd name="connsiteX204" fmla="*/ 2229004 w 2783613"/>
              <a:gd name="connsiteY204" fmla="*/ 1987677 h 3963034"/>
              <a:gd name="connsiteX205" fmla="*/ 2231671 w 2783613"/>
              <a:gd name="connsiteY205" fmla="*/ 1534287 h 3963034"/>
              <a:gd name="connsiteX206" fmla="*/ 2240307 w 2783613"/>
              <a:gd name="connsiteY206" fmla="*/ 1308989 h 3963034"/>
              <a:gd name="connsiteX207" fmla="*/ 2262278 w 2783613"/>
              <a:gd name="connsiteY207" fmla="*/ 1088644 h 3963034"/>
              <a:gd name="connsiteX208" fmla="*/ 2262278 w 2783613"/>
              <a:gd name="connsiteY208" fmla="*/ 1064641 h 3963034"/>
              <a:gd name="connsiteX209" fmla="*/ 2268121 w 2783613"/>
              <a:gd name="connsiteY209" fmla="*/ 1039241 h 3963034"/>
              <a:gd name="connsiteX210" fmla="*/ 2271803 w 2783613"/>
              <a:gd name="connsiteY210" fmla="*/ 994029 h 3963034"/>
              <a:gd name="connsiteX211" fmla="*/ 2275740 w 2783613"/>
              <a:gd name="connsiteY211" fmla="*/ 982980 h 3963034"/>
              <a:gd name="connsiteX212" fmla="*/ 2276375 w 2783613"/>
              <a:gd name="connsiteY212" fmla="*/ 969518 h 3963034"/>
              <a:gd name="connsiteX213" fmla="*/ 2278407 w 2783613"/>
              <a:gd name="connsiteY213" fmla="*/ 939673 h 3963034"/>
              <a:gd name="connsiteX214" fmla="*/ 2283233 w 2783613"/>
              <a:gd name="connsiteY214" fmla="*/ 885952 h 3963034"/>
              <a:gd name="connsiteX215" fmla="*/ 2298981 w 2783613"/>
              <a:gd name="connsiteY215" fmla="*/ 776605 h 3963034"/>
              <a:gd name="connsiteX216" fmla="*/ 2307237 w 2783613"/>
              <a:gd name="connsiteY216" fmla="*/ 720090 h 3963034"/>
              <a:gd name="connsiteX217" fmla="*/ 2308252 w 2783613"/>
              <a:gd name="connsiteY217" fmla="*/ 692658 h 3963034"/>
              <a:gd name="connsiteX218" fmla="*/ 2311935 w 2783613"/>
              <a:gd name="connsiteY218" fmla="*/ 664591 h 3963034"/>
              <a:gd name="connsiteX219" fmla="*/ 2353972 w 2783613"/>
              <a:gd name="connsiteY219" fmla="*/ 444627 h 3963034"/>
              <a:gd name="connsiteX220" fmla="*/ 2376705 w 2783613"/>
              <a:gd name="connsiteY220" fmla="*/ 333629 h 3963034"/>
              <a:gd name="connsiteX221" fmla="*/ 2402105 w 2783613"/>
              <a:gd name="connsiteY221" fmla="*/ 225044 h 3963034"/>
              <a:gd name="connsiteX222" fmla="*/ 2465605 w 2783613"/>
              <a:gd name="connsiteY222" fmla="*/ 7112 h 3963034"/>
              <a:gd name="connsiteX223" fmla="*/ 2467511 w 2783613"/>
              <a:gd name="connsiteY223" fmla="*/ 0 h 3963034"/>
              <a:gd name="connsiteX224" fmla="*/ 1850290 w 2783613"/>
              <a:gd name="connsiteY224" fmla="*/ 0 h 3963034"/>
              <a:gd name="connsiteX225" fmla="*/ 1844829 w 2783613"/>
              <a:gd name="connsiteY225" fmla="*/ 8509 h 3963034"/>
              <a:gd name="connsiteX226" fmla="*/ 1835812 w 2783613"/>
              <a:gd name="connsiteY226" fmla="*/ 30607 h 3963034"/>
              <a:gd name="connsiteX227" fmla="*/ 1826287 w 2783613"/>
              <a:gd name="connsiteY227" fmla="*/ 57912 h 3963034"/>
              <a:gd name="connsiteX228" fmla="*/ 1789076 w 2783613"/>
              <a:gd name="connsiteY228" fmla="*/ 170942 h 3963034"/>
              <a:gd name="connsiteX229" fmla="*/ 1752881 w 2783613"/>
              <a:gd name="connsiteY229" fmla="*/ 278384 h 3963034"/>
              <a:gd name="connsiteX230" fmla="*/ 1692302 w 2783613"/>
              <a:gd name="connsiteY230" fmla="*/ 505841 h 3963034"/>
              <a:gd name="connsiteX231" fmla="*/ 1677062 w 2783613"/>
              <a:gd name="connsiteY231" fmla="*/ 560324 h 3963034"/>
              <a:gd name="connsiteX232" fmla="*/ 1669442 w 2783613"/>
              <a:gd name="connsiteY232" fmla="*/ 585724 h 3963034"/>
              <a:gd name="connsiteX233" fmla="*/ 1659663 w 2783613"/>
              <a:gd name="connsiteY233" fmla="*/ 608203 h 3963034"/>
              <a:gd name="connsiteX234" fmla="*/ 1649376 w 2783613"/>
              <a:gd name="connsiteY234" fmla="*/ 661924 h 3963034"/>
              <a:gd name="connsiteX235" fmla="*/ 1637692 w 2783613"/>
              <a:gd name="connsiteY235" fmla="*/ 721614 h 3963034"/>
              <a:gd name="connsiteX236" fmla="*/ 1614959 w 2783613"/>
              <a:gd name="connsiteY236" fmla="*/ 837819 h 3963034"/>
              <a:gd name="connsiteX237" fmla="*/ 1596798 w 2783613"/>
              <a:gd name="connsiteY237" fmla="*/ 957707 h 3963034"/>
              <a:gd name="connsiteX238" fmla="*/ 1570382 w 2783613"/>
              <a:gd name="connsiteY238" fmla="*/ 1196213 h 3963034"/>
              <a:gd name="connsiteX239" fmla="*/ 1523519 w 2783613"/>
              <a:gd name="connsiteY239" fmla="*/ 1670939 h 3963034"/>
              <a:gd name="connsiteX240" fmla="*/ 1512978 w 2783613"/>
              <a:gd name="connsiteY240" fmla="*/ 1908175 h 3963034"/>
              <a:gd name="connsiteX241" fmla="*/ 1509041 w 2783613"/>
              <a:gd name="connsiteY241" fmla="*/ 1936496 h 3963034"/>
              <a:gd name="connsiteX242" fmla="*/ 1509041 w 2783613"/>
              <a:gd name="connsiteY242" fmla="*/ 1968627 h 3963034"/>
              <a:gd name="connsiteX243" fmla="*/ 1509041 w 2783613"/>
              <a:gd name="connsiteY243" fmla="*/ 2028063 h 3963034"/>
              <a:gd name="connsiteX244" fmla="*/ 1509041 w 2783613"/>
              <a:gd name="connsiteY244" fmla="*/ 2148586 h 3963034"/>
              <a:gd name="connsiteX245" fmla="*/ 1521741 w 2783613"/>
              <a:gd name="connsiteY245" fmla="*/ 2388997 h 3963034"/>
              <a:gd name="connsiteX246" fmla="*/ 1530377 w 2783613"/>
              <a:gd name="connsiteY246" fmla="*/ 2510917 h 3963034"/>
              <a:gd name="connsiteX247" fmla="*/ 1535711 w 2783613"/>
              <a:gd name="connsiteY247" fmla="*/ 2566670 h 3963034"/>
              <a:gd name="connsiteX248" fmla="*/ 1540918 w 2783613"/>
              <a:gd name="connsiteY248" fmla="*/ 2618994 h 3963034"/>
              <a:gd name="connsiteX249" fmla="*/ 1547013 w 2783613"/>
              <a:gd name="connsiteY249" fmla="*/ 2677160 h 3963034"/>
              <a:gd name="connsiteX250" fmla="*/ 1556285 w 2783613"/>
              <a:gd name="connsiteY250" fmla="*/ 2737358 h 3963034"/>
              <a:gd name="connsiteX251" fmla="*/ 1574192 w 2783613"/>
              <a:gd name="connsiteY251" fmla="*/ 2854960 h 3963034"/>
              <a:gd name="connsiteX252" fmla="*/ 1592226 w 2783613"/>
              <a:gd name="connsiteY252" fmla="*/ 2975610 h 3963034"/>
              <a:gd name="connsiteX253" fmla="*/ 1594385 w 2783613"/>
              <a:gd name="connsiteY253" fmla="*/ 2989326 h 3963034"/>
              <a:gd name="connsiteX254" fmla="*/ 1598576 w 2783613"/>
              <a:gd name="connsiteY254" fmla="*/ 2997073 h 3963034"/>
              <a:gd name="connsiteX255" fmla="*/ 1603275 w 2783613"/>
              <a:gd name="connsiteY255" fmla="*/ 3028442 h 3963034"/>
              <a:gd name="connsiteX256" fmla="*/ 1613054 w 2783613"/>
              <a:gd name="connsiteY256" fmla="*/ 3086100 h 3963034"/>
              <a:gd name="connsiteX257" fmla="*/ 1660679 w 2783613"/>
              <a:gd name="connsiteY257" fmla="*/ 3318764 h 3963034"/>
              <a:gd name="connsiteX258" fmla="*/ 1717194 w 2783613"/>
              <a:gd name="connsiteY258" fmla="*/ 3550412 h 3963034"/>
              <a:gd name="connsiteX259" fmla="*/ 1743610 w 2783613"/>
              <a:gd name="connsiteY259" fmla="*/ 3662934 h 3963034"/>
              <a:gd name="connsiteX260" fmla="*/ 1775487 w 2783613"/>
              <a:gd name="connsiteY260" fmla="*/ 3771011 h 3963034"/>
              <a:gd name="connsiteX261" fmla="*/ 1837844 w 2783613"/>
              <a:gd name="connsiteY261" fmla="*/ 3962273 h 3963034"/>
              <a:gd name="connsiteX262" fmla="*/ 2485545 w 2783613"/>
              <a:gd name="connsiteY262" fmla="*/ 3962273 h 3963034"/>
              <a:gd name="connsiteX263" fmla="*/ 2481353 w 2783613"/>
              <a:gd name="connsiteY263" fmla="*/ 3954145 h 3963034"/>
              <a:gd name="connsiteX264" fmla="*/ 182272 w 2783613"/>
              <a:gd name="connsiteY264" fmla="*/ 2294636 h 3963034"/>
              <a:gd name="connsiteX265" fmla="*/ 179732 w 2783613"/>
              <a:gd name="connsiteY265" fmla="*/ 2225421 h 3963034"/>
              <a:gd name="connsiteX266" fmla="*/ 178589 w 2783613"/>
              <a:gd name="connsiteY266" fmla="*/ 2133473 h 3963034"/>
              <a:gd name="connsiteX267" fmla="*/ 176049 w 2783613"/>
              <a:gd name="connsiteY267" fmla="*/ 1951228 h 3963034"/>
              <a:gd name="connsiteX268" fmla="*/ 178081 w 2783613"/>
              <a:gd name="connsiteY268" fmla="*/ 1744599 h 3963034"/>
              <a:gd name="connsiteX269" fmla="*/ 166525 w 2783613"/>
              <a:gd name="connsiteY269" fmla="*/ 1712468 h 3963034"/>
              <a:gd name="connsiteX270" fmla="*/ 131600 w 2783613"/>
              <a:gd name="connsiteY270" fmla="*/ 1712468 h 3963034"/>
              <a:gd name="connsiteX271" fmla="*/ 120550 w 2783613"/>
              <a:gd name="connsiteY271" fmla="*/ 1716786 h 3963034"/>
              <a:gd name="connsiteX272" fmla="*/ 108612 w 2783613"/>
              <a:gd name="connsiteY272" fmla="*/ 1717548 h 3963034"/>
              <a:gd name="connsiteX273" fmla="*/ 105691 w 2783613"/>
              <a:gd name="connsiteY273" fmla="*/ 1718310 h 3963034"/>
              <a:gd name="connsiteX274" fmla="*/ 103660 w 2783613"/>
              <a:gd name="connsiteY274" fmla="*/ 1717294 h 3963034"/>
              <a:gd name="connsiteX275" fmla="*/ 101754 w 2783613"/>
              <a:gd name="connsiteY275" fmla="*/ 1719199 h 3963034"/>
              <a:gd name="connsiteX276" fmla="*/ 96420 w 2783613"/>
              <a:gd name="connsiteY276" fmla="*/ 1720215 h 3963034"/>
              <a:gd name="connsiteX277" fmla="*/ 80037 w 2783613"/>
              <a:gd name="connsiteY277" fmla="*/ 1732915 h 3963034"/>
              <a:gd name="connsiteX278" fmla="*/ 62130 w 2783613"/>
              <a:gd name="connsiteY278" fmla="*/ 1747774 h 3963034"/>
              <a:gd name="connsiteX279" fmla="*/ 48668 w 2783613"/>
              <a:gd name="connsiteY279" fmla="*/ 1765681 h 3963034"/>
              <a:gd name="connsiteX280" fmla="*/ 30380 w 2783613"/>
              <a:gd name="connsiteY280" fmla="*/ 1805305 h 3963034"/>
              <a:gd name="connsiteX281" fmla="*/ 15140 w 2783613"/>
              <a:gd name="connsiteY281" fmla="*/ 1893316 h 3963034"/>
              <a:gd name="connsiteX282" fmla="*/ 17807 w 2783613"/>
              <a:gd name="connsiteY282" fmla="*/ 1892300 h 3963034"/>
              <a:gd name="connsiteX283" fmla="*/ 5107 w 2783613"/>
              <a:gd name="connsiteY283" fmla="*/ 1922907 h 3963034"/>
              <a:gd name="connsiteX284" fmla="*/ 281 w 2783613"/>
              <a:gd name="connsiteY284" fmla="*/ 1962277 h 3963034"/>
              <a:gd name="connsiteX285" fmla="*/ 2440 w 2783613"/>
              <a:gd name="connsiteY285" fmla="*/ 2046732 h 3963034"/>
              <a:gd name="connsiteX286" fmla="*/ 2440 w 2783613"/>
              <a:gd name="connsiteY286" fmla="*/ 2068957 h 3963034"/>
              <a:gd name="connsiteX287" fmla="*/ 7393 w 2783613"/>
              <a:gd name="connsiteY287" fmla="*/ 2089912 h 3963034"/>
              <a:gd name="connsiteX288" fmla="*/ 17299 w 2783613"/>
              <a:gd name="connsiteY288" fmla="*/ 2131822 h 3963034"/>
              <a:gd name="connsiteX289" fmla="*/ 37873 w 2783613"/>
              <a:gd name="connsiteY289" fmla="*/ 2218182 h 3963034"/>
              <a:gd name="connsiteX290" fmla="*/ 39905 w 2783613"/>
              <a:gd name="connsiteY290" fmla="*/ 2216912 h 3963034"/>
              <a:gd name="connsiteX291" fmla="*/ 38127 w 2783613"/>
              <a:gd name="connsiteY291" fmla="*/ 2221992 h 3963034"/>
              <a:gd name="connsiteX292" fmla="*/ 39397 w 2783613"/>
              <a:gd name="connsiteY292" fmla="*/ 2230882 h 3963034"/>
              <a:gd name="connsiteX293" fmla="*/ 44731 w 2783613"/>
              <a:gd name="connsiteY293" fmla="*/ 2249932 h 3963034"/>
              <a:gd name="connsiteX294" fmla="*/ 62637 w 2783613"/>
              <a:gd name="connsiteY294" fmla="*/ 2281682 h 3963034"/>
              <a:gd name="connsiteX295" fmla="*/ 83339 w 2783613"/>
              <a:gd name="connsiteY295" fmla="*/ 2311527 h 3963034"/>
              <a:gd name="connsiteX296" fmla="*/ 106199 w 2783613"/>
              <a:gd name="connsiteY296" fmla="*/ 2328672 h 3963034"/>
              <a:gd name="connsiteX297" fmla="*/ 159920 w 2783613"/>
              <a:gd name="connsiteY297" fmla="*/ 2329688 h 3963034"/>
              <a:gd name="connsiteX298" fmla="*/ 182907 w 2783613"/>
              <a:gd name="connsiteY298" fmla="*/ 2294509 h 3963034"/>
              <a:gd name="connsiteX299" fmla="*/ 831623 w 2783613"/>
              <a:gd name="connsiteY299" fmla="*/ 3379724 h 3963034"/>
              <a:gd name="connsiteX300" fmla="*/ 816256 w 2783613"/>
              <a:gd name="connsiteY300" fmla="*/ 3304794 h 3963034"/>
              <a:gd name="connsiteX301" fmla="*/ 781204 w 2783613"/>
              <a:gd name="connsiteY301" fmla="*/ 3139694 h 3963034"/>
              <a:gd name="connsiteX302" fmla="*/ 746787 w 2783613"/>
              <a:gd name="connsiteY302" fmla="*/ 2900934 h 3963034"/>
              <a:gd name="connsiteX303" fmla="*/ 710338 w 2783613"/>
              <a:gd name="connsiteY303" fmla="*/ 2663698 h 3963034"/>
              <a:gd name="connsiteX304" fmla="*/ 700305 w 2783613"/>
              <a:gd name="connsiteY304" fmla="*/ 2545080 h 3963034"/>
              <a:gd name="connsiteX305" fmla="*/ 697638 w 2783613"/>
              <a:gd name="connsiteY305" fmla="*/ 2486152 h 3963034"/>
              <a:gd name="connsiteX306" fmla="*/ 692177 w 2783613"/>
              <a:gd name="connsiteY306" fmla="*/ 2426716 h 3963034"/>
              <a:gd name="connsiteX307" fmla="*/ 677064 w 2783613"/>
              <a:gd name="connsiteY307" fmla="*/ 2183892 h 3963034"/>
              <a:gd name="connsiteX308" fmla="*/ 666269 w 2783613"/>
              <a:gd name="connsiteY308" fmla="*/ 1696339 h 3963034"/>
              <a:gd name="connsiteX309" fmla="*/ 676048 w 2783613"/>
              <a:gd name="connsiteY309" fmla="*/ 1452245 h 3963034"/>
              <a:gd name="connsiteX310" fmla="*/ 700051 w 2783613"/>
              <a:gd name="connsiteY310" fmla="*/ 1209675 h 3963034"/>
              <a:gd name="connsiteX311" fmla="*/ 712751 w 2783613"/>
              <a:gd name="connsiteY311" fmla="*/ 1088771 h 3963034"/>
              <a:gd name="connsiteX312" fmla="*/ 732817 w 2783613"/>
              <a:gd name="connsiteY312" fmla="*/ 969645 h 3963034"/>
              <a:gd name="connsiteX313" fmla="*/ 755804 w 2783613"/>
              <a:gd name="connsiteY313" fmla="*/ 849122 h 3963034"/>
              <a:gd name="connsiteX314" fmla="*/ 761392 w 2783613"/>
              <a:gd name="connsiteY314" fmla="*/ 820547 h 3963034"/>
              <a:gd name="connsiteX315" fmla="*/ 770917 w 2783613"/>
              <a:gd name="connsiteY315" fmla="*/ 791845 h 3963034"/>
              <a:gd name="connsiteX316" fmla="*/ 776505 w 2783613"/>
              <a:gd name="connsiteY316" fmla="*/ 777875 h 3963034"/>
              <a:gd name="connsiteX317" fmla="*/ 776505 w 2783613"/>
              <a:gd name="connsiteY317" fmla="*/ 765175 h 3963034"/>
              <a:gd name="connsiteX318" fmla="*/ 780824 w 2783613"/>
              <a:gd name="connsiteY318" fmla="*/ 741172 h 3963034"/>
              <a:gd name="connsiteX319" fmla="*/ 786538 w 2783613"/>
              <a:gd name="connsiteY319" fmla="*/ 693547 h 3963034"/>
              <a:gd name="connsiteX320" fmla="*/ 797968 w 2783613"/>
              <a:gd name="connsiteY320" fmla="*/ 680847 h 3963034"/>
              <a:gd name="connsiteX321" fmla="*/ 800381 w 2783613"/>
              <a:gd name="connsiteY321" fmla="*/ 669036 h 3963034"/>
              <a:gd name="connsiteX322" fmla="*/ 801397 w 2783613"/>
              <a:gd name="connsiteY322" fmla="*/ 657606 h 3963034"/>
              <a:gd name="connsiteX323" fmla="*/ 805334 w 2783613"/>
              <a:gd name="connsiteY323" fmla="*/ 647573 h 3963034"/>
              <a:gd name="connsiteX324" fmla="*/ 809271 w 2783613"/>
              <a:gd name="connsiteY324" fmla="*/ 593725 h 3963034"/>
              <a:gd name="connsiteX325" fmla="*/ 764440 w 2783613"/>
              <a:gd name="connsiteY325" fmla="*/ 589026 h 3963034"/>
              <a:gd name="connsiteX326" fmla="*/ 719482 w 2783613"/>
              <a:gd name="connsiteY326" fmla="*/ 596646 h 3963034"/>
              <a:gd name="connsiteX327" fmla="*/ 676937 w 2783613"/>
              <a:gd name="connsiteY327" fmla="*/ 604520 h 3963034"/>
              <a:gd name="connsiteX328" fmla="*/ 586132 w 2783613"/>
              <a:gd name="connsiteY328" fmla="*/ 625221 h 3963034"/>
              <a:gd name="connsiteX329" fmla="*/ 582703 w 2783613"/>
              <a:gd name="connsiteY329" fmla="*/ 626491 h 3963034"/>
              <a:gd name="connsiteX330" fmla="*/ 574448 w 2783613"/>
              <a:gd name="connsiteY330" fmla="*/ 629412 h 3963034"/>
              <a:gd name="connsiteX331" fmla="*/ 556033 w 2783613"/>
              <a:gd name="connsiteY331" fmla="*/ 637032 h 3963034"/>
              <a:gd name="connsiteX332" fmla="*/ 542444 w 2783613"/>
              <a:gd name="connsiteY332" fmla="*/ 648462 h 3963034"/>
              <a:gd name="connsiteX333" fmla="*/ 526442 w 2783613"/>
              <a:gd name="connsiteY333" fmla="*/ 661162 h 3963034"/>
              <a:gd name="connsiteX334" fmla="*/ 506630 w 2783613"/>
              <a:gd name="connsiteY334" fmla="*/ 702437 h 3963034"/>
              <a:gd name="connsiteX335" fmla="*/ 490501 w 2783613"/>
              <a:gd name="connsiteY335" fmla="*/ 749935 h 3963034"/>
              <a:gd name="connsiteX336" fmla="*/ 476150 w 2783613"/>
              <a:gd name="connsiteY336" fmla="*/ 797814 h 3963034"/>
              <a:gd name="connsiteX337" fmla="*/ 470943 w 2783613"/>
              <a:gd name="connsiteY337" fmla="*/ 818388 h 3963034"/>
              <a:gd name="connsiteX338" fmla="*/ 473229 w 2783613"/>
              <a:gd name="connsiteY338" fmla="*/ 826643 h 3963034"/>
              <a:gd name="connsiteX339" fmla="*/ 475642 w 2783613"/>
              <a:gd name="connsiteY339" fmla="*/ 830580 h 3963034"/>
              <a:gd name="connsiteX340" fmla="*/ 475642 w 2783613"/>
              <a:gd name="connsiteY340" fmla="*/ 837692 h 3963034"/>
              <a:gd name="connsiteX341" fmla="*/ 449226 w 2783613"/>
              <a:gd name="connsiteY341" fmla="*/ 932307 h 3963034"/>
              <a:gd name="connsiteX342" fmla="*/ 423826 w 2783613"/>
              <a:gd name="connsiteY342" fmla="*/ 1039241 h 3963034"/>
              <a:gd name="connsiteX343" fmla="*/ 413412 w 2783613"/>
              <a:gd name="connsiteY343" fmla="*/ 1043940 h 3963034"/>
              <a:gd name="connsiteX344" fmla="*/ 410237 w 2783613"/>
              <a:gd name="connsiteY344" fmla="*/ 1051052 h 3963034"/>
              <a:gd name="connsiteX345" fmla="*/ 410237 w 2783613"/>
              <a:gd name="connsiteY345" fmla="*/ 1059815 h 3963034"/>
              <a:gd name="connsiteX346" fmla="*/ 407443 w 2783613"/>
              <a:gd name="connsiteY346" fmla="*/ 1093851 h 3963034"/>
              <a:gd name="connsiteX347" fmla="*/ 393981 w 2783613"/>
              <a:gd name="connsiteY347" fmla="*/ 1161034 h 3963034"/>
              <a:gd name="connsiteX348" fmla="*/ 367565 w 2783613"/>
              <a:gd name="connsiteY348" fmla="*/ 1298067 h 3963034"/>
              <a:gd name="connsiteX349" fmla="*/ 348261 w 2783613"/>
              <a:gd name="connsiteY349" fmla="*/ 1441831 h 3963034"/>
              <a:gd name="connsiteX350" fmla="*/ 342927 w 2783613"/>
              <a:gd name="connsiteY350" fmla="*/ 1513459 h 3963034"/>
              <a:gd name="connsiteX351" fmla="*/ 335307 w 2783613"/>
              <a:gd name="connsiteY351" fmla="*/ 1582039 h 3963034"/>
              <a:gd name="connsiteX352" fmla="*/ 326798 w 2783613"/>
              <a:gd name="connsiteY352" fmla="*/ 1662430 h 3963034"/>
              <a:gd name="connsiteX353" fmla="*/ 323877 w 2783613"/>
              <a:gd name="connsiteY353" fmla="*/ 1701419 h 3963034"/>
              <a:gd name="connsiteX354" fmla="*/ 323115 w 2783613"/>
              <a:gd name="connsiteY354" fmla="*/ 1722374 h 3963034"/>
              <a:gd name="connsiteX355" fmla="*/ 323115 w 2783613"/>
              <a:gd name="connsiteY355" fmla="*/ 1731391 h 3963034"/>
              <a:gd name="connsiteX356" fmla="*/ 327306 w 2783613"/>
              <a:gd name="connsiteY356" fmla="*/ 1739519 h 3963034"/>
              <a:gd name="connsiteX357" fmla="*/ 322861 w 2783613"/>
              <a:gd name="connsiteY357" fmla="*/ 1737360 h 3963034"/>
              <a:gd name="connsiteX358" fmla="*/ 316765 w 2783613"/>
              <a:gd name="connsiteY358" fmla="*/ 1846199 h 3963034"/>
              <a:gd name="connsiteX359" fmla="*/ 323623 w 2783613"/>
              <a:gd name="connsiteY359" fmla="*/ 1845183 h 3963034"/>
              <a:gd name="connsiteX360" fmla="*/ 324385 w 2783613"/>
              <a:gd name="connsiteY360" fmla="*/ 1876679 h 3963034"/>
              <a:gd name="connsiteX361" fmla="*/ 324385 w 2783613"/>
              <a:gd name="connsiteY361" fmla="*/ 1893316 h 3963034"/>
              <a:gd name="connsiteX362" fmla="*/ 324385 w 2783613"/>
              <a:gd name="connsiteY362" fmla="*/ 1908302 h 3963034"/>
              <a:gd name="connsiteX363" fmla="*/ 324385 w 2783613"/>
              <a:gd name="connsiteY363" fmla="*/ 1924939 h 3963034"/>
              <a:gd name="connsiteX364" fmla="*/ 324385 w 2783613"/>
              <a:gd name="connsiteY364" fmla="*/ 1944751 h 3963034"/>
              <a:gd name="connsiteX365" fmla="*/ 324385 w 2783613"/>
              <a:gd name="connsiteY365" fmla="*/ 1985645 h 3963034"/>
              <a:gd name="connsiteX366" fmla="*/ 324385 w 2783613"/>
              <a:gd name="connsiteY366" fmla="*/ 2025015 h 3963034"/>
              <a:gd name="connsiteX367" fmla="*/ 324385 w 2783613"/>
              <a:gd name="connsiteY367" fmla="*/ 2044573 h 3963034"/>
              <a:gd name="connsiteX368" fmla="*/ 321210 w 2783613"/>
              <a:gd name="connsiteY368" fmla="*/ 2063623 h 3963034"/>
              <a:gd name="connsiteX369" fmla="*/ 320194 w 2783613"/>
              <a:gd name="connsiteY369" fmla="*/ 2139823 h 3963034"/>
              <a:gd name="connsiteX370" fmla="*/ 324385 w 2783613"/>
              <a:gd name="connsiteY370" fmla="*/ 2154047 h 3963034"/>
              <a:gd name="connsiteX371" fmla="*/ 324385 w 2783613"/>
              <a:gd name="connsiteY371" fmla="*/ 2174748 h 3963034"/>
              <a:gd name="connsiteX372" fmla="*/ 325020 w 2783613"/>
              <a:gd name="connsiteY372" fmla="*/ 2213483 h 3963034"/>
              <a:gd name="connsiteX373" fmla="*/ 324131 w 2783613"/>
              <a:gd name="connsiteY373" fmla="*/ 2246503 h 3963034"/>
              <a:gd name="connsiteX374" fmla="*/ 326290 w 2783613"/>
              <a:gd name="connsiteY374" fmla="*/ 2259965 h 3963034"/>
              <a:gd name="connsiteX375" fmla="*/ 331878 w 2783613"/>
              <a:gd name="connsiteY375" fmla="*/ 2273554 h 3963034"/>
              <a:gd name="connsiteX376" fmla="*/ 331878 w 2783613"/>
              <a:gd name="connsiteY376" fmla="*/ 2347214 h 3963034"/>
              <a:gd name="connsiteX377" fmla="*/ 333402 w 2783613"/>
              <a:gd name="connsiteY377" fmla="*/ 2383155 h 3963034"/>
              <a:gd name="connsiteX378" fmla="*/ 340260 w 2783613"/>
              <a:gd name="connsiteY378" fmla="*/ 2416683 h 3963034"/>
              <a:gd name="connsiteX379" fmla="*/ 341022 w 2783613"/>
              <a:gd name="connsiteY379" fmla="*/ 2452370 h 3963034"/>
              <a:gd name="connsiteX380" fmla="*/ 341022 w 2783613"/>
              <a:gd name="connsiteY380" fmla="*/ 2484882 h 3963034"/>
              <a:gd name="connsiteX381" fmla="*/ 346864 w 2783613"/>
              <a:gd name="connsiteY381" fmla="*/ 2498598 h 3963034"/>
              <a:gd name="connsiteX382" fmla="*/ 348261 w 2783613"/>
              <a:gd name="connsiteY382" fmla="*/ 2516251 h 3963034"/>
              <a:gd name="connsiteX383" fmla="*/ 348261 w 2783613"/>
              <a:gd name="connsiteY383" fmla="*/ 2548001 h 3963034"/>
              <a:gd name="connsiteX384" fmla="*/ 350420 w 2783613"/>
              <a:gd name="connsiteY384" fmla="*/ 2561463 h 3963034"/>
              <a:gd name="connsiteX385" fmla="*/ 354103 w 2783613"/>
              <a:gd name="connsiteY385" fmla="*/ 2567178 h 3963034"/>
              <a:gd name="connsiteX386" fmla="*/ 356516 w 2783613"/>
              <a:gd name="connsiteY386" fmla="*/ 2574925 h 3963034"/>
              <a:gd name="connsiteX387" fmla="*/ 361215 w 2783613"/>
              <a:gd name="connsiteY387" fmla="*/ 2613025 h 3963034"/>
              <a:gd name="connsiteX388" fmla="*/ 389028 w 2783613"/>
              <a:gd name="connsiteY388" fmla="*/ 2767076 h 3963034"/>
              <a:gd name="connsiteX389" fmla="*/ 416968 w 2783613"/>
              <a:gd name="connsiteY389" fmla="*/ 2921381 h 3963034"/>
              <a:gd name="connsiteX390" fmla="*/ 450750 w 2783613"/>
              <a:gd name="connsiteY390" fmla="*/ 3075305 h 3963034"/>
              <a:gd name="connsiteX391" fmla="*/ 467514 w 2783613"/>
              <a:gd name="connsiteY391" fmla="*/ 3152775 h 3963034"/>
              <a:gd name="connsiteX392" fmla="*/ 475642 w 2783613"/>
              <a:gd name="connsiteY392" fmla="*/ 3190875 h 3963034"/>
              <a:gd name="connsiteX393" fmla="*/ 479325 w 2783613"/>
              <a:gd name="connsiteY393" fmla="*/ 3210052 h 3963034"/>
              <a:gd name="connsiteX394" fmla="*/ 480722 w 2783613"/>
              <a:gd name="connsiteY394" fmla="*/ 3218815 h 3963034"/>
              <a:gd name="connsiteX395" fmla="*/ 477420 w 2783613"/>
              <a:gd name="connsiteY395" fmla="*/ 3224657 h 3963034"/>
              <a:gd name="connsiteX396" fmla="*/ 480722 w 2783613"/>
              <a:gd name="connsiteY396" fmla="*/ 3241548 h 3963034"/>
              <a:gd name="connsiteX397" fmla="*/ 485929 w 2783613"/>
              <a:gd name="connsiteY397" fmla="*/ 3260598 h 3963034"/>
              <a:gd name="connsiteX398" fmla="*/ 496978 w 2783613"/>
              <a:gd name="connsiteY398" fmla="*/ 3295650 h 3963034"/>
              <a:gd name="connsiteX399" fmla="*/ 524791 w 2783613"/>
              <a:gd name="connsiteY399" fmla="*/ 3365373 h 3963034"/>
              <a:gd name="connsiteX400" fmla="*/ 531141 w 2783613"/>
              <a:gd name="connsiteY400" fmla="*/ 3380994 h 3963034"/>
              <a:gd name="connsiteX401" fmla="*/ 540047 w 2783613"/>
              <a:gd name="connsiteY401" fmla="*/ 3383137 h 3963034"/>
              <a:gd name="connsiteX402" fmla="*/ 542190 w 2783613"/>
              <a:gd name="connsiteY402" fmla="*/ 3380994 h 3963034"/>
              <a:gd name="connsiteX403" fmla="*/ 542190 w 2783613"/>
              <a:gd name="connsiteY403" fmla="*/ 3382137 h 3963034"/>
              <a:gd name="connsiteX404" fmla="*/ 537491 w 2783613"/>
              <a:gd name="connsiteY404" fmla="*/ 3383915 h 3963034"/>
              <a:gd name="connsiteX405" fmla="*/ 558573 w 2783613"/>
              <a:gd name="connsiteY405" fmla="*/ 3403600 h 3963034"/>
              <a:gd name="connsiteX406" fmla="*/ 570511 w 2783613"/>
              <a:gd name="connsiteY406" fmla="*/ 3410204 h 3963034"/>
              <a:gd name="connsiteX407" fmla="*/ 586005 w 2783613"/>
              <a:gd name="connsiteY407" fmla="*/ 3415665 h 3963034"/>
              <a:gd name="connsiteX408" fmla="*/ 596419 w 2783613"/>
              <a:gd name="connsiteY408" fmla="*/ 3425952 h 3963034"/>
              <a:gd name="connsiteX409" fmla="*/ 607976 w 2783613"/>
              <a:gd name="connsiteY409" fmla="*/ 3433953 h 3963034"/>
              <a:gd name="connsiteX410" fmla="*/ 633376 w 2783613"/>
              <a:gd name="connsiteY410" fmla="*/ 3446653 h 3963034"/>
              <a:gd name="connsiteX411" fmla="*/ 659538 w 2783613"/>
              <a:gd name="connsiteY411" fmla="*/ 3457956 h 3963034"/>
              <a:gd name="connsiteX412" fmla="*/ 694336 w 2783613"/>
              <a:gd name="connsiteY412" fmla="*/ 3463036 h 3963034"/>
              <a:gd name="connsiteX413" fmla="*/ 760630 w 2783613"/>
              <a:gd name="connsiteY413" fmla="*/ 3471672 h 3963034"/>
              <a:gd name="connsiteX414" fmla="*/ 794158 w 2783613"/>
              <a:gd name="connsiteY414" fmla="*/ 3469005 h 3963034"/>
              <a:gd name="connsiteX415" fmla="*/ 818288 w 2783613"/>
              <a:gd name="connsiteY415" fmla="*/ 3465068 h 3963034"/>
              <a:gd name="connsiteX416" fmla="*/ 840767 w 2783613"/>
              <a:gd name="connsiteY416" fmla="*/ 3438652 h 3963034"/>
              <a:gd name="connsiteX417" fmla="*/ 832258 w 2783613"/>
              <a:gd name="connsiteY417" fmla="*/ 3379597 h 3963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</a:cxnLst>
            <a:rect l="l" t="t" r="r" b="b"/>
            <a:pathLst>
              <a:path w="2783613" h="3963034">
                <a:moveTo>
                  <a:pt x="1448589" y="1210056"/>
                </a:moveTo>
                <a:cubicBezTo>
                  <a:pt x="1470037" y="1029664"/>
                  <a:pt x="1502567" y="850764"/>
                  <a:pt x="1545998" y="674370"/>
                </a:cubicBezTo>
                <a:cubicBezTo>
                  <a:pt x="1567969" y="586232"/>
                  <a:pt x="1588797" y="497967"/>
                  <a:pt x="1613181" y="410464"/>
                </a:cubicBezTo>
                <a:cubicBezTo>
                  <a:pt x="1619150" y="388874"/>
                  <a:pt x="1625246" y="367157"/>
                  <a:pt x="1631850" y="345567"/>
                </a:cubicBezTo>
                <a:cubicBezTo>
                  <a:pt x="1634771" y="335534"/>
                  <a:pt x="1637946" y="325501"/>
                  <a:pt x="1641121" y="315468"/>
                </a:cubicBezTo>
                <a:cubicBezTo>
                  <a:pt x="1641883" y="312801"/>
                  <a:pt x="1643280" y="302768"/>
                  <a:pt x="1645566" y="301371"/>
                </a:cubicBezTo>
                <a:cubicBezTo>
                  <a:pt x="1647852" y="299974"/>
                  <a:pt x="1651916" y="302260"/>
                  <a:pt x="1653821" y="301371"/>
                </a:cubicBezTo>
                <a:cubicBezTo>
                  <a:pt x="1655726" y="300482"/>
                  <a:pt x="1656996" y="296418"/>
                  <a:pt x="1657758" y="295021"/>
                </a:cubicBezTo>
                <a:cubicBezTo>
                  <a:pt x="1661341" y="286882"/>
                  <a:pt x="1663984" y="278360"/>
                  <a:pt x="1665632" y="269621"/>
                </a:cubicBezTo>
                <a:cubicBezTo>
                  <a:pt x="1667791" y="260350"/>
                  <a:pt x="1671728" y="251841"/>
                  <a:pt x="1674141" y="242570"/>
                </a:cubicBezTo>
                <a:cubicBezTo>
                  <a:pt x="1676554" y="233299"/>
                  <a:pt x="1678840" y="222758"/>
                  <a:pt x="1681761" y="212725"/>
                </a:cubicBezTo>
                <a:cubicBezTo>
                  <a:pt x="1683276" y="208580"/>
                  <a:pt x="1684506" y="204337"/>
                  <a:pt x="1685444" y="200025"/>
                </a:cubicBezTo>
                <a:cubicBezTo>
                  <a:pt x="1686333" y="193421"/>
                  <a:pt x="1686841" y="187325"/>
                  <a:pt x="1688111" y="180467"/>
                </a:cubicBezTo>
                <a:cubicBezTo>
                  <a:pt x="1694036" y="159601"/>
                  <a:pt x="1701117" y="139080"/>
                  <a:pt x="1709320" y="118999"/>
                </a:cubicBezTo>
                <a:cubicBezTo>
                  <a:pt x="1716940" y="97282"/>
                  <a:pt x="1724052" y="75692"/>
                  <a:pt x="1730656" y="53975"/>
                </a:cubicBezTo>
                <a:cubicBezTo>
                  <a:pt x="1736244" y="36322"/>
                  <a:pt x="1741451" y="18542"/>
                  <a:pt x="1746531" y="635"/>
                </a:cubicBezTo>
                <a:lnTo>
                  <a:pt x="1171983" y="635"/>
                </a:lnTo>
                <a:cubicBezTo>
                  <a:pt x="1156108" y="26035"/>
                  <a:pt x="1141376" y="52705"/>
                  <a:pt x="1127025" y="79375"/>
                </a:cubicBezTo>
                <a:cubicBezTo>
                  <a:pt x="1107721" y="115316"/>
                  <a:pt x="1086385" y="150622"/>
                  <a:pt x="1067335" y="186563"/>
                </a:cubicBezTo>
                <a:cubicBezTo>
                  <a:pt x="1058210" y="203026"/>
                  <a:pt x="1050600" y="220284"/>
                  <a:pt x="1044602" y="238125"/>
                </a:cubicBezTo>
                <a:cubicBezTo>
                  <a:pt x="1043102" y="247444"/>
                  <a:pt x="1040546" y="256562"/>
                  <a:pt x="1036982" y="265303"/>
                </a:cubicBezTo>
                <a:cubicBezTo>
                  <a:pt x="1032053" y="270532"/>
                  <a:pt x="1029887" y="277785"/>
                  <a:pt x="1031140" y="284861"/>
                </a:cubicBezTo>
                <a:cubicBezTo>
                  <a:pt x="1010312" y="332994"/>
                  <a:pt x="991262" y="382143"/>
                  <a:pt x="974371" y="431546"/>
                </a:cubicBezTo>
                <a:cubicBezTo>
                  <a:pt x="965608" y="456946"/>
                  <a:pt x="957480" y="483235"/>
                  <a:pt x="949606" y="509397"/>
                </a:cubicBezTo>
                <a:cubicBezTo>
                  <a:pt x="946050" y="522097"/>
                  <a:pt x="942367" y="534797"/>
                  <a:pt x="938938" y="547497"/>
                </a:cubicBezTo>
                <a:cubicBezTo>
                  <a:pt x="937160" y="553720"/>
                  <a:pt x="935763" y="560197"/>
                  <a:pt x="933985" y="565912"/>
                </a:cubicBezTo>
                <a:cubicBezTo>
                  <a:pt x="932401" y="572646"/>
                  <a:pt x="929924" y="579139"/>
                  <a:pt x="926619" y="585216"/>
                </a:cubicBezTo>
                <a:cubicBezTo>
                  <a:pt x="917300" y="607056"/>
                  <a:pt x="910360" y="629835"/>
                  <a:pt x="905918" y="653161"/>
                </a:cubicBezTo>
                <a:cubicBezTo>
                  <a:pt x="902997" y="664972"/>
                  <a:pt x="897790" y="676021"/>
                  <a:pt x="894615" y="687451"/>
                </a:cubicBezTo>
                <a:cubicBezTo>
                  <a:pt x="893218" y="693293"/>
                  <a:pt x="893345" y="700151"/>
                  <a:pt x="892456" y="706247"/>
                </a:cubicBezTo>
                <a:cubicBezTo>
                  <a:pt x="891567" y="712343"/>
                  <a:pt x="889789" y="719709"/>
                  <a:pt x="888265" y="726567"/>
                </a:cubicBezTo>
                <a:cubicBezTo>
                  <a:pt x="875565" y="779653"/>
                  <a:pt x="862865" y="832485"/>
                  <a:pt x="851816" y="885571"/>
                </a:cubicBezTo>
                <a:cubicBezTo>
                  <a:pt x="845466" y="915670"/>
                  <a:pt x="839878" y="945769"/>
                  <a:pt x="835179" y="976122"/>
                </a:cubicBezTo>
                <a:cubicBezTo>
                  <a:pt x="833020" y="990981"/>
                  <a:pt x="829337" y="1006221"/>
                  <a:pt x="828321" y="1021080"/>
                </a:cubicBezTo>
                <a:cubicBezTo>
                  <a:pt x="827811" y="1028819"/>
                  <a:pt x="827811" y="1036582"/>
                  <a:pt x="828321" y="1044321"/>
                </a:cubicBezTo>
                <a:lnTo>
                  <a:pt x="829083" y="1054608"/>
                </a:lnTo>
                <a:cubicBezTo>
                  <a:pt x="829083" y="1059180"/>
                  <a:pt x="828067" y="1061974"/>
                  <a:pt x="833020" y="1062228"/>
                </a:cubicBezTo>
                <a:cubicBezTo>
                  <a:pt x="832258" y="1065784"/>
                  <a:pt x="827813" y="1068070"/>
                  <a:pt x="826416" y="1072007"/>
                </a:cubicBezTo>
                <a:cubicBezTo>
                  <a:pt x="824727" y="1076856"/>
                  <a:pt x="824037" y="1081997"/>
                  <a:pt x="824385" y="1087120"/>
                </a:cubicBezTo>
                <a:cubicBezTo>
                  <a:pt x="825013" y="1097127"/>
                  <a:pt x="823764" y="1107163"/>
                  <a:pt x="820702" y="1116711"/>
                </a:cubicBezTo>
                <a:cubicBezTo>
                  <a:pt x="817813" y="1125123"/>
                  <a:pt x="816437" y="1133981"/>
                  <a:pt x="816638" y="1142873"/>
                </a:cubicBezTo>
                <a:cubicBezTo>
                  <a:pt x="816821" y="1148139"/>
                  <a:pt x="816222" y="1153404"/>
                  <a:pt x="814860" y="1158494"/>
                </a:cubicBezTo>
                <a:cubicBezTo>
                  <a:pt x="813005" y="1163148"/>
                  <a:pt x="811394" y="1167896"/>
                  <a:pt x="810033" y="1172718"/>
                </a:cubicBezTo>
                <a:cubicBezTo>
                  <a:pt x="808980" y="1181397"/>
                  <a:pt x="808556" y="1190140"/>
                  <a:pt x="808764" y="1198880"/>
                </a:cubicBezTo>
                <a:cubicBezTo>
                  <a:pt x="807648" y="1208417"/>
                  <a:pt x="805433" y="1217793"/>
                  <a:pt x="802160" y="1226820"/>
                </a:cubicBezTo>
                <a:cubicBezTo>
                  <a:pt x="800005" y="1237624"/>
                  <a:pt x="798689" y="1248579"/>
                  <a:pt x="798223" y="1259586"/>
                </a:cubicBezTo>
                <a:cubicBezTo>
                  <a:pt x="797206" y="1270381"/>
                  <a:pt x="796825" y="1281303"/>
                  <a:pt x="796063" y="1292098"/>
                </a:cubicBezTo>
                <a:cubicBezTo>
                  <a:pt x="793904" y="1335151"/>
                  <a:pt x="793904" y="1378204"/>
                  <a:pt x="788189" y="1420749"/>
                </a:cubicBezTo>
                <a:cubicBezTo>
                  <a:pt x="782474" y="1463294"/>
                  <a:pt x="771298" y="1506347"/>
                  <a:pt x="766218" y="1549654"/>
                </a:cubicBezTo>
                <a:cubicBezTo>
                  <a:pt x="762261" y="1592212"/>
                  <a:pt x="761625" y="1635013"/>
                  <a:pt x="764313" y="1677670"/>
                </a:cubicBezTo>
                <a:cubicBezTo>
                  <a:pt x="765710" y="1720723"/>
                  <a:pt x="768250" y="1763776"/>
                  <a:pt x="770155" y="1806829"/>
                </a:cubicBezTo>
                <a:cubicBezTo>
                  <a:pt x="772060" y="1849882"/>
                  <a:pt x="773330" y="1895729"/>
                  <a:pt x="771806" y="1939671"/>
                </a:cubicBezTo>
                <a:cubicBezTo>
                  <a:pt x="770282" y="1983613"/>
                  <a:pt x="765964" y="2025777"/>
                  <a:pt x="764948" y="2068957"/>
                </a:cubicBezTo>
                <a:cubicBezTo>
                  <a:pt x="763932" y="2112137"/>
                  <a:pt x="764948" y="2155571"/>
                  <a:pt x="765964" y="2198878"/>
                </a:cubicBezTo>
                <a:cubicBezTo>
                  <a:pt x="766980" y="2242185"/>
                  <a:pt x="767742" y="2286508"/>
                  <a:pt x="771425" y="2330196"/>
                </a:cubicBezTo>
                <a:cubicBezTo>
                  <a:pt x="773076" y="2351786"/>
                  <a:pt x="775235" y="2373249"/>
                  <a:pt x="777013" y="2394839"/>
                </a:cubicBezTo>
                <a:cubicBezTo>
                  <a:pt x="777449" y="2415353"/>
                  <a:pt x="778974" y="2435829"/>
                  <a:pt x="781585" y="2456180"/>
                </a:cubicBezTo>
                <a:cubicBezTo>
                  <a:pt x="786126" y="2474930"/>
                  <a:pt x="788343" y="2494166"/>
                  <a:pt x="788189" y="2513457"/>
                </a:cubicBezTo>
                <a:cubicBezTo>
                  <a:pt x="786872" y="2523054"/>
                  <a:pt x="787216" y="2532806"/>
                  <a:pt x="789205" y="2542286"/>
                </a:cubicBezTo>
                <a:cubicBezTo>
                  <a:pt x="792126" y="2552573"/>
                  <a:pt x="794793" y="2562860"/>
                  <a:pt x="797841" y="2573401"/>
                </a:cubicBezTo>
                <a:cubicBezTo>
                  <a:pt x="798730" y="2577084"/>
                  <a:pt x="800508" y="2580894"/>
                  <a:pt x="801016" y="2584577"/>
                </a:cubicBezTo>
                <a:cubicBezTo>
                  <a:pt x="801462" y="2590538"/>
                  <a:pt x="801462" y="2596523"/>
                  <a:pt x="801016" y="2602484"/>
                </a:cubicBezTo>
                <a:cubicBezTo>
                  <a:pt x="801016" y="2613533"/>
                  <a:pt x="801016" y="2624455"/>
                  <a:pt x="801016" y="2635504"/>
                </a:cubicBezTo>
                <a:cubicBezTo>
                  <a:pt x="801016" y="2656713"/>
                  <a:pt x="801016" y="2678303"/>
                  <a:pt x="802413" y="2699004"/>
                </a:cubicBezTo>
                <a:cubicBezTo>
                  <a:pt x="804339" y="2742309"/>
                  <a:pt x="809005" y="2785448"/>
                  <a:pt x="816383" y="2828163"/>
                </a:cubicBezTo>
                <a:cubicBezTo>
                  <a:pt x="832004" y="2914269"/>
                  <a:pt x="849149" y="2999867"/>
                  <a:pt x="865532" y="3085719"/>
                </a:cubicBezTo>
                <a:cubicBezTo>
                  <a:pt x="897917" y="3254756"/>
                  <a:pt x="917729" y="3426714"/>
                  <a:pt x="969291" y="3591560"/>
                </a:cubicBezTo>
                <a:cubicBezTo>
                  <a:pt x="972212" y="3600831"/>
                  <a:pt x="975133" y="3610229"/>
                  <a:pt x="978308" y="3619754"/>
                </a:cubicBezTo>
                <a:lnTo>
                  <a:pt x="983007" y="3633597"/>
                </a:lnTo>
                <a:cubicBezTo>
                  <a:pt x="983720" y="3636510"/>
                  <a:pt x="984786" y="3639324"/>
                  <a:pt x="986182" y="3641979"/>
                </a:cubicBezTo>
                <a:cubicBezTo>
                  <a:pt x="987325" y="3644392"/>
                  <a:pt x="988849" y="3645408"/>
                  <a:pt x="989865" y="3647567"/>
                </a:cubicBezTo>
                <a:lnTo>
                  <a:pt x="987198" y="3644900"/>
                </a:lnTo>
                <a:cubicBezTo>
                  <a:pt x="995453" y="3676396"/>
                  <a:pt x="1002819" y="3708400"/>
                  <a:pt x="1012598" y="3740023"/>
                </a:cubicBezTo>
                <a:cubicBezTo>
                  <a:pt x="1014859" y="3746043"/>
                  <a:pt x="1017445" y="3751936"/>
                  <a:pt x="1020345" y="3757676"/>
                </a:cubicBezTo>
                <a:cubicBezTo>
                  <a:pt x="1023139" y="3764026"/>
                  <a:pt x="1025298" y="3770376"/>
                  <a:pt x="1027457" y="3776472"/>
                </a:cubicBezTo>
                <a:cubicBezTo>
                  <a:pt x="1031364" y="3788925"/>
                  <a:pt x="1037238" y="3800672"/>
                  <a:pt x="1044856" y="3811270"/>
                </a:cubicBezTo>
                <a:cubicBezTo>
                  <a:pt x="1052640" y="3823823"/>
                  <a:pt x="1058706" y="3837363"/>
                  <a:pt x="1062889" y="3851529"/>
                </a:cubicBezTo>
                <a:cubicBezTo>
                  <a:pt x="1068605" y="3865499"/>
                  <a:pt x="1074193" y="3879215"/>
                  <a:pt x="1080289" y="3892931"/>
                </a:cubicBezTo>
                <a:cubicBezTo>
                  <a:pt x="1086383" y="3906604"/>
                  <a:pt x="1093253" y="3919918"/>
                  <a:pt x="1100863" y="3932809"/>
                </a:cubicBezTo>
                <a:cubicBezTo>
                  <a:pt x="1104546" y="3939159"/>
                  <a:pt x="1108483" y="3945509"/>
                  <a:pt x="1112547" y="3951351"/>
                </a:cubicBezTo>
                <a:cubicBezTo>
                  <a:pt x="1115087" y="3955034"/>
                  <a:pt x="1116992" y="3958463"/>
                  <a:pt x="1119024" y="3961892"/>
                </a:cubicBezTo>
                <a:lnTo>
                  <a:pt x="1712368" y="3961892"/>
                </a:lnTo>
                <a:cubicBezTo>
                  <a:pt x="1708177" y="3949192"/>
                  <a:pt x="1703986" y="3937127"/>
                  <a:pt x="1699668" y="3924935"/>
                </a:cubicBezTo>
                <a:lnTo>
                  <a:pt x="1688619" y="3893439"/>
                </a:lnTo>
                <a:cubicBezTo>
                  <a:pt x="1686714" y="3887597"/>
                  <a:pt x="1684682" y="3881882"/>
                  <a:pt x="1682777" y="3876040"/>
                </a:cubicBezTo>
                <a:cubicBezTo>
                  <a:pt x="1682057" y="3873123"/>
                  <a:pt x="1681080" y="3870276"/>
                  <a:pt x="1679856" y="3867531"/>
                </a:cubicBezTo>
                <a:cubicBezTo>
                  <a:pt x="1659282" y="3779393"/>
                  <a:pt x="1633374" y="3692779"/>
                  <a:pt x="1604418" y="3607181"/>
                </a:cubicBezTo>
                <a:cubicBezTo>
                  <a:pt x="1602005" y="3599688"/>
                  <a:pt x="1604418" y="3590544"/>
                  <a:pt x="1602513" y="3581781"/>
                </a:cubicBezTo>
                <a:cubicBezTo>
                  <a:pt x="1600608" y="3573018"/>
                  <a:pt x="1597179" y="3563874"/>
                  <a:pt x="1594639" y="3555111"/>
                </a:cubicBezTo>
                <a:cubicBezTo>
                  <a:pt x="1594639" y="3551428"/>
                  <a:pt x="1592988" y="3547491"/>
                  <a:pt x="1592734" y="3543808"/>
                </a:cubicBezTo>
                <a:cubicBezTo>
                  <a:pt x="1592480" y="3540125"/>
                  <a:pt x="1593750" y="3534029"/>
                  <a:pt x="1592734" y="3529711"/>
                </a:cubicBezTo>
                <a:cubicBezTo>
                  <a:pt x="1591268" y="3525314"/>
                  <a:pt x="1589398" y="3521062"/>
                  <a:pt x="1587146" y="3517011"/>
                </a:cubicBezTo>
                <a:cubicBezTo>
                  <a:pt x="1584003" y="3511019"/>
                  <a:pt x="1581369" y="3504775"/>
                  <a:pt x="1579272" y="3498342"/>
                </a:cubicBezTo>
                <a:cubicBezTo>
                  <a:pt x="1576859" y="3488309"/>
                  <a:pt x="1576859" y="3477387"/>
                  <a:pt x="1575081" y="3467100"/>
                </a:cubicBezTo>
                <a:cubicBezTo>
                  <a:pt x="1573478" y="3456798"/>
                  <a:pt x="1571359" y="3446583"/>
                  <a:pt x="1568731" y="3436493"/>
                </a:cubicBezTo>
                <a:cubicBezTo>
                  <a:pt x="1566318" y="3426206"/>
                  <a:pt x="1563397" y="3416173"/>
                  <a:pt x="1559968" y="3406140"/>
                </a:cubicBezTo>
                <a:cubicBezTo>
                  <a:pt x="1556439" y="3394627"/>
                  <a:pt x="1554307" y="3382730"/>
                  <a:pt x="1553618" y="3370707"/>
                </a:cubicBezTo>
                <a:cubicBezTo>
                  <a:pt x="1552094" y="3359658"/>
                  <a:pt x="1550697" y="3348482"/>
                  <a:pt x="1549427" y="3337433"/>
                </a:cubicBezTo>
                <a:cubicBezTo>
                  <a:pt x="1549274" y="3331961"/>
                  <a:pt x="1548377" y="3326535"/>
                  <a:pt x="1546760" y="3321304"/>
                </a:cubicBezTo>
                <a:cubicBezTo>
                  <a:pt x="1544119" y="3317844"/>
                  <a:pt x="1542138" y="3313926"/>
                  <a:pt x="1540918" y="3309747"/>
                </a:cubicBezTo>
                <a:cubicBezTo>
                  <a:pt x="1540209" y="3302392"/>
                  <a:pt x="1538805" y="3295121"/>
                  <a:pt x="1536726" y="3288030"/>
                </a:cubicBezTo>
                <a:cubicBezTo>
                  <a:pt x="1535303" y="3285493"/>
                  <a:pt x="1534154" y="3282811"/>
                  <a:pt x="1533297" y="3280029"/>
                </a:cubicBezTo>
                <a:cubicBezTo>
                  <a:pt x="1532132" y="3273481"/>
                  <a:pt x="1531411" y="3266862"/>
                  <a:pt x="1531138" y="3260217"/>
                </a:cubicBezTo>
                <a:cubicBezTo>
                  <a:pt x="1526186" y="3215640"/>
                  <a:pt x="1518439" y="3171317"/>
                  <a:pt x="1510819" y="3127375"/>
                </a:cubicBezTo>
                <a:cubicBezTo>
                  <a:pt x="1495833" y="3037332"/>
                  <a:pt x="1480212" y="2947289"/>
                  <a:pt x="1467258" y="2857119"/>
                </a:cubicBezTo>
                <a:cubicBezTo>
                  <a:pt x="1454304" y="2766949"/>
                  <a:pt x="1444779" y="2675128"/>
                  <a:pt x="1439318" y="2583561"/>
                </a:cubicBezTo>
                <a:cubicBezTo>
                  <a:pt x="1433857" y="2491994"/>
                  <a:pt x="1428142" y="2399411"/>
                  <a:pt x="1418617" y="2307209"/>
                </a:cubicBezTo>
                <a:cubicBezTo>
                  <a:pt x="1401434" y="2124137"/>
                  <a:pt x="1397190" y="1940080"/>
                  <a:pt x="1405917" y="1756410"/>
                </a:cubicBezTo>
                <a:cubicBezTo>
                  <a:pt x="1412648" y="1574800"/>
                  <a:pt x="1426618" y="1391539"/>
                  <a:pt x="1448589" y="1210056"/>
                </a:cubicBezTo>
                <a:close/>
                <a:moveTo>
                  <a:pt x="1598830" y="3616071"/>
                </a:moveTo>
                <a:cubicBezTo>
                  <a:pt x="1598830" y="3616071"/>
                  <a:pt x="1598830" y="3615309"/>
                  <a:pt x="1598830" y="3615055"/>
                </a:cubicBezTo>
                <a:cubicBezTo>
                  <a:pt x="1598830" y="3614801"/>
                  <a:pt x="1598830" y="3615309"/>
                  <a:pt x="1598830" y="3616071"/>
                </a:cubicBezTo>
                <a:close/>
                <a:moveTo>
                  <a:pt x="2665630" y="410972"/>
                </a:moveTo>
                <a:cubicBezTo>
                  <a:pt x="2672604" y="390287"/>
                  <a:pt x="2685018" y="371862"/>
                  <a:pt x="2701572" y="357632"/>
                </a:cubicBezTo>
                <a:cubicBezTo>
                  <a:pt x="2708937" y="351917"/>
                  <a:pt x="2720875" y="342646"/>
                  <a:pt x="2730654" y="344932"/>
                </a:cubicBezTo>
                <a:cubicBezTo>
                  <a:pt x="2743354" y="347853"/>
                  <a:pt x="2763674" y="375412"/>
                  <a:pt x="2765579" y="383032"/>
                </a:cubicBezTo>
                <a:cubicBezTo>
                  <a:pt x="2768500" y="393319"/>
                  <a:pt x="2772183" y="403352"/>
                  <a:pt x="2775104" y="413385"/>
                </a:cubicBezTo>
                <a:cubicBezTo>
                  <a:pt x="2778025" y="423418"/>
                  <a:pt x="2780820" y="432943"/>
                  <a:pt x="2783232" y="442722"/>
                </a:cubicBezTo>
                <a:lnTo>
                  <a:pt x="2783232" y="0"/>
                </a:lnTo>
                <a:lnTo>
                  <a:pt x="2653946" y="0"/>
                </a:lnTo>
                <a:cubicBezTo>
                  <a:pt x="2642644" y="25540"/>
                  <a:pt x="2633180" y="51853"/>
                  <a:pt x="2625625" y="78740"/>
                </a:cubicBezTo>
                <a:cubicBezTo>
                  <a:pt x="2621434" y="92964"/>
                  <a:pt x="2617497" y="107315"/>
                  <a:pt x="2614068" y="121793"/>
                </a:cubicBezTo>
                <a:cubicBezTo>
                  <a:pt x="2613019" y="128875"/>
                  <a:pt x="2611055" y="135790"/>
                  <a:pt x="2608226" y="142367"/>
                </a:cubicBezTo>
                <a:cubicBezTo>
                  <a:pt x="2605051" y="147955"/>
                  <a:pt x="2599463" y="152400"/>
                  <a:pt x="2595526" y="157988"/>
                </a:cubicBezTo>
                <a:cubicBezTo>
                  <a:pt x="2581302" y="181229"/>
                  <a:pt x="2579651" y="208788"/>
                  <a:pt x="2570126" y="234188"/>
                </a:cubicBezTo>
                <a:cubicBezTo>
                  <a:pt x="2570367" y="234074"/>
                  <a:pt x="2570647" y="234074"/>
                  <a:pt x="2570888" y="234188"/>
                </a:cubicBezTo>
                <a:cubicBezTo>
                  <a:pt x="2545519" y="293800"/>
                  <a:pt x="2525667" y="355611"/>
                  <a:pt x="2511579" y="418846"/>
                </a:cubicBezTo>
                <a:cubicBezTo>
                  <a:pt x="2504848" y="449707"/>
                  <a:pt x="2498879" y="480568"/>
                  <a:pt x="2490116" y="510794"/>
                </a:cubicBezTo>
                <a:cubicBezTo>
                  <a:pt x="2481353" y="541020"/>
                  <a:pt x="2476400" y="574294"/>
                  <a:pt x="2469796" y="606044"/>
                </a:cubicBezTo>
                <a:cubicBezTo>
                  <a:pt x="2463192" y="637794"/>
                  <a:pt x="2458112" y="668909"/>
                  <a:pt x="2452905" y="700405"/>
                </a:cubicBezTo>
                <a:cubicBezTo>
                  <a:pt x="2447698" y="731901"/>
                  <a:pt x="2440205" y="762254"/>
                  <a:pt x="2434363" y="793115"/>
                </a:cubicBezTo>
                <a:cubicBezTo>
                  <a:pt x="2427833" y="823868"/>
                  <a:pt x="2423251" y="855002"/>
                  <a:pt x="2420647" y="886333"/>
                </a:cubicBezTo>
                <a:cubicBezTo>
                  <a:pt x="2419885" y="901446"/>
                  <a:pt x="2420647" y="916940"/>
                  <a:pt x="2419631" y="932053"/>
                </a:cubicBezTo>
                <a:cubicBezTo>
                  <a:pt x="2418615" y="947166"/>
                  <a:pt x="2414805" y="963168"/>
                  <a:pt x="2413535" y="979043"/>
                </a:cubicBezTo>
                <a:cubicBezTo>
                  <a:pt x="2408709" y="1044829"/>
                  <a:pt x="2399184" y="1110361"/>
                  <a:pt x="2392707" y="1176147"/>
                </a:cubicBezTo>
                <a:cubicBezTo>
                  <a:pt x="2386230" y="1241933"/>
                  <a:pt x="2384452" y="1309243"/>
                  <a:pt x="2382293" y="1376172"/>
                </a:cubicBezTo>
                <a:cubicBezTo>
                  <a:pt x="2377848" y="1509014"/>
                  <a:pt x="2368070" y="1641602"/>
                  <a:pt x="2366799" y="1774698"/>
                </a:cubicBezTo>
                <a:cubicBezTo>
                  <a:pt x="2365529" y="1907794"/>
                  <a:pt x="2372895" y="2040001"/>
                  <a:pt x="2378356" y="2172589"/>
                </a:cubicBezTo>
                <a:cubicBezTo>
                  <a:pt x="2383817" y="2305177"/>
                  <a:pt x="2389786" y="2439289"/>
                  <a:pt x="2398676" y="2572004"/>
                </a:cubicBezTo>
                <a:cubicBezTo>
                  <a:pt x="2402995" y="2638044"/>
                  <a:pt x="2406677" y="2704338"/>
                  <a:pt x="2406170" y="2770378"/>
                </a:cubicBezTo>
                <a:cubicBezTo>
                  <a:pt x="2404961" y="2786473"/>
                  <a:pt x="2405472" y="2802651"/>
                  <a:pt x="2407693" y="2818638"/>
                </a:cubicBezTo>
                <a:cubicBezTo>
                  <a:pt x="2410868" y="2834259"/>
                  <a:pt x="2413027" y="2849626"/>
                  <a:pt x="2415059" y="2865247"/>
                </a:cubicBezTo>
                <a:cubicBezTo>
                  <a:pt x="2418742" y="2898267"/>
                  <a:pt x="2422298" y="2931160"/>
                  <a:pt x="2425727" y="2964180"/>
                </a:cubicBezTo>
                <a:cubicBezTo>
                  <a:pt x="2432331" y="3028950"/>
                  <a:pt x="2439443" y="3093720"/>
                  <a:pt x="2448968" y="3158109"/>
                </a:cubicBezTo>
                <a:cubicBezTo>
                  <a:pt x="2458493" y="3222498"/>
                  <a:pt x="2471574" y="3288665"/>
                  <a:pt x="2483004" y="3353816"/>
                </a:cubicBezTo>
                <a:cubicBezTo>
                  <a:pt x="2494434" y="3418967"/>
                  <a:pt x="2505991" y="3483356"/>
                  <a:pt x="2519707" y="3547745"/>
                </a:cubicBezTo>
                <a:cubicBezTo>
                  <a:pt x="2523136" y="3563874"/>
                  <a:pt x="2526820" y="3580003"/>
                  <a:pt x="2530502" y="3596132"/>
                </a:cubicBezTo>
                <a:cubicBezTo>
                  <a:pt x="2533235" y="3602779"/>
                  <a:pt x="2534947" y="3609801"/>
                  <a:pt x="2535583" y="3616960"/>
                </a:cubicBezTo>
                <a:cubicBezTo>
                  <a:pt x="2534569" y="3623611"/>
                  <a:pt x="2534569" y="3630376"/>
                  <a:pt x="2535583" y="3637026"/>
                </a:cubicBezTo>
                <a:cubicBezTo>
                  <a:pt x="2539355" y="3651627"/>
                  <a:pt x="2544194" y="3665932"/>
                  <a:pt x="2550061" y="3679825"/>
                </a:cubicBezTo>
                <a:cubicBezTo>
                  <a:pt x="2552770" y="3686937"/>
                  <a:pt x="2555436" y="3693922"/>
                  <a:pt x="2558061" y="3700780"/>
                </a:cubicBezTo>
                <a:cubicBezTo>
                  <a:pt x="2560475" y="3708792"/>
                  <a:pt x="2562217" y="3716990"/>
                  <a:pt x="2563268" y="3725291"/>
                </a:cubicBezTo>
                <a:cubicBezTo>
                  <a:pt x="2575058" y="3787034"/>
                  <a:pt x="2590064" y="3848120"/>
                  <a:pt x="2608225" y="3908298"/>
                </a:cubicBezTo>
                <a:cubicBezTo>
                  <a:pt x="2613179" y="3926586"/>
                  <a:pt x="2618005" y="3944874"/>
                  <a:pt x="2624101" y="3963035"/>
                </a:cubicBezTo>
                <a:lnTo>
                  <a:pt x="2783613" y="3963035"/>
                </a:lnTo>
                <a:lnTo>
                  <a:pt x="2783613" y="3731260"/>
                </a:lnTo>
                <a:cubicBezTo>
                  <a:pt x="2777188" y="3733539"/>
                  <a:pt x="2770072" y="3732743"/>
                  <a:pt x="2764309" y="3729101"/>
                </a:cubicBezTo>
                <a:cubicBezTo>
                  <a:pt x="2730781" y="3707511"/>
                  <a:pt x="2676425" y="3617722"/>
                  <a:pt x="2685570" y="3608705"/>
                </a:cubicBezTo>
                <a:cubicBezTo>
                  <a:pt x="2694713" y="3599688"/>
                  <a:pt x="2752245" y="3653536"/>
                  <a:pt x="2765071" y="3642233"/>
                </a:cubicBezTo>
                <a:cubicBezTo>
                  <a:pt x="2772078" y="3636074"/>
                  <a:pt x="2778306" y="3629079"/>
                  <a:pt x="2783613" y="3621405"/>
                </a:cubicBezTo>
                <a:lnTo>
                  <a:pt x="2783613" y="2311400"/>
                </a:lnTo>
                <a:cubicBezTo>
                  <a:pt x="2770913" y="2311400"/>
                  <a:pt x="2761134" y="2311400"/>
                  <a:pt x="2758213" y="2311400"/>
                </a:cubicBezTo>
                <a:cubicBezTo>
                  <a:pt x="2745215" y="2313299"/>
                  <a:pt x="2732134" y="2308525"/>
                  <a:pt x="2723415" y="2298700"/>
                </a:cubicBezTo>
                <a:cubicBezTo>
                  <a:pt x="2706778" y="2275967"/>
                  <a:pt x="2701190" y="2247265"/>
                  <a:pt x="2695602" y="2220214"/>
                </a:cubicBezTo>
                <a:cubicBezTo>
                  <a:pt x="2688657" y="2188725"/>
                  <a:pt x="2683400" y="2156887"/>
                  <a:pt x="2679854" y="2124837"/>
                </a:cubicBezTo>
                <a:cubicBezTo>
                  <a:pt x="2676679" y="2091944"/>
                  <a:pt x="2676933" y="2059686"/>
                  <a:pt x="2676679" y="2026920"/>
                </a:cubicBezTo>
                <a:cubicBezTo>
                  <a:pt x="2676425" y="1994154"/>
                  <a:pt x="2676679" y="1961642"/>
                  <a:pt x="2680362" y="1928622"/>
                </a:cubicBezTo>
                <a:cubicBezTo>
                  <a:pt x="2684045" y="1895602"/>
                  <a:pt x="2686458" y="1863344"/>
                  <a:pt x="2689633" y="1830832"/>
                </a:cubicBezTo>
                <a:cubicBezTo>
                  <a:pt x="2690272" y="1823003"/>
                  <a:pt x="2691502" y="1815234"/>
                  <a:pt x="2693316" y="1807591"/>
                </a:cubicBezTo>
                <a:cubicBezTo>
                  <a:pt x="2694332" y="1804797"/>
                  <a:pt x="2695348" y="1802130"/>
                  <a:pt x="2696110" y="1799209"/>
                </a:cubicBezTo>
                <a:cubicBezTo>
                  <a:pt x="2696872" y="1796288"/>
                  <a:pt x="2696110" y="1791208"/>
                  <a:pt x="2697507" y="1788668"/>
                </a:cubicBezTo>
                <a:cubicBezTo>
                  <a:pt x="2698904" y="1786128"/>
                  <a:pt x="2707795" y="1775968"/>
                  <a:pt x="2708810" y="1774317"/>
                </a:cubicBezTo>
                <a:cubicBezTo>
                  <a:pt x="2711265" y="1769719"/>
                  <a:pt x="2714295" y="1765451"/>
                  <a:pt x="2717827" y="1761617"/>
                </a:cubicBezTo>
                <a:cubicBezTo>
                  <a:pt x="2725701" y="1754124"/>
                  <a:pt x="2734972" y="1748917"/>
                  <a:pt x="2743227" y="1741805"/>
                </a:cubicBezTo>
                <a:cubicBezTo>
                  <a:pt x="2752968" y="1736333"/>
                  <a:pt x="2763115" y="1731620"/>
                  <a:pt x="2773580" y="1727708"/>
                </a:cubicBezTo>
                <a:cubicBezTo>
                  <a:pt x="2774342" y="1727708"/>
                  <a:pt x="2778279" y="1726946"/>
                  <a:pt x="2783613" y="1726184"/>
                </a:cubicBezTo>
                <a:lnTo>
                  <a:pt x="2783613" y="730631"/>
                </a:lnTo>
                <a:cubicBezTo>
                  <a:pt x="2782089" y="721106"/>
                  <a:pt x="2780946" y="711581"/>
                  <a:pt x="2780184" y="701675"/>
                </a:cubicBezTo>
                <a:cubicBezTo>
                  <a:pt x="2778660" y="681736"/>
                  <a:pt x="2763293" y="625475"/>
                  <a:pt x="2761388" y="615188"/>
                </a:cubicBezTo>
                <a:cubicBezTo>
                  <a:pt x="2759483" y="604901"/>
                  <a:pt x="2756181" y="592836"/>
                  <a:pt x="2754022" y="581660"/>
                </a:cubicBezTo>
                <a:cubicBezTo>
                  <a:pt x="2751863" y="570484"/>
                  <a:pt x="2749577" y="558419"/>
                  <a:pt x="2748434" y="546608"/>
                </a:cubicBezTo>
                <a:cubicBezTo>
                  <a:pt x="2747997" y="534743"/>
                  <a:pt x="2746336" y="522954"/>
                  <a:pt x="2743481" y="511429"/>
                </a:cubicBezTo>
                <a:cubicBezTo>
                  <a:pt x="2741325" y="504873"/>
                  <a:pt x="2740253" y="498010"/>
                  <a:pt x="2740306" y="491109"/>
                </a:cubicBezTo>
                <a:cubicBezTo>
                  <a:pt x="2741062" y="484227"/>
                  <a:pt x="2739593" y="477283"/>
                  <a:pt x="2736114" y="471297"/>
                </a:cubicBezTo>
                <a:cubicBezTo>
                  <a:pt x="2733448" y="467868"/>
                  <a:pt x="2730781" y="466471"/>
                  <a:pt x="2728876" y="462534"/>
                </a:cubicBezTo>
                <a:cubicBezTo>
                  <a:pt x="2727182" y="459375"/>
                  <a:pt x="2724947" y="456538"/>
                  <a:pt x="2722272" y="454152"/>
                </a:cubicBezTo>
                <a:cubicBezTo>
                  <a:pt x="2715467" y="449798"/>
                  <a:pt x="2707037" y="448814"/>
                  <a:pt x="2699412" y="451485"/>
                </a:cubicBezTo>
                <a:cubicBezTo>
                  <a:pt x="2681470" y="456682"/>
                  <a:pt x="2666795" y="469634"/>
                  <a:pt x="2659407" y="486791"/>
                </a:cubicBezTo>
                <a:cubicBezTo>
                  <a:pt x="2658473" y="488842"/>
                  <a:pt x="2657708" y="490965"/>
                  <a:pt x="2657121" y="493141"/>
                </a:cubicBezTo>
                <a:cubicBezTo>
                  <a:pt x="2656232" y="496316"/>
                  <a:pt x="2657121" y="496570"/>
                  <a:pt x="2653692" y="496824"/>
                </a:cubicBezTo>
                <a:cubicBezTo>
                  <a:pt x="2650791" y="497300"/>
                  <a:pt x="2647876" y="496064"/>
                  <a:pt x="2646199" y="493649"/>
                </a:cubicBezTo>
                <a:cubicBezTo>
                  <a:pt x="2643024" y="488950"/>
                  <a:pt x="2646199" y="480949"/>
                  <a:pt x="2646199" y="475742"/>
                </a:cubicBezTo>
                <a:cubicBezTo>
                  <a:pt x="2650061" y="453407"/>
                  <a:pt x="2656717" y="431646"/>
                  <a:pt x="2666011" y="410972"/>
                </a:cubicBezTo>
                <a:close/>
                <a:moveTo>
                  <a:pt x="2480972" y="3954272"/>
                </a:moveTo>
                <a:lnTo>
                  <a:pt x="2463320" y="3900424"/>
                </a:lnTo>
                <a:cubicBezTo>
                  <a:pt x="2460652" y="3891788"/>
                  <a:pt x="2457731" y="3883025"/>
                  <a:pt x="2454937" y="3875024"/>
                </a:cubicBezTo>
                <a:cubicBezTo>
                  <a:pt x="2452143" y="3867023"/>
                  <a:pt x="2446682" y="3862324"/>
                  <a:pt x="2444015" y="3854196"/>
                </a:cubicBezTo>
                <a:cubicBezTo>
                  <a:pt x="2438554" y="3839210"/>
                  <a:pt x="2435125" y="3823081"/>
                  <a:pt x="2431315" y="3807968"/>
                </a:cubicBezTo>
                <a:cubicBezTo>
                  <a:pt x="2426362" y="3790315"/>
                  <a:pt x="2421917" y="3772789"/>
                  <a:pt x="2417853" y="3755136"/>
                </a:cubicBezTo>
                <a:cubicBezTo>
                  <a:pt x="2401724" y="3684397"/>
                  <a:pt x="2386484" y="3613531"/>
                  <a:pt x="2375943" y="3541903"/>
                </a:cubicBezTo>
                <a:cubicBezTo>
                  <a:pt x="2370609" y="3505708"/>
                  <a:pt x="2365529" y="3469259"/>
                  <a:pt x="2358925" y="3433064"/>
                </a:cubicBezTo>
                <a:cubicBezTo>
                  <a:pt x="2352321" y="3396869"/>
                  <a:pt x="2343431" y="3360801"/>
                  <a:pt x="2335938" y="3324606"/>
                </a:cubicBezTo>
                <a:cubicBezTo>
                  <a:pt x="2306425" y="3179486"/>
                  <a:pt x="2284383" y="3032947"/>
                  <a:pt x="2269898" y="2885567"/>
                </a:cubicBezTo>
                <a:cubicBezTo>
                  <a:pt x="2254658" y="2738120"/>
                  <a:pt x="2244498" y="2589657"/>
                  <a:pt x="2236878" y="2441702"/>
                </a:cubicBezTo>
                <a:cubicBezTo>
                  <a:pt x="2229766" y="2290318"/>
                  <a:pt x="2228496" y="2138807"/>
                  <a:pt x="2229004" y="1987677"/>
                </a:cubicBezTo>
                <a:cubicBezTo>
                  <a:pt x="2229512" y="1836547"/>
                  <a:pt x="2230655" y="1685163"/>
                  <a:pt x="2231671" y="1534287"/>
                </a:cubicBezTo>
                <a:cubicBezTo>
                  <a:pt x="2231671" y="1459103"/>
                  <a:pt x="2233703" y="1383792"/>
                  <a:pt x="2240307" y="1308989"/>
                </a:cubicBezTo>
                <a:cubicBezTo>
                  <a:pt x="2246911" y="1234186"/>
                  <a:pt x="2259611" y="1162431"/>
                  <a:pt x="2262278" y="1088644"/>
                </a:cubicBezTo>
                <a:cubicBezTo>
                  <a:pt x="2261511" y="1080661"/>
                  <a:pt x="2261511" y="1072624"/>
                  <a:pt x="2262278" y="1064641"/>
                </a:cubicBezTo>
                <a:cubicBezTo>
                  <a:pt x="2264947" y="1056357"/>
                  <a:pt x="2266902" y="1047859"/>
                  <a:pt x="2268121" y="1039241"/>
                </a:cubicBezTo>
                <a:cubicBezTo>
                  <a:pt x="2267890" y="1024087"/>
                  <a:pt x="2269123" y="1008946"/>
                  <a:pt x="2271803" y="994029"/>
                </a:cubicBezTo>
                <a:cubicBezTo>
                  <a:pt x="2272946" y="990346"/>
                  <a:pt x="2274978" y="986663"/>
                  <a:pt x="2275740" y="982980"/>
                </a:cubicBezTo>
                <a:cubicBezTo>
                  <a:pt x="2276502" y="979297"/>
                  <a:pt x="2275740" y="973963"/>
                  <a:pt x="2276375" y="969518"/>
                </a:cubicBezTo>
                <a:cubicBezTo>
                  <a:pt x="2276375" y="959485"/>
                  <a:pt x="2277645" y="949706"/>
                  <a:pt x="2278407" y="939673"/>
                </a:cubicBezTo>
                <a:cubicBezTo>
                  <a:pt x="2279550" y="921639"/>
                  <a:pt x="2281328" y="903732"/>
                  <a:pt x="2283233" y="885952"/>
                </a:cubicBezTo>
                <a:cubicBezTo>
                  <a:pt x="2287467" y="849291"/>
                  <a:pt x="2292716" y="812842"/>
                  <a:pt x="2298981" y="776605"/>
                </a:cubicBezTo>
                <a:cubicBezTo>
                  <a:pt x="2302930" y="757961"/>
                  <a:pt x="2305687" y="739085"/>
                  <a:pt x="2307237" y="720090"/>
                </a:cubicBezTo>
                <a:cubicBezTo>
                  <a:pt x="2307236" y="711073"/>
                  <a:pt x="2307236" y="701675"/>
                  <a:pt x="2308252" y="692658"/>
                </a:cubicBezTo>
                <a:cubicBezTo>
                  <a:pt x="2308855" y="683231"/>
                  <a:pt x="2310085" y="673854"/>
                  <a:pt x="2311935" y="664591"/>
                </a:cubicBezTo>
                <a:cubicBezTo>
                  <a:pt x="2323620" y="590931"/>
                  <a:pt x="2338859" y="517779"/>
                  <a:pt x="2353972" y="444627"/>
                </a:cubicBezTo>
                <a:cubicBezTo>
                  <a:pt x="2361592" y="407797"/>
                  <a:pt x="2369085" y="370586"/>
                  <a:pt x="2376705" y="333629"/>
                </a:cubicBezTo>
                <a:cubicBezTo>
                  <a:pt x="2384325" y="296672"/>
                  <a:pt x="2391691" y="260731"/>
                  <a:pt x="2402105" y="225044"/>
                </a:cubicBezTo>
                <a:cubicBezTo>
                  <a:pt x="2423441" y="152400"/>
                  <a:pt x="2444607" y="79756"/>
                  <a:pt x="2465605" y="7112"/>
                </a:cubicBezTo>
                <a:cubicBezTo>
                  <a:pt x="2466417" y="4792"/>
                  <a:pt x="2467054" y="2415"/>
                  <a:pt x="2467511" y="0"/>
                </a:cubicBezTo>
                <a:lnTo>
                  <a:pt x="1850290" y="0"/>
                </a:lnTo>
                <a:cubicBezTo>
                  <a:pt x="1848512" y="2921"/>
                  <a:pt x="1846607" y="5842"/>
                  <a:pt x="1844829" y="8509"/>
                </a:cubicBezTo>
                <a:cubicBezTo>
                  <a:pt x="1840887" y="15457"/>
                  <a:pt x="1837856" y="22884"/>
                  <a:pt x="1835812" y="30607"/>
                </a:cubicBezTo>
                <a:cubicBezTo>
                  <a:pt x="1832383" y="39624"/>
                  <a:pt x="1829208" y="48641"/>
                  <a:pt x="1826287" y="57912"/>
                </a:cubicBezTo>
                <a:cubicBezTo>
                  <a:pt x="1813587" y="96012"/>
                  <a:pt x="1800887" y="133350"/>
                  <a:pt x="1789076" y="170942"/>
                </a:cubicBezTo>
                <a:cubicBezTo>
                  <a:pt x="1777265" y="208534"/>
                  <a:pt x="1763676" y="242189"/>
                  <a:pt x="1752881" y="278384"/>
                </a:cubicBezTo>
                <a:cubicBezTo>
                  <a:pt x="1729640" y="353441"/>
                  <a:pt x="1712241" y="430022"/>
                  <a:pt x="1692302" y="505841"/>
                </a:cubicBezTo>
                <a:cubicBezTo>
                  <a:pt x="1687349" y="524129"/>
                  <a:pt x="1682396" y="542290"/>
                  <a:pt x="1677062" y="560324"/>
                </a:cubicBezTo>
                <a:cubicBezTo>
                  <a:pt x="1675406" y="569031"/>
                  <a:pt x="1672853" y="577543"/>
                  <a:pt x="1669442" y="585724"/>
                </a:cubicBezTo>
                <a:cubicBezTo>
                  <a:pt x="1665343" y="592823"/>
                  <a:pt x="1662063" y="600365"/>
                  <a:pt x="1659663" y="608203"/>
                </a:cubicBezTo>
                <a:cubicBezTo>
                  <a:pt x="1655599" y="625729"/>
                  <a:pt x="1653059" y="644144"/>
                  <a:pt x="1649376" y="661924"/>
                </a:cubicBezTo>
                <a:cubicBezTo>
                  <a:pt x="1645566" y="681736"/>
                  <a:pt x="1641629" y="701548"/>
                  <a:pt x="1637692" y="721614"/>
                </a:cubicBezTo>
                <a:cubicBezTo>
                  <a:pt x="1630072" y="760349"/>
                  <a:pt x="1622579" y="799211"/>
                  <a:pt x="1614959" y="837819"/>
                </a:cubicBezTo>
                <a:cubicBezTo>
                  <a:pt x="1607339" y="876427"/>
                  <a:pt x="1602259" y="917575"/>
                  <a:pt x="1596798" y="957707"/>
                </a:cubicBezTo>
                <a:cubicBezTo>
                  <a:pt x="1587019" y="1037209"/>
                  <a:pt x="1579272" y="1116711"/>
                  <a:pt x="1570382" y="1196213"/>
                </a:cubicBezTo>
                <a:cubicBezTo>
                  <a:pt x="1553110" y="1354201"/>
                  <a:pt x="1529361" y="1511935"/>
                  <a:pt x="1523519" y="1670939"/>
                </a:cubicBezTo>
                <a:cubicBezTo>
                  <a:pt x="1520598" y="1750187"/>
                  <a:pt x="1524408" y="1829689"/>
                  <a:pt x="1512978" y="1908175"/>
                </a:cubicBezTo>
                <a:cubicBezTo>
                  <a:pt x="1511061" y="1917521"/>
                  <a:pt x="1509747" y="1926981"/>
                  <a:pt x="1509041" y="1936496"/>
                </a:cubicBezTo>
                <a:cubicBezTo>
                  <a:pt x="1509041" y="1947291"/>
                  <a:pt x="1509041" y="1958086"/>
                  <a:pt x="1509041" y="1968627"/>
                </a:cubicBezTo>
                <a:cubicBezTo>
                  <a:pt x="1509041" y="1988439"/>
                  <a:pt x="1509041" y="2008251"/>
                  <a:pt x="1509041" y="2028063"/>
                </a:cubicBezTo>
                <a:cubicBezTo>
                  <a:pt x="1509041" y="2068449"/>
                  <a:pt x="1509041" y="2108454"/>
                  <a:pt x="1509041" y="2148586"/>
                </a:cubicBezTo>
                <a:cubicBezTo>
                  <a:pt x="1510057" y="2229104"/>
                  <a:pt x="1515645" y="2309114"/>
                  <a:pt x="1521741" y="2388997"/>
                </a:cubicBezTo>
                <a:cubicBezTo>
                  <a:pt x="1524789" y="2429637"/>
                  <a:pt x="1527456" y="2470277"/>
                  <a:pt x="1530377" y="2510917"/>
                </a:cubicBezTo>
                <a:cubicBezTo>
                  <a:pt x="1530018" y="2529644"/>
                  <a:pt x="1531807" y="2548351"/>
                  <a:pt x="1535711" y="2566670"/>
                </a:cubicBezTo>
                <a:cubicBezTo>
                  <a:pt x="1540301" y="2583709"/>
                  <a:pt x="1542061" y="2601385"/>
                  <a:pt x="1540918" y="2618994"/>
                </a:cubicBezTo>
                <a:cubicBezTo>
                  <a:pt x="1541349" y="2638517"/>
                  <a:pt x="1543388" y="2657972"/>
                  <a:pt x="1547013" y="2677160"/>
                </a:cubicBezTo>
                <a:cubicBezTo>
                  <a:pt x="1550189" y="2697226"/>
                  <a:pt x="1553110" y="2717546"/>
                  <a:pt x="1556285" y="2737358"/>
                </a:cubicBezTo>
                <a:cubicBezTo>
                  <a:pt x="1562127" y="2776728"/>
                  <a:pt x="1567969" y="2815844"/>
                  <a:pt x="1574192" y="2854960"/>
                </a:cubicBezTo>
                <a:cubicBezTo>
                  <a:pt x="1580415" y="2894076"/>
                  <a:pt x="1586130" y="2935478"/>
                  <a:pt x="1592226" y="2975610"/>
                </a:cubicBezTo>
                <a:cubicBezTo>
                  <a:pt x="1592645" y="2980224"/>
                  <a:pt x="1593366" y="2984806"/>
                  <a:pt x="1594385" y="2989326"/>
                </a:cubicBezTo>
                <a:cubicBezTo>
                  <a:pt x="1595401" y="2991993"/>
                  <a:pt x="1597433" y="2994152"/>
                  <a:pt x="1598576" y="2997073"/>
                </a:cubicBezTo>
                <a:cubicBezTo>
                  <a:pt x="1600984" y="3007386"/>
                  <a:pt x="1602556" y="3017876"/>
                  <a:pt x="1603275" y="3028442"/>
                </a:cubicBezTo>
                <a:cubicBezTo>
                  <a:pt x="1606450" y="3047746"/>
                  <a:pt x="1609625" y="3066542"/>
                  <a:pt x="1613054" y="3086100"/>
                </a:cubicBezTo>
                <a:cubicBezTo>
                  <a:pt x="1626770" y="3164205"/>
                  <a:pt x="1643153" y="3241675"/>
                  <a:pt x="1660679" y="3318764"/>
                </a:cubicBezTo>
                <a:cubicBezTo>
                  <a:pt x="1678205" y="3395853"/>
                  <a:pt x="1698779" y="3473069"/>
                  <a:pt x="1717194" y="3550412"/>
                </a:cubicBezTo>
                <a:cubicBezTo>
                  <a:pt x="1726084" y="3587750"/>
                  <a:pt x="1734085" y="3625469"/>
                  <a:pt x="1743610" y="3662934"/>
                </a:cubicBezTo>
                <a:cubicBezTo>
                  <a:pt x="1753135" y="3700399"/>
                  <a:pt x="1765708" y="3734816"/>
                  <a:pt x="1775487" y="3771011"/>
                </a:cubicBezTo>
                <a:cubicBezTo>
                  <a:pt x="1792378" y="3835781"/>
                  <a:pt x="1816762" y="3898646"/>
                  <a:pt x="1837844" y="3962273"/>
                </a:cubicBezTo>
                <a:lnTo>
                  <a:pt x="2485545" y="3962273"/>
                </a:lnTo>
                <a:cubicBezTo>
                  <a:pt x="2483004" y="3959733"/>
                  <a:pt x="2482242" y="3956812"/>
                  <a:pt x="2481353" y="3954145"/>
                </a:cubicBezTo>
                <a:close/>
                <a:moveTo>
                  <a:pt x="182272" y="2294636"/>
                </a:moveTo>
                <a:cubicBezTo>
                  <a:pt x="180153" y="2271629"/>
                  <a:pt x="179305" y="2248522"/>
                  <a:pt x="179732" y="2225421"/>
                </a:cubicBezTo>
                <a:cubicBezTo>
                  <a:pt x="179732" y="2194814"/>
                  <a:pt x="179732" y="2164334"/>
                  <a:pt x="178589" y="2133473"/>
                </a:cubicBezTo>
                <a:cubicBezTo>
                  <a:pt x="177573" y="2072767"/>
                  <a:pt x="176557" y="2012188"/>
                  <a:pt x="176049" y="1951228"/>
                </a:cubicBezTo>
                <a:cubicBezTo>
                  <a:pt x="176049" y="1882267"/>
                  <a:pt x="176049" y="1813560"/>
                  <a:pt x="178081" y="1744599"/>
                </a:cubicBezTo>
                <a:cubicBezTo>
                  <a:pt x="180296" y="1732589"/>
                  <a:pt x="175881" y="1720316"/>
                  <a:pt x="166525" y="1712468"/>
                </a:cubicBezTo>
                <a:cubicBezTo>
                  <a:pt x="155345" y="1707832"/>
                  <a:pt x="142780" y="1707832"/>
                  <a:pt x="131600" y="1712468"/>
                </a:cubicBezTo>
                <a:cubicBezTo>
                  <a:pt x="127916" y="1713611"/>
                  <a:pt x="124233" y="1715643"/>
                  <a:pt x="120550" y="1716786"/>
                </a:cubicBezTo>
                <a:cubicBezTo>
                  <a:pt x="116635" y="1717667"/>
                  <a:pt x="112606" y="1717924"/>
                  <a:pt x="108612" y="1717548"/>
                </a:cubicBezTo>
                <a:cubicBezTo>
                  <a:pt x="107596" y="1718564"/>
                  <a:pt x="106707" y="1718818"/>
                  <a:pt x="105691" y="1718310"/>
                </a:cubicBezTo>
                <a:cubicBezTo>
                  <a:pt x="104990" y="1718023"/>
                  <a:pt x="104310" y="1717683"/>
                  <a:pt x="103660" y="1717294"/>
                </a:cubicBezTo>
                <a:cubicBezTo>
                  <a:pt x="103659" y="1717294"/>
                  <a:pt x="102262" y="1719072"/>
                  <a:pt x="101754" y="1719199"/>
                </a:cubicBezTo>
                <a:cubicBezTo>
                  <a:pt x="100031" y="1719781"/>
                  <a:pt x="98237" y="1720123"/>
                  <a:pt x="96420" y="1720215"/>
                </a:cubicBezTo>
                <a:cubicBezTo>
                  <a:pt x="86895" y="1720977"/>
                  <a:pt x="76989" y="1719072"/>
                  <a:pt x="80037" y="1732915"/>
                </a:cubicBezTo>
                <a:cubicBezTo>
                  <a:pt x="75338" y="1731645"/>
                  <a:pt x="65305" y="1744345"/>
                  <a:pt x="62130" y="1747774"/>
                </a:cubicBezTo>
                <a:cubicBezTo>
                  <a:pt x="57222" y="1753415"/>
                  <a:pt x="52723" y="1759399"/>
                  <a:pt x="48668" y="1765681"/>
                </a:cubicBezTo>
                <a:cubicBezTo>
                  <a:pt x="40898" y="1778050"/>
                  <a:pt x="34752" y="1791367"/>
                  <a:pt x="30380" y="1805305"/>
                </a:cubicBezTo>
                <a:cubicBezTo>
                  <a:pt x="22474" y="1834082"/>
                  <a:pt x="17370" y="1863556"/>
                  <a:pt x="15140" y="1893316"/>
                </a:cubicBezTo>
                <a:cubicBezTo>
                  <a:pt x="16114" y="1893271"/>
                  <a:pt x="17049" y="1892914"/>
                  <a:pt x="17807" y="1892300"/>
                </a:cubicBezTo>
                <a:cubicBezTo>
                  <a:pt x="9707" y="1900431"/>
                  <a:pt x="5143" y="1911430"/>
                  <a:pt x="5107" y="1922907"/>
                </a:cubicBezTo>
                <a:cubicBezTo>
                  <a:pt x="3202" y="1935607"/>
                  <a:pt x="1043" y="1949069"/>
                  <a:pt x="281" y="1962277"/>
                </a:cubicBezTo>
                <a:cubicBezTo>
                  <a:pt x="-459" y="1990447"/>
                  <a:pt x="262" y="2018637"/>
                  <a:pt x="2440" y="2046732"/>
                </a:cubicBezTo>
                <a:cubicBezTo>
                  <a:pt x="2059" y="2054135"/>
                  <a:pt x="2059" y="2061553"/>
                  <a:pt x="2440" y="2068957"/>
                </a:cubicBezTo>
                <a:cubicBezTo>
                  <a:pt x="3701" y="2076029"/>
                  <a:pt x="5354" y="2083024"/>
                  <a:pt x="7393" y="2089912"/>
                </a:cubicBezTo>
                <a:lnTo>
                  <a:pt x="17299" y="2131822"/>
                </a:lnTo>
                <a:cubicBezTo>
                  <a:pt x="24157" y="2160439"/>
                  <a:pt x="31015" y="2189226"/>
                  <a:pt x="37873" y="2218182"/>
                </a:cubicBezTo>
                <a:cubicBezTo>
                  <a:pt x="38584" y="2217817"/>
                  <a:pt x="39264" y="2217392"/>
                  <a:pt x="39905" y="2216912"/>
                </a:cubicBezTo>
                <a:cubicBezTo>
                  <a:pt x="38127" y="2218182"/>
                  <a:pt x="37873" y="2219071"/>
                  <a:pt x="38127" y="2221992"/>
                </a:cubicBezTo>
                <a:cubicBezTo>
                  <a:pt x="38381" y="2224913"/>
                  <a:pt x="38889" y="2227961"/>
                  <a:pt x="39397" y="2230882"/>
                </a:cubicBezTo>
                <a:cubicBezTo>
                  <a:pt x="40515" y="2237399"/>
                  <a:pt x="42303" y="2243783"/>
                  <a:pt x="44731" y="2249932"/>
                </a:cubicBezTo>
                <a:cubicBezTo>
                  <a:pt x="49494" y="2261151"/>
                  <a:pt x="55500" y="2271801"/>
                  <a:pt x="62637" y="2281682"/>
                </a:cubicBezTo>
                <a:cubicBezTo>
                  <a:pt x="69496" y="2291715"/>
                  <a:pt x="76100" y="2302002"/>
                  <a:pt x="83339" y="2311527"/>
                </a:cubicBezTo>
                <a:cubicBezTo>
                  <a:pt x="89162" y="2319312"/>
                  <a:pt x="97096" y="2325262"/>
                  <a:pt x="106199" y="2328672"/>
                </a:cubicBezTo>
                <a:cubicBezTo>
                  <a:pt x="123754" y="2333390"/>
                  <a:pt x="142198" y="2333738"/>
                  <a:pt x="159920" y="2329688"/>
                </a:cubicBezTo>
                <a:cubicBezTo>
                  <a:pt x="180113" y="2325370"/>
                  <a:pt x="184812" y="2312416"/>
                  <a:pt x="182907" y="2294509"/>
                </a:cubicBezTo>
                <a:close/>
                <a:moveTo>
                  <a:pt x="831623" y="3379724"/>
                </a:moveTo>
                <a:lnTo>
                  <a:pt x="816256" y="3304794"/>
                </a:lnTo>
                <a:cubicBezTo>
                  <a:pt x="804699" y="3249803"/>
                  <a:pt x="792761" y="3194812"/>
                  <a:pt x="781204" y="3139694"/>
                </a:cubicBezTo>
                <a:cubicBezTo>
                  <a:pt x="769774" y="3060192"/>
                  <a:pt x="758725" y="2980436"/>
                  <a:pt x="746787" y="2900934"/>
                </a:cubicBezTo>
                <a:cubicBezTo>
                  <a:pt x="734849" y="2821432"/>
                  <a:pt x="720371" y="2743200"/>
                  <a:pt x="710338" y="2663698"/>
                </a:cubicBezTo>
                <a:cubicBezTo>
                  <a:pt x="704959" y="2624357"/>
                  <a:pt x="701609" y="2584766"/>
                  <a:pt x="700305" y="2545080"/>
                </a:cubicBezTo>
                <a:cubicBezTo>
                  <a:pt x="700875" y="2525399"/>
                  <a:pt x="699984" y="2505702"/>
                  <a:pt x="697638" y="2486152"/>
                </a:cubicBezTo>
                <a:cubicBezTo>
                  <a:pt x="694737" y="2466454"/>
                  <a:pt x="692914" y="2446613"/>
                  <a:pt x="692177" y="2426716"/>
                </a:cubicBezTo>
                <a:cubicBezTo>
                  <a:pt x="686843" y="2345817"/>
                  <a:pt x="681636" y="2265045"/>
                  <a:pt x="677064" y="2183892"/>
                </a:cubicBezTo>
                <a:cubicBezTo>
                  <a:pt x="668174" y="2021713"/>
                  <a:pt x="662586" y="1859026"/>
                  <a:pt x="666269" y="1696339"/>
                </a:cubicBezTo>
                <a:cubicBezTo>
                  <a:pt x="668047" y="1615144"/>
                  <a:pt x="671307" y="1533779"/>
                  <a:pt x="676048" y="1452245"/>
                </a:cubicBezTo>
                <a:cubicBezTo>
                  <a:pt x="680747" y="1371092"/>
                  <a:pt x="691034" y="1290574"/>
                  <a:pt x="700051" y="1209675"/>
                </a:cubicBezTo>
                <a:cubicBezTo>
                  <a:pt x="704369" y="1169543"/>
                  <a:pt x="708814" y="1129157"/>
                  <a:pt x="712751" y="1088771"/>
                </a:cubicBezTo>
                <a:cubicBezTo>
                  <a:pt x="716688" y="1048385"/>
                  <a:pt x="725451" y="1009269"/>
                  <a:pt x="732817" y="969645"/>
                </a:cubicBezTo>
                <a:cubicBezTo>
                  <a:pt x="740183" y="930021"/>
                  <a:pt x="748184" y="889254"/>
                  <a:pt x="755804" y="849122"/>
                </a:cubicBezTo>
                <a:cubicBezTo>
                  <a:pt x="757709" y="839597"/>
                  <a:pt x="759487" y="830072"/>
                  <a:pt x="761392" y="820547"/>
                </a:cubicBezTo>
                <a:cubicBezTo>
                  <a:pt x="763529" y="810666"/>
                  <a:pt x="766722" y="801043"/>
                  <a:pt x="770917" y="791845"/>
                </a:cubicBezTo>
                <a:cubicBezTo>
                  <a:pt x="773310" y="787418"/>
                  <a:pt x="775185" y="782731"/>
                  <a:pt x="776505" y="777875"/>
                </a:cubicBezTo>
                <a:cubicBezTo>
                  <a:pt x="776759" y="773646"/>
                  <a:pt x="776759" y="769405"/>
                  <a:pt x="776505" y="765175"/>
                </a:cubicBezTo>
                <a:cubicBezTo>
                  <a:pt x="777254" y="757065"/>
                  <a:pt x="778699" y="749035"/>
                  <a:pt x="780824" y="741172"/>
                </a:cubicBezTo>
                <a:cubicBezTo>
                  <a:pt x="784760" y="726567"/>
                  <a:pt x="791110" y="708660"/>
                  <a:pt x="786538" y="693547"/>
                </a:cubicBezTo>
                <a:cubicBezTo>
                  <a:pt x="795809" y="695452"/>
                  <a:pt x="796571" y="688340"/>
                  <a:pt x="797968" y="680847"/>
                </a:cubicBezTo>
                <a:cubicBezTo>
                  <a:pt x="799101" y="676984"/>
                  <a:pt x="799908" y="673033"/>
                  <a:pt x="800381" y="669036"/>
                </a:cubicBezTo>
                <a:cubicBezTo>
                  <a:pt x="800381" y="665099"/>
                  <a:pt x="800381" y="661289"/>
                  <a:pt x="801397" y="657606"/>
                </a:cubicBezTo>
                <a:cubicBezTo>
                  <a:pt x="802332" y="654126"/>
                  <a:pt x="803652" y="650760"/>
                  <a:pt x="805334" y="647573"/>
                </a:cubicBezTo>
                <a:cubicBezTo>
                  <a:pt x="811430" y="633857"/>
                  <a:pt x="819558" y="607695"/>
                  <a:pt x="809271" y="593725"/>
                </a:cubicBezTo>
                <a:cubicBezTo>
                  <a:pt x="798984" y="579755"/>
                  <a:pt x="777394" y="586359"/>
                  <a:pt x="764440" y="589026"/>
                </a:cubicBezTo>
                <a:cubicBezTo>
                  <a:pt x="751486" y="591693"/>
                  <a:pt x="734341" y="594233"/>
                  <a:pt x="719482" y="596646"/>
                </a:cubicBezTo>
                <a:cubicBezTo>
                  <a:pt x="704623" y="599059"/>
                  <a:pt x="691161" y="602488"/>
                  <a:pt x="676937" y="604520"/>
                </a:cubicBezTo>
                <a:cubicBezTo>
                  <a:pt x="646076" y="608838"/>
                  <a:pt x="613437" y="609600"/>
                  <a:pt x="586132" y="625221"/>
                </a:cubicBezTo>
                <a:cubicBezTo>
                  <a:pt x="587910" y="623824"/>
                  <a:pt x="583465" y="626237"/>
                  <a:pt x="582703" y="626491"/>
                </a:cubicBezTo>
                <a:lnTo>
                  <a:pt x="574448" y="629412"/>
                </a:lnTo>
                <a:cubicBezTo>
                  <a:pt x="568075" y="631342"/>
                  <a:pt x="561907" y="633895"/>
                  <a:pt x="556033" y="637032"/>
                </a:cubicBezTo>
                <a:cubicBezTo>
                  <a:pt x="551030" y="640242"/>
                  <a:pt x="546463" y="644083"/>
                  <a:pt x="542444" y="648462"/>
                </a:cubicBezTo>
                <a:cubicBezTo>
                  <a:pt x="537491" y="653161"/>
                  <a:pt x="531395" y="656082"/>
                  <a:pt x="526442" y="661162"/>
                </a:cubicBezTo>
                <a:cubicBezTo>
                  <a:pt x="516926" y="673322"/>
                  <a:pt x="510166" y="687406"/>
                  <a:pt x="506630" y="702437"/>
                </a:cubicBezTo>
                <a:cubicBezTo>
                  <a:pt x="500788" y="718058"/>
                  <a:pt x="495708" y="734060"/>
                  <a:pt x="490501" y="749935"/>
                </a:cubicBezTo>
                <a:cubicBezTo>
                  <a:pt x="485294" y="765810"/>
                  <a:pt x="480976" y="781685"/>
                  <a:pt x="476150" y="797814"/>
                </a:cubicBezTo>
                <a:cubicBezTo>
                  <a:pt x="473290" y="804338"/>
                  <a:pt x="471531" y="811290"/>
                  <a:pt x="470943" y="818388"/>
                </a:cubicBezTo>
                <a:cubicBezTo>
                  <a:pt x="471041" y="821282"/>
                  <a:pt x="471825" y="824111"/>
                  <a:pt x="473229" y="826643"/>
                </a:cubicBezTo>
                <a:cubicBezTo>
                  <a:pt x="474107" y="827909"/>
                  <a:pt x="474913" y="829223"/>
                  <a:pt x="475642" y="830580"/>
                </a:cubicBezTo>
                <a:cubicBezTo>
                  <a:pt x="477293" y="834009"/>
                  <a:pt x="476785" y="833755"/>
                  <a:pt x="475642" y="837692"/>
                </a:cubicBezTo>
                <a:cubicBezTo>
                  <a:pt x="465101" y="868807"/>
                  <a:pt x="456846" y="900303"/>
                  <a:pt x="449226" y="932307"/>
                </a:cubicBezTo>
                <a:cubicBezTo>
                  <a:pt x="440844" y="967867"/>
                  <a:pt x="433351" y="1003554"/>
                  <a:pt x="423826" y="1039241"/>
                </a:cubicBezTo>
                <a:cubicBezTo>
                  <a:pt x="419696" y="1038321"/>
                  <a:pt x="415454" y="1040235"/>
                  <a:pt x="413412" y="1043940"/>
                </a:cubicBezTo>
                <a:cubicBezTo>
                  <a:pt x="411635" y="1045920"/>
                  <a:pt x="410525" y="1048407"/>
                  <a:pt x="410237" y="1051052"/>
                </a:cubicBezTo>
                <a:cubicBezTo>
                  <a:pt x="410237" y="1053719"/>
                  <a:pt x="410237" y="1056894"/>
                  <a:pt x="410237" y="1059815"/>
                </a:cubicBezTo>
                <a:cubicBezTo>
                  <a:pt x="410059" y="1071210"/>
                  <a:pt x="409125" y="1082580"/>
                  <a:pt x="407443" y="1093851"/>
                </a:cubicBezTo>
                <a:cubicBezTo>
                  <a:pt x="404230" y="1116482"/>
                  <a:pt x="399735" y="1138912"/>
                  <a:pt x="393981" y="1161034"/>
                </a:cubicBezTo>
                <a:cubicBezTo>
                  <a:pt x="383567" y="1206373"/>
                  <a:pt x="375185" y="1252093"/>
                  <a:pt x="367565" y="1298067"/>
                </a:cubicBezTo>
                <a:cubicBezTo>
                  <a:pt x="359945" y="1344041"/>
                  <a:pt x="352960" y="1393698"/>
                  <a:pt x="348261" y="1441831"/>
                </a:cubicBezTo>
                <a:cubicBezTo>
                  <a:pt x="346102" y="1465580"/>
                  <a:pt x="345340" y="1489583"/>
                  <a:pt x="342927" y="1513459"/>
                </a:cubicBezTo>
                <a:cubicBezTo>
                  <a:pt x="340514" y="1537335"/>
                  <a:pt x="337974" y="1559306"/>
                  <a:pt x="335307" y="1582039"/>
                </a:cubicBezTo>
                <a:cubicBezTo>
                  <a:pt x="332132" y="1608963"/>
                  <a:pt x="329211" y="1635760"/>
                  <a:pt x="326798" y="1662430"/>
                </a:cubicBezTo>
                <a:cubicBezTo>
                  <a:pt x="325528" y="1675130"/>
                  <a:pt x="324512" y="1688465"/>
                  <a:pt x="323877" y="1701419"/>
                </a:cubicBezTo>
                <a:cubicBezTo>
                  <a:pt x="323877" y="1708404"/>
                  <a:pt x="323877" y="1715516"/>
                  <a:pt x="323115" y="1722374"/>
                </a:cubicBezTo>
                <a:cubicBezTo>
                  <a:pt x="323115" y="1725295"/>
                  <a:pt x="323115" y="1728216"/>
                  <a:pt x="323115" y="1731391"/>
                </a:cubicBezTo>
                <a:cubicBezTo>
                  <a:pt x="323115" y="1736852"/>
                  <a:pt x="323115" y="1737360"/>
                  <a:pt x="327306" y="1739519"/>
                </a:cubicBezTo>
                <a:cubicBezTo>
                  <a:pt x="325528" y="1740535"/>
                  <a:pt x="324385" y="1738503"/>
                  <a:pt x="322861" y="1737360"/>
                </a:cubicBezTo>
                <a:cubicBezTo>
                  <a:pt x="312828" y="1772793"/>
                  <a:pt x="316257" y="1810004"/>
                  <a:pt x="316765" y="1846199"/>
                </a:cubicBezTo>
                <a:cubicBezTo>
                  <a:pt x="318035" y="1846199"/>
                  <a:pt x="322607" y="1846199"/>
                  <a:pt x="323623" y="1845183"/>
                </a:cubicBezTo>
                <a:cubicBezTo>
                  <a:pt x="323623" y="1855724"/>
                  <a:pt x="323623" y="1866265"/>
                  <a:pt x="324385" y="1876679"/>
                </a:cubicBezTo>
                <a:cubicBezTo>
                  <a:pt x="324385" y="1882140"/>
                  <a:pt x="324385" y="1887728"/>
                  <a:pt x="324385" y="1893316"/>
                </a:cubicBezTo>
                <a:cubicBezTo>
                  <a:pt x="325143" y="1898283"/>
                  <a:pt x="325143" y="1903335"/>
                  <a:pt x="324385" y="1908302"/>
                </a:cubicBezTo>
                <a:cubicBezTo>
                  <a:pt x="323813" y="1913833"/>
                  <a:pt x="323813" y="1919408"/>
                  <a:pt x="324385" y="1924939"/>
                </a:cubicBezTo>
                <a:cubicBezTo>
                  <a:pt x="324385" y="1931543"/>
                  <a:pt x="324385" y="1937639"/>
                  <a:pt x="324385" y="1944751"/>
                </a:cubicBezTo>
                <a:cubicBezTo>
                  <a:pt x="324385" y="1958213"/>
                  <a:pt x="324385" y="1971929"/>
                  <a:pt x="324385" y="1985645"/>
                </a:cubicBezTo>
                <a:cubicBezTo>
                  <a:pt x="324385" y="1999361"/>
                  <a:pt x="324385" y="2011807"/>
                  <a:pt x="324385" y="2025015"/>
                </a:cubicBezTo>
                <a:cubicBezTo>
                  <a:pt x="324385" y="2031365"/>
                  <a:pt x="324385" y="2037715"/>
                  <a:pt x="324385" y="2044573"/>
                </a:cubicBezTo>
                <a:cubicBezTo>
                  <a:pt x="324304" y="2051048"/>
                  <a:pt x="323233" y="2057472"/>
                  <a:pt x="321210" y="2063623"/>
                </a:cubicBezTo>
                <a:cubicBezTo>
                  <a:pt x="314462" y="2088533"/>
                  <a:pt x="314113" y="2114743"/>
                  <a:pt x="320194" y="2139823"/>
                </a:cubicBezTo>
                <a:cubicBezTo>
                  <a:pt x="321464" y="2144522"/>
                  <a:pt x="323623" y="2149348"/>
                  <a:pt x="324385" y="2154047"/>
                </a:cubicBezTo>
                <a:cubicBezTo>
                  <a:pt x="324956" y="2160936"/>
                  <a:pt x="324956" y="2167860"/>
                  <a:pt x="324385" y="2174748"/>
                </a:cubicBezTo>
                <a:cubicBezTo>
                  <a:pt x="324385" y="2187448"/>
                  <a:pt x="324385" y="2200148"/>
                  <a:pt x="325020" y="2213483"/>
                </a:cubicBezTo>
                <a:cubicBezTo>
                  <a:pt x="325655" y="2226818"/>
                  <a:pt x="324131" y="2235454"/>
                  <a:pt x="324131" y="2246503"/>
                </a:cubicBezTo>
                <a:cubicBezTo>
                  <a:pt x="324036" y="2251084"/>
                  <a:pt x="324767" y="2255644"/>
                  <a:pt x="326290" y="2259965"/>
                </a:cubicBezTo>
                <a:cubicBezTo>
                  <a:pt x="328195" y="2265299"/>
                  <a:pt x="331624" y="2267712"/>
                  <a:pt x="331878" y="2273554"/>
                </a:cubicBezTo>
                <a:cubicBezTo>
                  <a:pt x="332640" y="2298319"/>
                  <a:pt x="331878" y="2322576"/>
                  <a:pt x="331878" y="2347214"/>
                </a:cubicBezTo>
                <a:cubicBezTo>
                  <a:pt x="331243" y="2359216"/>
                  <a:pt x="331754" y="2371251"/>
                  <a:pt x="333402" y="2383155"/>
                </a:cubicBezTo>
                <a:cubicBezTo>
                  <a:pt x="336248" y="2394209"/>
                  <a:pt x="338537" y="2405400"/>
                  <a:pt x="340260" y="2416683"/>
                </a:cubicBezTo>
                <a:cubicBezTo>
                  <a:pt x="340260" y="2428494"/>
                  <a:pt x="341530" y="2440432"/>
                  <a:pt x="341022" y="2452370"/>
                </a:cubicBezTo>
                <a:cubicBezTo>
                  <a:pt x="339499" y="2463154"/>
                  <a:pt x="339499" y="2474098"/>
                  <a:pt x="341022" y="2484882"/>
                </a:cubicBezTo>
                <a:cubicBezTo>
                  <a:pt x="342527" y="2489630"/>
                  <a:pt x="344484" y="2494223"/>
                  <a:pt x="346864" y="2498598"/>
                </a:cubicBezTo>
                <a:cubicBezTo>
                  <a:pt x="348359" y="2504355"/>
                  <a:pt x="348832" y="2510330"/>
                  <a:pt x="348261" y="2516251"/>
                </a:cubicBezTo>
                <a:cubicBezTo>
                  <a:pt x="348261" y="2527046"/>
                  <a:pt x="348261" y="2537333"/>
                  <a:pt x="348261" y="2548001"/>
                </a:cubicBezTo>
                <a:cubicBezTo>
                  <a:pt x="348096" y="2552586"/>
                  <a:pt x="348829" y="2557160"/>
                  <a:pt x="350420" y="2561463"/>
                </a:cubicBezTo>
                <a:cubicBezTo>
                  <a:pt x="351436" y="2563749"/>
                  <a:pt x="353087" y="2565146"/>
                  <a:pt x="354103" y="2567178"/>
                </a:cubicBezTo>
                <a:cubicBezTo>
                  <a:pt x="355525" y="2569526"/>
                  <a:pt x="356353" y="2572185"/>
                  <a:pt x="356516" y="2574925"/>
                </a:cubicBezTo>
                <a:cubicBezTo>
                  <a:pt x="357786" y="2587625"/>
                  <a:pt x="359437" y="2600325"/>
                  <a:pt x="361215" y="2613025"/>
                </a:cubicBezTo>
                <a:cubicBezTo>
                  <a:pt x="368454" y="2664587"/>
                  <a:pt x="379503" y="2715641"/>
                  <a:pt x="389028" y="2767076"/>
                </a:cubicBezTo>
                <a:cubicBezTo>
                  <a:pt x="398553" y="2818511"/>
                  <a:pt x="406427" y="2870327"/>
                  <a:pt x="416968" y="2921381"/>
                </a:cubicBezTo>
                <a:cubicBezTo>
                  <a:pt x="427509" y="2972435"/>
                  <a:pt x="439193" y="3023870"/>
                  <a:pt x="450750" y="3075305"/>
                </a:cubicBezTo>
                <a:cubicBezTo>
                  <a:pt x="456338" y="3100705"/>
                  <a:pt x="462180" y="3126867"/>
                  <a:pt x="467514" y="3152775"/>
                </a:cubicBezTo>
                <a:lnTo>
                  <a:pt x="475642" y="3190875"/>
                </a:lnTo>
                <a:lnTo>
                  <a:pt x="479325" y="3210052"/>
                </a:lnTo>
                <a:cubicBezTo>
                  <a:pt x="480284" y="3212873"/>
                  <a:pt x="480756" y="3215836"/>
                  <a:pt x="480722" y="3218815"/>
                </a:cubicBezTo>
                <a:cubicBezTo>
                  <a:pt x="480722" y="3221482"/>
                  <a:pt x="477801" y="3221990"/>
                  <a:pt x="477420" y="3224657"/>
                </a:cubicBezTo>
                <a:cubicBezTo>
                  <a:pt x="477707" y="3230416"/>
                  <a:pt x="478820" y="3236105"/>
                  <a:pt x="480722" y="3241548"/>
                </a:cubicBezTo>
                <a:cubicBezTo>
                  <a:pt x="482500" y="3247898"/>
                  <a:pt x="484024" y="3254248"/>
                  <a:pt x="485929" y="3260598"/>
                </a:cubicBezTo>
                <a:cubicBezTo>
                  <a:pt x="489104" y="3272409"/>
                  <a:pt x="493041" y="3284093"/>
                  <a:pt x="496978" y="3295650"/>
                </a:cubicBezTo>
                <a:cubicBezTo>
                  <a:pt x="505487" y="3319145"/>
                  <a:pt x="515012" y="3342132"/>
                  <a:pt x="524791" y="3365373"/>
                </a:cubicBezTo>
                <a:cubicBezTo>
                  <a:pt x="526611" y="3370696"/>
                  <a:pt x="528731" y="3375911"/>
                  <a:pt x="531141" y="3380994"/>
                </a:cubicBezTo>
                <a:cubicBezTo>
                  <a:pt x="533009" y="3384045"/>
                  <a:pt x="536996" y="3385005"/>
                  <a:pt x="540047" y="3383137"/>
                </a:cubicBezTo>
                <a:cubicBezTo>
                  <a:pt x="540920" y="3382603"/>
                  <a:pt x="541655" y="3381868"/>
                  <a:pt x="542190" y="3380994"/>
                </a:cubicBezTo>
                <a:cubicBezTo>
                  <a:pt x="542190" y="3381756"/>
                  <a:pt x="542190" y="3382137"/>
                  <a:pt x="542190" y="3382137"/>
                </a:cubicBezTo>
                <a:cubicBezTo>
                  <a:pt x="540788" y="3383096"/>
                  <a:pt x="539176" y="3383705"/>
                  <a:pt x="537491" y="3383915"/>
                </a:cubicBezTo>
                <a:cubicBezTo>
                  <a:pt x="543258" y="3391709"/>
                  <a:pt x="550403" y="3398381"/>
                  <a:pt x="558573" y="3403600"/>
                </a:cubicBezTo>
                <a:cubicBezTo>
                  <a:pt x="562383" y="3406095"/>
                  <a:pt x="566373" y="3408303"/>
                  <a:pt x="570511" y="3410204"/>
                </a:cubicBezTo>
                <a:cubicBezTo>
                  <a:pt x="575797" y="3411660"/>
                  <a:pt x="580974" y="3413485"/>
                  <a:pt x="586005" y="3415665"/>
                </a:cubicBezTo>
                <a:cubicBezTo>
                  <a:pt x="589561" y="3418078"/>
                  <a:pt x="592736" y="3422904"/>
                  <a:pt x="596419" y="3425952"/>
                </a:cubicBezTo>
                <a:cubicBezTo>
                  <a:pt x="599958" y="3429046"/>
                  <a:pt x="603834" y="3431730"/>
                  <a:pt x="607976" y="3433953"/>
                </a:cubicBezTo>
                <a:cubicBezTo>
                  <a:pt x="616052" y="3438927"/>
                  <a:pt x="624552" y="3443177"/>
                  <a:pt x="633376" y="3446653"/>
                </a:cubicBezTo>
                <a:cubicBezTo>
                  <a:pt x="642266" y="3450590"/>
                  <a:pt x="651029" y="3454019"/>
                  <a:pt x="659538" y="3457956"/>
                </a:cubicBezTo>
                <a:cubicBezTo>
                  <a:pt x="670869" y="3461145"/>
                  <a:pt x="682566" y="3462853"/>
                  <a:pt x="694336" y="3463036"/>
                </a:cubicBezTo>
                <a:cubicBezTo>
                  <a:pt x="716259" y="3467123"/>
                  <a:pt x="738391" y="3470007"/>
                  <a:pt x="760630" y="3471672"/>
                </a:cubicBezTo>
                <a:cubicBezTo>
                  <a:pt x="771851" y="3471483"/>
                  <a:pt x="783048" y="3470592"/>
                  <a:pt x="794158" y="3469005"/>
                </a:cubicBezTo>
                <a:cubicBezTo>
                  <a:pt x="802342" y="3468791"/>
                  <a:pt x="810460" y="3467467"/>
                  <a:pt x="818288" y="3465068"/>
                </a:cubicBezTo>
                <a:cubicBezTo>
                  <a:pt x="830107" y="3461124"/>
                  <a:pt x="838765" y="3450950"/>
                  <a:pt x="840767" y="3438652"/>
                </a:cubicBezTo>
                <a:cubicBezTo>
                  <a:pt x="843942" y="3419348"/>
                  <a:pt x="836195" y="3398139"/>
                  <a:pt x="832258" y="337959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F294A87-3C88-48E2-A712-1A94CB9F068E}"/>
              </a:ext>
            </a:extLst>
          </p:cNvPr>
          <p:cNvSpPr txBox="1"/>
          <p:nvPr/>
        </p:nvSpPr>
        <p:spPr>
          <a:xfrm>
            <a:off x="979847" y="8380850"/>
            <a:ext cx="1936428" cy="28725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spc="0" normalizeH="0" baseline="0" dirty="0">
                <a:ln>
                  <a:noFill/>
                </a:ln>
                <a:solidFill>
                  <a:srgbClr val="474747"/>
                </a:solidFill>
                <a:effectLst/>
                <a:uFillTx/>
                <a:latin typeface="HarabaraMaisBold-HarabaraMaisBold"/>
                <a:ea typeface="+mn-ea"/>
                <a:cs typeface="+mn-cs"/>
                <a:sym typeface="HarabaraMaisBold-HarabaraMaisBold"/>
                <a:rtl val="0"/>
              </a:rPr>
              <a:t>WWW.YOURWEBSITE.COM</a:t>
            </a:r>
          </a:p>
        </p:txBody>
      </p:sp>
    </p:spTree>
    <p:extLst>
      <p:ext uri="{BB962C8B-B14F-4D97-AF65-F5344CB8AC3E}">
        <p14:creationId xmlns:p14="http://schemas.microsoft.com/office/powerpoint/2010/main" val="3054133443"/>
      </p:ext>
    </p:extLst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+1 23 456 789">
            <a:extLst>
              <a:ext uri="{FF2B5EF4-FFF2-40B4-BE49-F238E27FC236}">
                <a16:creationId xmlns:a16="http://schemas.microsoft.com/office/drawing/2014/main" id="{E3AD3411-9E29-4A76-B0E4-8D1F399CD2E4}"/>
              </a:ext>
            </a:extLst>
          </p:cNvPr>
          <p:cNvSpPr txBox="1"/>
          <p:nvPr/>
        </p:nvSpPr>
        <p:spPr>
          <a:xfrm>
            <a:off x="5616532" y="535710"/>
            <a:ext cx="1278754" cy="203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r">
              <a:defRPr sz="800"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t>+1 23 456 789</a:t>
            </a:r>
          </a:p>
        </p:txBody>
      </p:sp>
      <p:sp>
        <p:nvSpPr>
          <p:cNvPr id="3" name="Your address here St.">
            <a:extLst>
              <a:ext uri="{FF2B5EF4-FFF2-40B4-BE49-F238E27FC236}">
                <a16:creationId xmlns:a16="http://schemas.microsoft.com/office/drawing/2014/main" id="{4D0B3116-20BC-46DD-8A43-5ED21A46FA19}"/>
              </a:ext>
            </a:extLst>
          </p:cNvPr>
          <p:cNvSpPr txBox="1"/>
          <p:nvPr/>
        </p:nvSpPr>
        <p:spPr>
          <a:xfrm>
            <a:off x="5549720" y="947749"/>
            <a:ext cx="1345566" cy="228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>
              <a:defRPr sz="800"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t>Your address here St.</a:t>
            </a:r>
          </a:p>
        </p:txBody>
      </p:sp>
      <p:sp>
        <p:nvSpPr>
          <p:cNvPr id="4" name="www.yourwebsite.com">
            <a:extLst>
              <a:ext uri="{FF2B5EF4-FFF2-40B4-BE49-F238E27FC236}">
                <a16:creationId xmlns:a16="http://schemas.microsoft.com/office/drawing/2014/main" id="{C9E06A3B-76A0-4ED9-AC5C-4F44F32D9510}"/>
              </a:ext>
            </a:extLst>
          </p:cNvPr>
          <p:cNvSpPr txBox="1"/>
          <p:nvPr/>
        </p:nvSpPr>
        <p:spPr>
          <a:xfrm>
            <a:off x="5409577" y="1313868"/>
            <a:ext cx="1485709" cy="330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r">
              <a:defRPr sz="800"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rPr dirty="0"/>
              <a:t>www.yourwebsite.com</a:t>
            </a:r>
          </a:p>
        </p:txBody>
      </p:sp>
      <p:sp>
        <p:nvSpPr>
          <p:cNvPr id="5" name="Shape">
            <a:extLst>
              <a:ext uri="{FF2B5EF4-FFF2-40B4-BE49-F238E27FC236}">
                <a16:creationId xmlns:a16="http://schemas.microsoft.com/office/drawing/2014/main" id="{144EE58C-CF0B-4405-BFBE-57E72A81BBA8}"/>
              </a:ext>
            </a:extLst>
          </p:cNvPr>
          <p:cNvSpPr/>
          <p:nvPr/>
        </p:nvSpPr>
        <p:spPr>
          <a:xfrm>
            <a:off x="6979593" y="869644"/>
            <a:ext cx="251463" cy="384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gradFill>
            <a:gsLst>
              <a:gs pos="0">
                <a:srgbClr val="FB97FE"/>
              </a:gs>
              <a:gs pos="74000">
                <a:srgbClr val="5D24B5"/>
              </a:gs>
            </a:gsLst>
            <a:lin ang="2700000" scaled="1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6" name="Shape">
            <a:extLst>
              <a:ext uri="{FF2B5EF4-FFF2-40B4-BE49-F238E27FC236}">
                <a16:creationId xmlns:a16="http://schemas.microsoft.com/office/drawing/2014/main" id="{BFCCD747-7B69-46ED-B67F-8349EBA5FD6A}"/>
              </a:ext>
            </a:extLst>
          </p:cNvPr>
          <p:cNvSpPr/>
          <p:nvPr/>
        </p:nvSpPr>
        <p:spPr>
          <a:xfrm>
            <a:off x="6979593" y="450544"/>
            <a:ext cx="251463" cy="384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gradFill>
            <a:gsLst>
              <a:gs pos="0">
                <a:srgbClr val="FB97FE"/>
              </a:gs>
              <a:gs pos="74000">
                <a:srgbClr val="5D24B5"/>
              </a:gs>
            </a:gsLst>
            <a:lin ang="2700000" scaled="1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7" name="Shape">
            <a:extLst>
              <a:ext uri="{FF2B5EF4-FFF2-40B4-BE49-F238E27FC236}">
                <a16:creationId xmlns:a16="http://schemas.microsoft.com/office/drawing/2014/main" id="{46AFB95D-14D9-4693-9C1B-39AEEA198C18}"/>
              </a:ext>
            </a:extLst>
          </p:cNvPr>
          <p:cNvSpPr/>
          <p:nvPr/>
        </p:nvSpPr>
        <p:spPr>
          <a:xfrm>
            <a:off x="6979593" y="1288745"/>
            <a:ext cx="251463" cy="384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gradFill>
            <a:gsLst>
              <a:gs pos="0">
                <a:srgbClr val="FB97FE"/>
              </a:gs>
              <a:gs pos="74000">
                <a:srgbClr val="5D24B5"/>
              </a:gs>
            </a:gsLst>
            <a:lin ang="2700000" scaled="1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8" name="Shape">
            <a:extLst>
              <a:ext uri="{FF2B5EF4-FFF2-40B4-BE49-F238E27FC236}">
                <a16:creationId xmlns:a16="http://schemas.microsoft.com/office/drawing/2014/main" id="{1A0E8671-9259-49B2-AC6A-DDFC0E194432}"/>
              </a:ext>
            </a:extLst>
          </p:cNvPr>
          <p:cNvSpPr/>
          <p:nvPr/>
        </p:nvSpPr>
        <p:spPr>
          <a:xfrm>
            <a:off x="7030393" y="564843"/>
            <a:ext cx="153910" cy="152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11" h="20618" extrusionOk="0">
                <a:moveTo>
                  <a:pt x="15805" y="4835"/>
                </a:moveTo>
                <a:cubicBezTo>
                  <a:pt x="17846" y="6893"/>
                  <a:pt x="18696" y="9121"/>
                  <a:pt x="18356" y="11007"/>
                </a:cubicBezTo>
                <a:cubicBezTo>
                  <a:pt x="18356" y="11007"/>
                  <a:pt x="18186" y="11521"/>
                  <a:pt x="18696" y="12035"/>
                </a:cubicBezTo>
                <a:cubicBezTo>
                  <a:pt x="19206" y="12550"/>
                  <a:pt x="19887" y="12378"/>
                  <a:pt x="20227" y="12035"/>
                </a:cubicBezTo>
                <a:cubicBezTo>
                  <a:pt x="20567" y="11693"/>
                  <a:pt x="20567" y="11350"/>
                  <a:pt x="20567" y="11350"/>
                </a:cubicBezTo>
                <a:cubicBezTo>
                  <a:pt x="20737" y="9807"/>
                  <a:pt x="20567" y="6550"/>
                  <a:pt x="17335" y="3293"/>
                </a:cubicBezTo>
                <a:cubicBezTo>
                  <a:pt x="14274" y="207"/>
                  <a:pt x="11042" y="-136"/>
                  <a:pt x="9342" y="35"/>
                </a:cubicBezTo>
                <a:cubicBezTo>
                  <a:pt x="9342" y="35"/>
                  <a:pt x="9002" y="35"/>
                  <a:pt x="8661" y="378"/>
                </a:cubicBezTo>
                <a:cubicBezTo>
                  <a:pt x="8321" y="721"/>
                  <a:pt x="8151" y="1407"/>
                  <a:pt x="8661" y="1921"/>
                </a:cubicBezTo>
                <a:cubicBezTo>
                  <a:pt x="9002" y="2264"/>
                  <a:pt x="9682" y="2264"/>
                  <a:pt x="9682" y="2264"/>
                </a:cubicBezTo>
                <a:cubicBezTo>
                  <a:pt x="11553" y="1921"/>
                  <a:pt x="13764" y="2778"/>
                  <a:pt x="15805" y="4835"/>
                </a:cubicBezTo>
                <a:cubicBezTo>
                  <a:pt x="15805" y="4835"/>
                  <a:pt x="15805" y="4835"/>
                  <a:pt x="15805" y="4835"/>
                </a:cubicBezTo>
                <a:close/>
                <a:moveTo>
                  <a:pt x="10702" y="3978"/>
                </a:moveTo>
                <a:cubicBezTo>
                  <a:pt x="10702" y="3978"/>
                  <a:pt x="10192" y="3807"/>
                  <a:pt x="9682" y="4321"/>
                </a:cubicBezTo>
                <a:cubicBezTo>
                  <a:pt x="9342" y="4664"/>
                  <a:pt x="9342" y="5350"/>
                  <a:pt x="9682" y="5864"/>
                </a:cubicBezTo>
                <a:cubicBezTo>
                  <a:pt x="9852" y="6035"/>
                  <a:pt x="10362" y="6207"/>
                  <a:pt x="10362" y="6207"/>
                </a:cubicBezTo>
                <a:cubicBezTo>
                  <a:pt x="11043" y="6378"/>
                  <a:pt x="12063" y="6550"/>
                  <a:pt x="13254" y="7750"/>
                </a:cubicBezTo>
                <a:cubicBezTo>
                  <a:pt x="14274" y="8778"/>
                  <a:pt x="14614" y="9978"/>
                  <a:pt x="14784" y="10664"/>
                </a:cubicBezTo>
                <a:cubicBezTo>
                  <a:pt x="14784" y="10664"/>
                  <a:pt x="14784" y="11007"/>
                  <a:pt x="15125" y="11350"/>
                </a:cubicBezTo>
                <a:cubicBezTo>
                  <a:pt x="15465" y="11693"/>
                  <a:pt x="16315" y="11693"/>
                  <a:pt x="16655" y="11350"/>
                </a:cubicBezTo>
                <a:cubicBezTo>
                  <a:pt x="16995" y="11007"/>
                  <a:pt x="16995" y="10321"/>
                  <a:pt x="16995" y="10321"/>
                </a:cubicBezTo>
                <a:cubicBezTo>
                  <a:pt x="16825" y="8950"/>
                  <a:pt x="16145" y="7407"/>
                  <a:pt x="14954" y="6207"/>
                </a:cubicBezTo>
                <a:cubicBezTo>
                  <a:pt x="13424" y="4835"/>
                  <a:pt x="12063" y="4150"/>
                  <a:pt x="10702" y="3978"/>
                </a:cubicBezTo>
                <a:cubicBezTo>
                  <a:pt x="10702" y="3978"/>
                  <a:pt x="10702" y="3978"/>
                  <a:pt x="10702" y="3978"/>
                </a:cubicBezTo>
                <a:close/>
                <a:moveTo>
                  <a:pt x="7981" y="12721"/>
                </a:moveTo>
                <a:cubicBezTo>
                  <a:pt x="9852" y="14607"/>
                  <a:pt x="11893" y="16321"/>
                  <a:pt x="12743" y="15464"/>
                </a:cubicBezTo>
                <a:cubicBezTo>
                  <a:pt x="13934" y="14264"/>
                  <a:pt x="14614" y="13235"/>
                  <a:pt x="17335" y="15293"/>
                </a:cubicBezTo>
                <a:cubicBezTo>
                  <a:pt x="20057" y="17521"/>
                  <a:pt x="18016" y="18893"/>
                  <a:pt x="16825" y="20093"/>
                </a:cubicBezTo>
                <a:cubicBezTo>
                  <a:pt x="15465" y="21464"/>
                  <a:pt x="10532" y="20264"/>
                  <a:pt x="5430" y="15121"/>
                </a:cubicBezTo>
                <a:cubicBezTo>
                  <a:pt x="498" y="10150"/>
                  <a:pt x="-863" y="5007"/>
                  <a:pt x="498" y="3635"/>
                </a:cubicBezTo>
                <a:cubicBezTo>
                  <a:pt x="1688" y="2435"/>
                  <a:pt x="3049" y="378"/>
                  <a:pt x="5260" y="3121"/>
                </a:cubicBezTo>
                <a:cubicBezTo>
                  <a:pt x="7471" y="5864"/>
                  <a:pt x="6280" y="6550"/>
                  <a:pt x="5090" y="7750"/>
                </a:cubicBezTo>
                <a:cubicBezTo>
                  <a:pt x="4409" y="8778"/>
                  <a:pt x="6110" y="11007"/>
                  <a:pt x="7981" y="12721"/>
                </a:cubicBezTo>
                <a:cubicBezTo>
                  <a:pt x="7981" y="12721"/>
                  <a:pt x="7981" y="12721"/>
                  <a:pt x="7981" y="12721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9" name="Shape">
            <a:extLst>
              <a:ext uri="{FF2B5EF4-FFF2-40B4-BE49-F238E27FC236}">
                <a16:creationId xmlns:a16="http://schemas.microsoft.com/office/drawing/2014/main" id="{4B6FB3EF-036E-4CE7-B2DE-D1956E7250B4}"/>
              </a:ext>
            </a:extLst>
          </p:cNvPr>
          <p:cNvSpPr/>
          <p:nvPr/>
        </p:nvSpPr>
        <p:spPr>
          <a:xfrm>
            <a:off x="7043095" y="983943"/>
            <a:ext cx="114301" cy="1714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0080"/>
                </a:moveTo>
                <a:cubicBezTo>
                  <a:pt x="8400" y="10080"/>
                  <a:pt x="6480" y="8800"/>
                  <a:pt x="6480" y="7200"/>
                </a:cubicBezTo>
                <a:cubicBezTo>
                  <a:pt x="6480" y="5600"/>
                  <a:pt x="8400" y="4320"/>
                  <a:pt x="10800" y="4320"/>
                </a:cubicBezTo>
                <a:cubicBezTo>
                  <a:pt x="13200" y="4320"/>
                  <a:pt x="15120" y="5600"/>
                  <a:pt x="15120" y="7200"/>
                </a:cubicBezTo>
                <a:cubicBezTo>
                  <a:pt x="15120" y="8800"/>
                  <a:pt x="13200" y="10080"/>
                  <a:pt x="10800" y="10080"/>
                </a:cubicBezTo>
                <a:close/>
                <a:moveTo>
                  <a:pt x="10800" y="0"/>
                </a:moveTo>
                <a:cubicBezTo>
                  <a:pt x="4800" y="0"/>
                  <a:pt x="0" y="3200"/>
                  <a:pt x="0" y="7200"/>
                </a:cubicBezTo>
                <a:cubicBezTo>
                  <a:pt x="0" y="7520"/>
                  <a:pt x="0" y="8000"/>
                  <a:pt x="240" y="8320"/>
                </a:cubicBezTo>
                <a:cubicBezTo>
                  <a:pt x="720" y="11520"/>
                  <a:pt x="5040" y="17760"/>
                  <a:pt x="10800" y="21600"/>
                </a:cubicBezTo>
                <a:cubicBezTo>
                  <a:pt x="17280" y="16800"/>
                  <a:pt x="19920" y="12000"/>
                  <a:pt x="20880" y="9920"/>
                </a:cubicBezTo>
                <a:cubicBezTo>
                  <a:pt x="21360" y="9120"/>
                  <a:pt x="21600" y="8160"/>
                  <a:pt x="21600" y="7360"/>
                </a:cubicBezTo>
                <a:cubicBezTo>
                  <a:pt x="21600" y="3200"/>
                  <a:pt x="16800" y="0"/>
                  <a:pt x="10800" y="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" name="Shape">
            <a:extLst>
              <a:ext uri="{FF2B5EF4-FFF2-40B4-BE49-F238E27FC236}">
                <a16:creationId xmlns:a16="http://schemas.microsoft.com/office/drawing/2014/main" id="{C61FB1EF-42A5-4A2F-8492-BE9786BB072E}"/>
              </a:ext>
            </a:extLst>
          </p:cNvPr>
          <p:cNvSpPr/>
          <p:nvPr/>
        </p:nvSpPr>
        <p:spPr>
          <a:xfrm>
            <a:off x="7030393" y="1403045"/>
            <a:ext cx="153673" cy="1600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031" y="12343"/>
                </a:moveTo>
                <a:cubicBezTo>
                  <a:pt x="11603" y="11314"/>
                  <a:pt x="10354" y="9943"/>
                  <a:pt x="9461" y="8229"/>
                </a:cubicBezTo>
                <a:cubicBezTo>
                  <a:pt x="12139" y="6686"/>
                  <a:pt x="14459" y="4800"/>
                  <a:pt x="15709" y="3257"/>
                </a:cubicBezTo>
                <a:cubicBezTo>
                  <a:pt x="16959" y="4114"/>
                  <a:pt x="18030" y="5314"/>
                  <a:pt x="18744" y="6686"/>
                </a:cubicBezTo>
                <a:cubicBezTo>
                  <a:pt x="17851" y="8571"/>
                  <a:pt x="15888" y="10629"/>
                  <a:pt x="13031" y="12343"/>
                </a:cubicBezTo>
                <a:close/>
                <a:moveTo>
                  <a:pt x="3927" y="16457"/>
                </a:moveTo>
                <a:cubicBezTo>
                  <a:pt x="2678" y="15086"/>
                  <a:pt x="1785" y="13371"/>
                  <a:pt x="1607" y="11486"/>
                </a:cubicBezTo>
                <a:cubicBezTo>
                  <a:pt x="3570" y="10971"/>
                  <a:pt x="5712" y="10114"/>
                  <a:pt x="8033" y="8914"/>
                </a:cubicBezTo>
                <a:cubicBezTo>
                  <a:pt x="8926" y="10629"/>
                  <a:pt x="10175" y="12000"/>
                  <a:pt x="11603" y="13200"/>
                </a:cubicBezTo>
                <a:cubicBezTo>
                  <a:pt x="9283" y="14571"/>
                  <a:pt x="6783" y="15600"/>
                  <a:pt x="3927" y="16457"/>
                </a:cubicBezTo>
                <a:close/>
                <a:moveTo>
                  <a:pt x="3213" y="5486"/>
                </a:moveTo>
                <a:cubicBezTo>
                  <a:pt x="3927" y="6000"/>
                  <a:pt x="4641" y="6171"/>
                  <a:pt x="5534" y="6000"/>
                </a:cubicBezTo>
                <a:cubicBezTo>
                  <a:pt x="5891" y="6000"/>
                  <a:pt x="6248" y="5829"/>
                  <a:pt x="6783" y="5657"/>
                </a:cubicBezTo>
                <a:cubicBezTo>
                  <a:pt x="6962" y="6343"/>
                  <a:pt x="7141" y="6857"/>
                  <a:pt x="7319" y="7371"/>
                </a:cubicBezTo>
                <a:cubicBezTo>
                  <a:pt x="5355" y="8400"/>
                  <a:pt x="3392" y="9257"/>
                  <a:pt x="1607" y="9771"/>
                </a:cubicBezTo>
                <a:cubicBezTo>
                  <a:pt x="1785" y="8229"/>
                  <a:pt x="2321" y="6857"/>
                  <a:pt x="3213" y="5486"/>
                </a:cubicBezTo>
                <a:close/>
                <a:moveTo>
                  <a:pt x="7855" y="2057"/>
                </a:moveTo>
                <a:cubicBezTo>
                  <a:pt x="8033" y="2400"/>
                  <a:pt x="8033" y="2571"/>
                  <a:pt x="7855" y="2743"/>
                </a:cubicBezTo>
                <a:cubicBezTo>
                  <a:pt x="7498" y="3600"/>
                  <a:pt x="6427" y="4286"/>
                  <a:pt x="5355" y="4286"/>
                </a:cubicBezTo>
                <a:cubicBezTo>
                  <a:pt x="4998" y="4286"/>
                  <a:pt x="4641" y="4286"/>
                  <a:pt x="4284" y="4114"/>
                </a:cubicBezTo>
                <a:cubicBezTo>
                  <a:pt x="5355" y="3257"/>
                  <a:pt x="6605" y="2571"/>
                  <a:pt x="7855" y="2057"/>
                </a:cubicBezTo>
                <a:close/>
                <a:moveTo>
                  <a:pt x="9461" y="3600"/>
                </a:moveTo>
                <a:cubicBezTo>
                  <a:pt x="9640" y="3086"/>
                  <a:pt x="9640" y="2400"/>
                  <a:pt x="9640" y="1886"/>
                </a:cubicBezTo>
                <a:cubicBezTo>
                  <a:pt x="9997" y="1886"/>
                  <a:pt x="10354" y="1714"/>
                  <a:pt x="10711" y="1714"/>
                </a:cubicBezTo>
                <a:cubicBezTo>
                  <a:pt x="11960" y="1714"/>
                  <a:pt x="13210" y="2057"/>
                  <a:pt x="14281" y="2400"/>
                </a:cubicBezTo>
                <a:cubicBezTo>
                  <a:pt x="13031" y="3771"/>
                  <a:pt x="11246" y="5314"/>
                  <a:pt x="8926" y="6686"/>
                </a:cubicBezTo>
                <a:cubicBezTo>
                  <a:pt x="8747" y="6171"/>
                  <a:pt x="8568" y="5486"/>
                  <a:pt x="8390" y="4971"/>
                </a:cubicBezTo>
                <a:cubicBezTo>
                  <a:pt x="8926" y="4457"/>
                  <a:pt x="9283" y="3943"/>
                  <a:pt x="9461" y="3600"/>
                </a:cubicBezTo>
                <a:close/>
                <a:moveTo>
                  <a:pt x="10711" y="0"/>
                </a:moveTo>
                <a:cubicBezTo>
                  <a:pt x="4820" y="0"/>
                  <a:pt x="0" y="4800"/>
                  <a:pt x="0" y="10457"/>
                </a:cubicBezTo>
                <a:cubicBezTo>
                  <a:pt x="0" y="16286"/>
                  <a:pt x="4820" y="20914"/>
                  <a:pt x="10711" y="20914"/>
                </a:cubicBezTo>
                <a:cubicBezTo>
                  <a:pt x="11068" y="20914"/>
                  <a:pt x="11425" y="20914"/>
                  <a:pt x="11603" y="20914"/>
                </a:cubicBezTo>
                <a:lnTo>
                  <a:pt x="11782" y="20914"/>
                </a:lnTo>
                <a:lnTo>
                  <a:pt x="11782" y="20743"/>
                </a:lnTo>
                <a:lnTo>
                  <a:pt x="11603" y="19543"/>
                </a:lnTo>
                <a:lnTo>
                  <a:pt x="11603" y="19371"/>
                </a:lnTo>
                <a:lnTo>
                  <a:pt x="11425" y="19371"/>
                </a:lnTo>
                <a:cubicBezTo>
                  <a:pt x="11246" y="19371"/>
                  <a:pt x="11246" y="19371"/>
                  <a:pt x="11068" y="19371"/>
                </a:cubicBezTo>
                <a:cubicBezTo>
                  <a:pt x="10889" y="19371"/>
                  <a:pt x="10711" y="19371"/>
                  <a:pt x="10711" y="19371"/>
                </a:cubicBezTo>
                <a:cubicBezTo>
                  <a:pt x="8747" y="19371"/>
                  <a:pt x="6962" y="18686"/>
                  <a:pt x="5355" y="17657"/>
                </a:cubicBezTo>
                <a:cubicBezTo>
                  <a:pt x="12139" y="15257"/>
                  <a:pt x="17137" y="12000"/>
                  <a:pt x="19458" y="8571"/>
                </a:cubicBezTo>
                <a:cubicBezTo>
                  <a:pt x="19636" y="9257"/>
                  <a:pt x="19815" y="9943"/>
                  <a:pt x="19815" y="10457"/>
                </a:cubicBezTo>
                <a:cubicBezTo>
                  <a:pt x="19815" y="12514"/>
                  <a:pt x="19101" y="14743"/>
                  <a:pt x="17494" y="16286"/>
                </a:cubicBezTo>
                <a:lnTo>
                  <a:pt x="17316" y="16457"/>
                </a:lnTo>
                <a:lnTo>
                  <a:pt x="17494" y="16629"/>
                </a:lnTo>
                <a:lnTo>
                  <a:pt x="18565" y="17314"/>
                </a:lnTo>
                <a:lnTo>
                  <a:pt x="18744" y="17486"/>
                </a:lnTo>
                <a:lnTo>
                  <a:pt x="18922" y="17314"/>
                </a:lnTo>
                <a:cubicBezTo>
                  <a:pt x="20529" y="15429"/>
                  <a:pt x="21600" y="13029"/>
                  <a:pt x="21600" y="10457"/>
                </a:cubicBezTo>
                <a:cubicBezTo>
                  <a:pt x="21422" y="4800"/>
                  <a:pt x="16602" y="0"/>
                  <a:pt x="10711" y="0"/>
                </a:cubicBezTo>
                <a:close/>
                <a:moveTo>
                  <a:pt x="13031" y="16114"/>
                </a:moveTo>
                <a:lnTo>
                  <a:pt x="12674" y="15943"/>
                </a:lnTo>
                <a:lnTo>
                  <a:pt x="12674" y="16286"/>
                </a:lnTo>
                <a:lnTo>
                  <a:pt x="12674" y="21086"/>
                </a:lnTo>
                <a:lnTo>
                  <a:pt x="12674" y="21600"/>
                </a:lnTo>
                <a:lnTo>
                  <a:pt x="13031" y="21257"/>
                </a:lnTo>
                <a:lnTo>
                  <a:pt x="14281" y="19714"/>
                </a:lnTo>
                <a:lnTo>
                  <a:pt x="15174" y="20914"/>
                </a:lnTo>
                <a:lnTo>
                  <a:pt x="15174" y="20914"/>
                </a:lnTo>
                <a:lnTo>
                  <a:pt x="16602" y="20914"/>
                </a:lnTo>
                <a:lnTo>
                  <a:pt x="16423" y="20571"/>
                </a:lnTo>
                <a:lnTo>
                  <a:pt x="15352" y="18857"/>
                </a:lnTo>
                <a:lnTo>
                  <a:pt x="17316" y="18343"/>
                </a:lnTo>
                <a:lnTo>
                  <a:pt x="17851" y="18171"/>
                </a:lnTo>
                <a:lnTo>
                  <a:pt x="17494" y="18000"/>
                </a:lnTo>
                <a:cubicBezTo>
                  <a:pt x="17494" y="18000"/>
                  <a:pt x="13031" y="16114"/>
                  <a:pt x="13031" y="16114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5069F4B-CB83-4F4C-A264-6C4A6119F54D}"/>
              </a:ext>
            </a:extLst>
          </p:cNvPr>
          <p:cNvSpPr txBox="1"/>
          <p:nvPr/>
        </p:nvSpPr>
        <p:spPr>
          <a:xfrm>
            <a:off x="977653" y="2791324"/>
            <a:ext cx="6274295" cy="34881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just"/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dolore magna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exercitation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ullamco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nisi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Duis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irure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reprehenderit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cillum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fugiat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pariatur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Excepteur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occaecat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cupidatat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proident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culpa qui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officia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deserunt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mollit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laborum</a:t>
            </a: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b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dolore magna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exercitation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ullamco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nisi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Duis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irure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reprehenderit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cillum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fugiat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pariatur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Excepteur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occaecat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cupidatat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proident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culpa qui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officia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deserunt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mollit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laborum</a:t>
            </a: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b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dolore magna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exercitation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ullamco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nisi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Duis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irure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reprehenderit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cillum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fugiat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pariatur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Excepteur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occaecat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cupidatat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proident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culpa qui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officia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deserunt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mollit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laborum</a:t>
            </a: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indent="0" algn="just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1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Gill San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BFA0E52-3D5F-4757-B611-448F663CC547}"/>
              </a:ext>
            </a:extLst>
          </p:cNvPr>
          <p:cNvSpPr txBox="1"/>
          <p:nvPr/>
        </p:nvSpPr>
        <p:spPr>
          <a:xfrm>
            <a:off x="977653" y="6747068"/>
            <a:ext cx="6274295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en-ID" sz="12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John Day</a:t>
            </a:r>
            <a:endParaRPr lang="en-ID" sz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/>
            <a:r>
              <a:rPr lang="en-ID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Your Tittle Here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8CFC161D-3819-4827-8621-7AE2EDC9DFD9}"/>
              </a:ext>
            </a:extLst>
          </p:cNvPr>
          <p:cNvGrpSpPr/>
          <p:nvPr/>
        </p:nvGrpSpPr>
        <p:grpSpPr>
          <a:xfrm>
            <a:off x="977653" y="721942"/>
            <a:ext cx="1324914" cy="1312954"/>
            <a:chOff x="4508373" y="1332965"/>
            <a:chExt cx="1324914" cy="1312954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F120809D-F1A3-4E17-8874-8E4984639E83}"/>
                </a:ext>
              </a:extLst>
            </p:cNvPr>
            <p:cNvSpPr txBox="1"/>
            <p:nvPr/>
          </p:nvSpPr>
          <p:spPr>
            <a:xfrm>
              <a:off x="4508373" y="2217660"/>
              <a:ext cx="1324914" cy="31803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txBody>
            <a:bodyPr rot="0" spcFirstLastPara="1" vertOverflow="overflow" horzOverflow="overflow" vert="horz" wrap="none" lIns="50800" tIns="50800" rIns="50800" bIns="50800" numCol="1" spcCol="38100" rtlCol="0" anchor="ctr">
              <a:spAutoFit/>
            </a:bodyPr>
            <a:lstStyle/>
            <a:p>
              <a: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spc="141" normalizeH="0" baseline="0" dirty="0">
                  <a:ln>
                    <a:noFill/>
                  </a:ln>
                  <a:solidFill>
                    <a:srgbClr val="414042"/>
                  </a:solidFill>
                  <a:effectLst/>
                  <a:uFillTx/>
                  <a:latin typeface="HarabaraMaisBold-HarabaraMaisBold"/>
                  <a:ea typeface="+mn-ea"/>
                  <a:cs typeface="+mn-cs"/>
                  <a:sym typeface="HarabaraMaisBold-HarabaraMaisBold"/>
                  <a:rtl val="0"/>
                </a:rPr>
                <a:t>BRANDNAME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A215DB59-0C60-4BBB-97BD-C2441B247189}"/>
                </a:ext>
              </a:extLst>
            </p:cNvPr>
            <p:cNvSpPr txBox="1"/>
            <p:nvPr/>
          </p:nvSpPr>
          <p:spPr>
            <a:xfrm>
              <a:off x="4748381" y="2435605"/>
              <a:ext cx="917239" cy="21031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txBody>
            <a:bodyPr rot="0" spcFirstLastPara="1" vertOverflow="overflow" horzOverflow="overflow" vert="horz" wrap="none" lIns="50800" tIns="50800" rIns="50800" bIns="50800" numCol="1" spcCol="38100" rtlCol="0" anchor="ctr">
              <a:spAutoFit/>
            </a:bodyPr>
            <a:lstStyle/>
            <a:p>
              <a: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700" b="0" i="0" u="none" strike="noStrike" cap="none" spc="144" normalizeH="0" baseline="0" dirty="0">
                  <a:ln>
                    <a:noFill/>
                  </a:ln>
                  <a:solidFill>
                    <a:srgbClr val="414042"/>
                  </a:solidFill>
                  <a:effectLst/>
                  <a:uFillTx/>
                  <a:latin typeface="NexaBold"/>
                  <a:ea typeface="+mn-ea"/>
                  <a:cs typeface="+mn-cs"/>
                  <a:sym typeface="NexaBold"/>
                  <a:rtl val="0"/>
                </a:rPr>
                <a:t>PSYCHOLOGY</a:t>
              </a:r>
            </a:p>
          </p:txBody>
        </p:sp>
        <p:sp>
          <p:nvSpPr>
            <p:cNvPr id="17" name="Shape">
              <a:extLst>
                <a:ext uri="{FF2B5EF4-FFF2-40B4-BE49-F238E27FC236}">
                  <a16:creationId xmlns:a16="http://schemas.microsoft.com/office/drawing/2014/main" id="{0B2A8710-6708-4DF6-A82C-8BE4278E60BE}"/>
                </a:ext>
              </a:extLst>
            </p:cNvPr>
            <p:cNvSpPr/>
            <p:nvPr/>
          </p:nvSpPr>
          <p:spPr>
            <a:xfrm>
              <a:off x="5272964" y="1332965"/>
              <a:ext cx="172502" cy="1725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81" y="12169"/>
                  </a:moveTo>
                  <a:lnTo>
                    <a:pt x="12169" y="12169"/>
                  </a:lnTo>
                  <a:lnTo>
                    <a:pt x="12169" y="16381"/>
                  </a:lnTo>
                  <a:lnTo>
                    <a:pt x="9431" y="16381"/>
                  </a:lnTo>
                  <a:lnTo>
                    <a:pt x="9431" y="12169"/>
                  </a:lnTo>
                  <a:lnTo>
                    <a:pt x="5219" y="12169"/>
                  </a:lnTo>
                  <a:lnTo>
                    <a:pt x="5219" y="9431"/>
                  </a:lnTo>
                  <a:lnTo>
                    <a:pt x="9431" y="9431"/>
                  </a:lnTo>
                  <a:lnTo>
                    <a:pt x="9431" y="5219"/>
                  </a:lnTo>
                  <a:lnTo>
                    <a:pt x="12169" y="5219"/>
                  </a:lnTo>
                  <a:lnTo>
                    <a:pt x="12169" y="9431"/>
                  </a:lnTo>
                  <a:lnTo>
                    <a:pt x="16381" y="9431"/>
                  </a:lnTo>
                  <a:cubicBezTo>
                    <a:pt x="16381" y="9431"/>
                    <a:pt x="16381" y="12169"/>
                    <a:pt x="16381" y="12169"/>
                  </a:cubicBezTo>
                  <a:close/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5"/>
                    <a:pt x="4835" y="21600"/>
                    <a:pt x="10800" y="21600"/>
                  </a:cubicBezTo>
                  <a:cubicBezTo>
                    <a:pt x="16765" y="21600"/>
                    <a:pt x="21600" y="16765"/>
                    <a:pt x="21600" y="10800"/>
                  </a:cubicBezTo>
                  <a:cubicBezTo>
                    <a:pt x="21600" y="4835"/>
                    <a:pt x="16765" y="0"/>
                    <a:pt x="1080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B97FE"/>
                </a:gs>
                <a:gs pos="100000">
                  <a:srgbClr val="5D24B5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8" name="Shape">
              <a:extLst>
                <a:ext uri="{FF2B5EF4-FFF2-40B4-BE49-F238E27FC236}">
                  <a16:creationId xmlns:a16="http://schemas.microsoft.com/office/drawing/2014/main" id="{F6F8EBE1-E210-45CC-8A41-C50CC748B3F1}"/>
                </a:ext>
              </a:extLst>
            </p:cNvPr>
            <p:cNvSpPr/>
            <p:nvPr/>
          </p:nvSpPr>
          <p:spPr>
            <a:xfrm>
              <a:off x="4920088" y="1418338"/>
              <a:ext cx="237659" cy="2376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604" y="13057"/>
                  </a:moveTo>
                  <a:lnTo>
                    <a:pt x="17185" y="15883"/>
                  </a:lnTo>
                  <a:lnTo>
                    <a:pt x="12522" y="13902"/>
                  </a:lnTo>
                  <a:cubicBezTo>
                    <a:pt x="11969" y="13974"/>
                    <a:pt x="11393" y="14013"/>
                    <a:pt x="10800" y="14013"/>
                  </a:cubicBezTo>
                  <a:cubicBezTo>
                    <a:pt x="6645" y="14013"/>
                    <a:pt x="3277" y="12156"/>
                    <a:pt x="3277" y="9865"/>
                  </a:cubicBezTo>
                  <a:cubicBezTo>
                    <a:pt x="3277" y="7574"/>
                    <a:pt x="6645" y="5717"/>
                    <a:pt x="10800" y="5717"/>
                  </a:cubicBezTo>
                  <a:cubicBezTo>
                    <a:pt x="14955" y="5717"/>
                    <a:pt x="18323" y="7574"/>
                    <a:pt x="18323" y="9865"/>
                  </a:cubicBezTo>
                  <a:cubicBezTo>
                    <a:pt x="18323" y="11149"/>
                    <a:pt x="17265" y="12296"/>
                    <a:pt x="15604" y="13057"/>
                  </a:cubicBezTo>
                  <a:close/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5"/>
                    <a:pt x="4835" y="21600"/>
                    <a:pt x="10800" y="21600"/>
                  </a:cubicBezTo>
                  <a:cubicBezTo>
                    <a:pt x="16765" y="21600"/>
                    <a:pt x="21600" y="16765"/>
                    <a:pt x="21600" y="10800"/>
                  </a:cubicBezTo>
                  <a:cubicBezTo>
                    <a:pt x="21600" y="4835"/>
                    <a:pt x="16765" y="0"/>
                    <a:pt x="1080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B97FE"/>
                </a:gs>
                <a:gs pos="100000">
                  <a:srgbClr val="5D24B5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9" name="Shape">
              <a:extLst>
                <a:ext uri="{FF2B5EF4-FFF2-40B4-BE49-F238E27FC236}">
                  <a16:creationId xmlns:a16="http://schemas.microsoft.com/office/drawing/2014/main" id="{B7D78D51-D44A-457C-8034-1E6521ED46A2}"/>
                </a:ext>
              </a:extLst>
            </p:cNvPr>
            <p:cNvSpPr/>
            <p:nvPr/>
          </p:nvSpPr>
          <p:spPr>
            <a:xfrm>
              <a:off x="5187591" y="1541655"/>
              <a:ext cx="330731" cy="3307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782" y="9652"/>
                  </a:moveTo>
                  <a:cubicBezTo>
                    <a:pt x="16392" y="11379"/>
                    <a:pt x="15370" y="12725"/>
                    <a:pt x="14103" y="13906"/>
                  </a:cubicBezTo>
                  <a:cubicBezTo>
                    <a:pt x="13192" y="14754"/>
                    <a:pt x="12157" y="15429"/>
                    <a:pt x="11075" y="16038"/>
                  </a:cubicBezTo>
                  <a:cubicBezTo>
                    <a:pt x="10867" y="16155"/>
                    <a:pt x="10715" y="16140"/>
                    <a:pt x="10512" y="16029"/>
                  </a:cubicBezTo>
                  <a:cubicBezTo>
                    <a:pt x="8804" y="15088"/>
                    <a:pt x="7259" y="13952"/>
                    <a:pt x="6098" y="12360"/>
                  </a:cubicBezTo>
                  <a:cubicBezTo>
                    <a:pt x="5404" y="11409"/>
                    <a:pt x="4861" y="10384"/>
                    <a:pt x="4738" y="9185"/>
                  </a:cubicBezTo>
                  <a:cubicBezTo>
                    <a:pt x="4563" y="7478"/>
                    <a:pt x="5807" y="5839"/>
                    <a:pt x="7503" y="5548"/>
                  </a:cubicBezTo>
                  <a:cubicBezTo>
                    <a:pt x="8734" y="5338"/>
                    <a:pt x="9785" y="5690"/>
                    <a:pt x="10658" y="6579"/>
                  </a:cubicBezTo>
                  <a:cubicBezTo>
                    <a:pt x="10687" y="6609"/>
                    <a:pt x="10714" y="6640"/>
                    <a:pt x="10745" y="6667"/>
                  </a:cubicBezTo>
                  <a:cubicBezTo>
                    <a:pt x="10759" y="6679"/>
                    <a:pt x="10781" y="6682"/>
                    <a:pt x="10818" y="6695"/>
                  </a:cubicBezTo>
                  <a:cubicBezTo>
                    <a:pt x="11274" y="6200"/>
                    <a:pt x="11814" y="5810"/>
                    <a:pt x="12478" y="5628"/>
                  </a:cubicBezTo>
                  <a:cubicBezTo>
                    <a:pt x="13745" y="5280"/>
                    <a:pt x="14887" y="5545"/>
                    <a:pt x="15828" y="6452"/>
                  </a:cubicBezTo>
                  <a:cubicBezTo>
                    <a:pt x="16732" y="7323"/>
                    <a:pt x="17061" y="8419"/>
                    <a:pt x="16782" y="9652"/>
                  </a:cubicBezTo>
                  <a:close/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5"/>
                    <a:pt x="4835" y="21600"/>
                    <a:pt x="10800" y="21600"/>
                  </a:cubicBezTo>
                  <a:cubicBezTo>
                    <a:pt x="16765" y="21600"/>
                    <a:pt x="21600" y="16765"/>
                    <a:pt x="21600" y="10800"/>
                  </a:cubicBezTo>
                  <a:cubicBezTo>
                    <a:pt x="21600" y="4835"/>
                    <a:pt x="16765" y="0"/>
                    <a:pt x="1080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B97FE"/>
                </a:gs>
                <a:gs pos="100000">
                  <a:srgbClr val="5D24B5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0" name="Shape">
              <a:extLst>
                <a:ext uri="{FF2B5EF4-FFF2-40B4-BE49-F238E27FC236}">
                  <a16:creationId xmlns:a16="http://schemas.microsoft.com/office/drawing/2014/main" id="{27A59EEF-BC19-4117-934C-23BA4280BBB3}"/>
                </a:ext>
              </a:extLst>
            </p:cNvPr>
            <p:cNvSpPr/>
            <p:nvPr/>
          </p:nvSpPr>
          <p:spPr>
            <a:xfrm>
              <a:off x="4768314" y="1534066"/>
              <a:ext cx="877373" cy="6720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82" h="21420" extrusionOk="0">
                  <a:moveTo>
                    <a:pt x="14178" y="11724"/>
                  </a:moveTo>
                  <a:cubicBezTo>
                    <a:pt x="9568" y="11474"/>
                    <a:pt x="10256" y="6455"/>
                    <a:pt x="8139" y="5381"/>
                  </a:cubicBezTo>
                  <a:cubicBezTo>
                    <a:pt x="4698" y="3635"/>
                    <a:pt x="2800" y="5190"/>
                    <a:pt x="2792" y="0"/>
                  </a:cubicBezTo>
                  <a:cubicBezTo>
                    <a:pt x="2402" y="1636"/>
                    <a:pt x="2280" y="3410"/>
                    <a:pt x="1852" y="5040"/>
                  </a:cubicBezTo>
                  <a:cubicBezTo>
                    <a:pt x="1560" y="6152"/>
                    <a:pt x="1108" y="6975"/>
                    <a:pt x="549" y="7871"/>
                  </a:cubicBezTo>
                  <a:cubicBezTo>
                    <a:pt x="184" y="8457"/>
                    <a:pt x="-418" y="9514"/>
                    <a:pt x="433" y="9914"/>
                  </a:cubicBezTo>
                  <a:cubicBezTo>
                    <a:pt x="725" y="10051"/>
                    <a:pt x="1046" y="10013"/>
                    <a:pt x="1353" y="10068"/>
                  </a:cubicBezTo>
                  <a:cubicBezTo>
                    <a:pt x="1353" y="10068"/>
                    <a:pt x="1354" y="10068"/>
                    <a:pt x="1354" y="10068"/>
                  </a:cubicBezTo>
                  <a:cubicBezTo>
                    <a:pt x="1860" y="10159"/>
                    <a:pt x="2130" y="10606"/>
                    <a:pt x="1945" y="11297"/>
                  </a:cubicBezTo>
                  <a:cubicBezTo>
                    <a:pt x="1812" y="11792"/>
                    <a:pt x="1018" y="13242"/>
                    <a:pt x="1779" y="13455"/>
                  </a:cubicBezTo>
                  <a:cubicBezTo>
                    <a:pt x="2058" y="13532"/>
                    <a:pt x="2351" y="13577"/>
                    <a:pt x="2605" y="13732"/>
                  </a:cubicBezTo>
                  <a:cubicBezTo>
                    <a:pt x="2304" y="13720"/>
                    <a:pt x="1983" y="13802"/>
                    <a:pt x="1753" y="14088"/>
                  </a:cubicBezTo>
                  <a:cubicBezTo>
                    <a:pt x="1067" y="14941"/>
                    <a:pt x="1708" y="15441"/>
                    <a:pt x="2120" y="16148"/>
                  </a:cubicBezTo>
                  <a:cubicBezTo>
                    <a:pt x="2619" y="17005"/>
                    <a:pt x="2337" y="18136"/>
                    <a:pt x="2569" y="19102"/>
                  </a:cubicBezTo>
                  <a:cubicBezTo>
                    <a:pt x="3012" y="20948"/>
                    <a:pt x="4628" y="20461"/>
                    <a:pt x="5693" y="20016"/>
                  </a:cubicBezTo>
                  <a:cubicBezTo>
                    <a:pt x="6363" y="19736"/>
                    <a:pt x="7031" y="19404"/>
                    <a:pt x="7732" y="19326"/>
                  </a:cubicBezTo>
                  <a:cubicBezTo>
                    <a:pt x="8688" y="19220"/>
                    <a:pt x="9557" y="19872"/>
                    <a:pt x="10109" y="20882"/>
                  </a:cubicBezTo>
                  <a:cubicBezTo>
                    <a:pt x="10110" y="20885"/>
                    <a:pt x="10112" y="20887"/>
                    <a:pt x="10113" y="20889"/>
                  </a:cubicBezTo>
                  <a:cubicBezTo>
                    <a:pt x="10431" y="21482"/>
                    <a:pt x="11060" y="21600"/>
                    <a:pt x="11481" y="21133"/>
                  </a:cubicBezTo>
                  <a:cubicBezTo>
                    <a:pt x="11649" y="20946"/>
                    <a:pt x="11808" y="20739"/>
                    <a:pt x="11956" y="20507"/>
                  </a:cubicBezTo>
                  <a:cubicBezTo>
                    <a:pt x="12787" y="19206"/>
                    <a:pt x="12796" y="17375"/>
                    <a:pt x="13567" y="16044"/>
                  </a:cubicBezTo>
                  <a:cubicBezTo>
                    <a:pt x="14516" y="14407"/>
                    <a:pt x="16023" y="15164"/>
                    <a:pt x="17340" y="15860"/>
                  </a:cubicBezTo>
                  <a:cubicBezTo>
                    <a:pt x="17821" y="16113"/>
                    <a:pt x="18369" y="15858"/>
                    <a:pt x="18622" y="15261"/>
                  </a:cubicBezTo>
                  <a:cubicBezTo>
                    <a:pt x="19307" y="13645"/>
                    <a:pt x="20728" y="10421"/>
                    <a:pt x="21182" y="6935"/>
                  </a:cubicBezTo>
                  <a:cubicBezTo>
                    <a:pt x="18969" y="5381"/>
                    <a:pt x="17733" y="11916"/>
                    <a:pt x="14178" y="1172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B97FE"/>
                </a:gs>
                <a:gs pos="100000">
                  <a:srgbClr val="5D24B5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1" name="Circle">
              <a:extLst>
                <a:ext uri="{FF2B5EF4-FFF2-40B4-BE49-F238E27FC236}">
                  <a16:creationId xmlns:a16="http://schemas.microsoft.com/office/drawing/2014/main" id="{33CC6E82-7624-4CA9-88F0-CE627DE58C09}"/>
                </a:ext>
              </a:extLst>
            </p:cNvPr>
            <p:cNvSpPr/>
            <p:nvPr/>
          </p:nvSpPr>
          <p:spPr>
            <a:xfrm>
              <a:off x="4999770" y="1518889"/>
              <a:ext cx="18765" cy="18765"/>
            </a:xfrm>
            <a:prstGeom prst="ellipse">
              <a:avLst/>
            </a:prstGeom>
            <a:gradFill flip="none" rotWithShape="1">
              <a:gsLst>
                <a:gs pos="0">
                  <a:srgbClr val="FB97FE"/>
                </a:gs>
                <a:gs pos="100000">
                  <a:srgbClr val="5D24B5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2" name="Circle">
              <a:extLst>
                <a:ext uri="{FF2B5EF4-FFF2-40B4-BE49-F238E27FC236}">
                  <a16:creationId xmlns:a16="http://schemas.microsoft.com/office/drawing/2014/main" id="{22AE6A39-3823-4A7F-AB03-176FAAE4267F}"/>
                </a:ext>
              </a:extLst>
            </p:cNvPr>
            <p:cNvSpPr/>
            <p:nvPr/>
          </p:nvSpPr>
          <p:spPr>
            <a:xfrm>
              <a:off x="5028228" y="1518889"/>
              <a:ext cx="18765" cy="18765"/>
            </a:xfrm>
            <a:prstGeom prst="ellipse">
              <a:avLst/>
            </a:prstGeom>
            <a:gradFill flip="none" rotWithShape="1">
              <a:gsLst>
                <a:gs pos="0">
                  <a:srgbClr val="FB97FE"/>
                </a:gs>
                <a:gs pos="100000">
                  <a:srgbClr val="5D24B5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3" name="Circle">
              <a:extLst>
                <a:ext uri="{FF2B5EF4-FFF2-40B4-BE49-F238E27FC236}">
                  <a16:creationId xmlns:a16="http://schemas.microsoft.com/office/drawing/2014/main" id="{8F738B9D-98B6-41E2-8D2E-A5D7EB779F38}"/>
                </a:ext>
              </a:extLst>
            </p:cNvPr>
            <p:cNvSpPr/>
            <p:nvPr/>
          </p:nvSpPr>
          <p:spPr>
            <a:xfrm>
              <a:off x="5056685" y="1518889"/>
              <a:ext cx="18765" cy="18765"/>
            </a:xfrm>
            <a:prstGeom prst="ellipse">
              <a:avLst/>
            </a:prstGeom>
            <a:gradFill flip="none" rotWithShape="1">
              <a:gsLst>
                <a:gs pos="0">
                  <a:srgbClr val="FB97FE"/>
                </a:gs>
                <a:gs pos="100000">
                  <a:srgbClr val="5D24B5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4" name="Shape">
              <a:extLst>
                <a:ext uri="{FF2B5EF4-FFF2-40B4-BE49-F238E27FC236}">
                  <a16:creationId xmlns:a16="http://schemas.microsoft.com/office/drawing/2014/main" id="{40B59236-A2AE-472D-9953-CDA325587035}"/>
                </a:ext>
              </a:extLst>
            </p:cNvPr>
            <p:cNvSpPr/>
            <p:nvPr/>
          </p:nvSpPr>
          <p:spPr>
            <a:xfrm>
              <a:off x="4813846" y="1534066"/>
              <a:ext cx="351240" cy="2473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457" extrusionOk="0">
                  <a:moveTo>
                    <a:pt x="21600" y="19132"/>
                  </a:moveTo>
                  <a:cubicBezTo>
                    <a:pt x="20650" y="16846"/>
                    <a:pt x="19652" y="14864"/>
                    <a:pt x="17902" y="13960"/>
                  </a:cubicBezTo>
                  <a:cubicBezTo>
                    <a:pt x="9138" y="9432"/>
                    <a:pt x="4305" y="13466"/>
                    <a:pt x="4284" y="0"/>
                  </a:cubicBezTo>
                  <a:cubicBezTo>
                    <a:pt x="3289" y="4244"/>
                    <a:pt x="2979" y="8847"/>
                    <a:pt x="1890" y="13076"/>
                  </a:cubicBezTo>
                  <a:cubicBezTo>
                    <a:pt x="1415" y="14918"/>
                    <a:pt x="772" y="16455"/>
                    <a:pt x="0" y="17931"/>
                  </a:cubicBezTo>
                  <a:cubicBezTo>
                    <a:pt x="5692" y="20283"/>
                    <a:pt x="13076" y="21600"/>
                    <a:pt x="21600" y="1913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4F5F5">
                    <a:alpha val="41000"/>
                  </a:srgbClr>
                </a:gs>
                <a:gs pos="100000">
                  <a:srgbClr val="F4F5F5">
                    <a:alpha val="41000"/>
                  </a:srgbClr>
                </a:gs>
              </a:gsLst>
              <a:lin ang="766566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5" name="Shape">
              <a:extLst>
                <a:ext uri="{FF2B5EF4-FFF2-40B4-BE49-F238E27FC236}">
                  <a16:creationId xmlns:a16="http://schemas.microsoft.com/office/drawing/2014/main" id="{C158B49A-76EB-4BEF-8662-5C6A7E49EBA1}"/>
                </a:ext>
              </a:extLst>
            </p:cNvPr>
            <p:cNvSpPr/>
            <p:nvPr/>
          </p:nvSpPr>
          <p:spPr>
            <a:xfrm>
              <a:off x="4958032" y="2040613"/>
              <a:ext cx="340920" cy="1660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539" extrusionOk="0">
                  <a:moveTo>
                    <a:pt x="21600" y="7664"/>
                  </a:moveTo>
                  <a:cubicBezTo>
                    <a:pt x="20278" y="1946"/>
                    <a:pt x="18154" y="-1397"/>
                    <a:pt x="13590" y="563"/>
                  </a:cubicBezTo>
                  <a:cubicBezTo>
                    <a:pt x="8433" y="2779"/>
                    <a:pt x="6441" y="10365"/>
                    <a:pt x="0" y="15682"/>
                  </a:cubicBezTo>
                  <a:cubicBezTo>
                    <a:pt x="1027" y="15408"/>
                    <a:pt x="2053" y="14875"/>
                    <a:pt x="2934" y="14357"/>
                  </a:cubicBezTo>
                  <a:cubicBezTo>
                    <a:pt x="4694" y="13323"/>
                    <a:pt x="6446" y="12098"/>
                    <a:pt x="8285" y="11811"/>
                  </a:cubicBezTo>
                  <a:cubicBezTo>
                    <a:pt x="10796" y="11418"/>
                    <a:pt x="13076" y="13824"/>
                    <a:pt x="14524" y="17554"/>
                  </a:cubicBezTo>
                  <a:cubicBezTo>
                    <a:pt x="14528" y="17563"/>
                    <a:pt x="14531" y="17571"/>
                    <a:pt x="14534" y="17580"/>
                  </a:cubicBezTo>
                  <a:cubicBezTo>
                    <a:pt x="15368" y="19767"/>
                    <a:pt x="17019" y="20203"/>
                    <a:pt x="18124" y="18479"/>
                  </a:cubicBezTo>
                  <a:cubicBezTo>
                    <a:pt x="18565" y="17791"/>
                    <a:pt x="18983" y="17025"/>
                    <a:pt x="19372" y="16167"/>
                  </a:cubicBezTo>
                  <a:cubicBezTo>
                    <a:pt x="20500" y="13682"/>
                    <a:pt x="21050" y="10671"/>
                    <a:pt x="21600" y="766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F2A2B">
                    <a:alpha val="23000"/>
                  </a:srgbClr>
                </a:gs>
                <a:gs pos="100000">
                  <a:srgbClr val="2F2A2B">
                    <a:alpha val="23000"/>
                  </a:srgbClr>
                </a:gs>
              </a:gsLst>
              <a:lin ang="19529958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6" name="Shape">
              <a:extLst>
                <a:ext uri="{FF2B5EF4-FFF2-40B4-BE49-F238E27FC236}">
                  <a16:creationId xmlns:a16="http://schemas.microsoft.com/office/drawing/2014/main" id="{D6C626AD-E199-45AF-973C-B7F91AC3DD73}"/>
                </a:ext>
              </a:extLst>
            </p:cNvPr>
            <p:cNvSpPr/>
            <p:nvPr/>
          </p:nvSpPr>
          <p:spPr>
            <a:xfrm>
              <a:off x="4954238" y="1551141"/>
              <a:ext cx="201144" cy="1043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18" extrusionOk="0">
                  <a:moveTo>
                    <a:pt x="9084" y="21518"/>
                  </a:moveTo>
                  <a:cubicBezTo>
                    <a:pt x="15280" y="21518"/>
                    <a:pt x="20443" y="13039"/>
                    <a:pt x="21600" y="1796"/>
                  </a:cubicBezTo>
                  <a:cubicBezTo>
                    <a:pt x="20186" y="555"/>
                    <a:pt x="18524" y="-82"/>
                    <a:pt x="16545" y="9"/>
                  </a:cubicBezTo>
                  <a:cubicBezTo>
                    <a:pt x="16053" y="811"/>
                    <a:pt x="15452" y="1531"/>
                    <a:pt x="14759" y="2140"/>
                  </a:cubicBezTo>
                  <a:lnTo>
                    <a:pt x="16627" y="8551"/>
                  </a:lnTo>
                  <a:lnTo>
                    <a:pt x="11118" y="4057"/>
                  </a:lnTo>
                  <a:cubicBezTo>
                    <a:pt x="10464" y="4219"/>
                    <a:pt x="9784" y="4308"/>
                    <a:pt x="9084" y="4308"/>
                  </a:cubicBezTo>
                  <a:cubicBezTo>
                    <a:pt x="8635" y="4308"/>
                    <a:pt x="8194" y="4272"/>
                    <a:pt x="7763" y="4204"/>
                  </a:cubicBezTo>
                  <a:cubicBezTo>
                    <a:pt x="4955" y="6801"/>
                    <a:pt x="2565" y="10346"/>
                    <a:pt x="0" y="14221"/>
                  </a:cubicBezTo>
                  <a:cubicBezTo>
                    <a:pt x="2314" y="18724"/>
                    <a:pt x="5528" y="21518"/>
                    <a:pt x="9084" y="2151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F2A2B">
                    <a:alpha val="23000"/>
                  </a:srgbClr>
                </a:gs>
                <a:gs pos="100000">
                  <a:srgbClr val="2F2A2B">
                    <a:alpha val="23000"/>
                  </a:srgbClr>
                </a:gs>
              </a:gsLst>
              <a:lin ang="19529958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7" name="Shape">
              <a:extLst>
                <a:ext uri="{FF2B5EF4-FFF2-40B4-BE49-F238E27FC236}">
                  <a16:creationId xmlns:a16="http://schemas.microsoft.com/office/drawing/2014/main" id="{E8D1F543-9310-4B4D-AD4B-24D21CDFBC1E}"/>
                </a:ext>
              </a:extLst>
            </p:cNvPr>
            <p:cNvSpPr/>
            <p:nvPr/>
          </p:nvSpPr>
          <p:spPr>
            <a:xfrm>
              <a:off x="5288141" y="1410749"/>
              <a:ext cx="156153" cy="938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4" extrusionOk="0">
                  <a:moveTo>
                    <a:pt x="21600" y="1751"/>
                  </a:moveTo>
                  <a:cubicBezTo>
                    <a:pt x="21600" y="1208"/>
                    <a:pt x="21583" y="672"/>
                    <a:pt x="21557" y="140"/>
                  </a:cubicBezTo>
                  <a:cubicBezTo>
                    <a:pt x="20904" y="35"/>
                    <a:pt x="20225" y="-16"/>
                    <a:pt x="19510" y="4"/>
                  </a:cubicBezTo>
                  <a:cubicBezTo>
                    <a:pt x="19424" y="7"/>
                    <a:pt x="19340" y="71"/>
                    <a:pt x="19290" y="187"/>
                  </a:cubicBezTo>
                  <a:cubicBezTo>
                    <a:pt x="19284" y="201"/>
                    <a:pt x="19278" y="215"/>
                    <a:pt x="19272" y="229"/>
                  </a:cubicBezTo>
                  <a:cubicBezTo>
                    <a:pt x="17750" y="3984"/>
                    <a:pt x="15040" y="5873"/>
                    <a:pt x="12436" y="4545"/>
                  </a:cubicBezTo>
                  <a:lnTo>
                    <a:pt x="12396" y="4524"/>
                  </a:lnTo>
                  <a:cubicBezTo>
                    <a:pt x="11998" y="4610"/>
                    <a:pt x="11593" y="4675"/>
                    <a:pt x="11181" y="4722"/>
                  </a:cubicBezTo>
                  <a:lnTo>
                    <a:pt x="11181" y="11999"/>
                  </a:lnTo>
                  <a:lnTo>
                    <a:pt x="8157" y="11999"/>
                  </a:lnTo>
                  <a:lnTo>
                    <a:pt x="8157" y="4696"/>
                  </a:lnTo>
                  <a:cubicBezTo>
                    <a:pt x="8136" y="4674"/>
                    <a:pt x="8137" y="4676"/>
                    <a:pt x="8116" y="4654"/>
                  </a:cubicBezTo>
                  <a:cubicBezTo>
                    <a:pt x="5192" y="6987"/>
                    <a:pt x="2621" y="10011"/>
                    <a:pt x="0" y="13363"/>
                  </a:cubicBezTo>
                  <a:cubicBezTo>
                    <a:pt x="2167" y="18342"/>
                    <a:pt x="5690" y="21584"/>
                    <a:pt x="9669" y="21584"/>
                  </a:cubicBezTo>
                  <a:cubicBezTo>
                    <a:pt x="16258" y="21584"/>
                    <a:pt x="21600" y="12705"/>
                    <a:pt x="21600" y="175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F2A2B">
                    <a:alpha val="23000"/>
                  </a:srgbClr>
                </a:gs>
                <a:gs pos="100000">
                  <a:srgbClr val="2F2A2B">
                    <a:alpha val="23000"/>
                  </a:srgbClr>
                </a:gs>
              </a:gsLst>
              <a:lin ang="19529958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8" name="Shape">
              <a:extLst>
                <a:ext uri="{FF2B5EF4-FFF2-40B4-BE49-F238E27FC236}">
                  <a16:creationId xmlns:a16="http://schemas.microsoft.com/office/drawing/2014/main" id="{83DC6BB7-8707-442D-A741-6A29B95A8EF5}"/>
                </a:ext>
              </a:extLst>
            </p:cNvPr>
            <p:cNvSpPr/>
            <p:nvPr/>
          </p:nvSpPr>
          <p:spPr>
            <a:xfrm>
              <a:off x="5333674" y="1852792"/>
              <a:ext cx="282860" cy="1821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034" extrusionOk="0">
                  <a:moveTo>
                    <a:pt x="20135" y="3944"/>
                  </a:moveTo>
                  <a:cubicBezTo>
                    <a:pt x="16998" y="11318"/>
                    <a:pt x="11436" y="14855"/>
                    <a:pt x="5741" y="14586"/>
                  </a:cubicBezTo>
                  <a:cubicBezTo>
                    <a:pt x="5728" y="14585"/>
                    <a:pt x="5715" y="14585"/>
                    <a:pt x="5702" y="14584"/>
                  </a:cubicBezTo>
                  <a:cubicBezTo>
                    <a:pt x="3016" y="14423"/>
                    <a:pt x="707" y="17049"/>
                    <a:pt x="0" y="20717"/>
                  </a:cubicBezTo>
                  <a:cubicBezTo>
                    <a:pt x="3013" y="15621"/>
                    <a:pt x="7579" y="18253"/>
                    <a:pt x="11589" y="20680"/>
                  </a:cubicBezTo>
                  <a:cubicBezTo>
                    <a:pt x="13108" y="21600"/>
                    <a:pt x="14844" y="20673"/>
                    <a:pt x="15643" y="18512"/>
                  </a:cubicBezTo>
                  <a:cubicBezTo>
                    <a:pt x="17116" y="14527"/>
                    <a:pt x="19667" y="7843"/>
                    <a:pt x="21600" y="0"/>
                  </a:cubicBezTo>
                  <a:cubicBezTo>
                    <a:pt x="21158" y="1351"/>
                    <a:pt x="20676" y="2671"/>
                    <a:pt x="20135" y="394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F2A2B">
                    <a:alpha val="23000"/>
                  </a:srgbClr>
                </a:gs>
                <a:gs pos="100000">
                  <a:srgbClr val="2F2A2B">
                    <a:alpha val="23000"/>
                  </a:srgbClr>
                </a:gs>
              </a:gsLst>
              <a:lin ang="19529958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9" name="Shape">
              <a:extLst>
                <a:ext uri="{FF2B5EF4-FFF2-40B4-BE49-F238E27FC236}">
                  <a16:creationId xmlns:a16="http://schemas.microsoft.com/office/drawing/2014/main" id="{0BB76E85-EB6E-4415-93C7-01971A901760}"/>
                </a:ext>
              </a:extLst>
            </p:cNvPr>
            <p:cNvSpPr/>
            <p:nvPr/>
          </p:nvSpPr>
          <p:spPr>
            <a:xfrm>
              <a:off x="5200871" y="1670663"/>
              <a:ext cx="317059" cy="2020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334" y="21600"/>
                  </a:moveTo>
                  <a:cubicBezTo>
                    <a:pt x="16556" y="21600"/>
                    <a:pt x="21600" y="13684"/>
                    <a:pt x="21600" y="3918"/>
                  </a:cubicBezTo>
                  <a:cubicBezTo>
                    <a:pt x="21600" y="2572"/>
                    <a:pt x="21504" y="1260"/>
                    <a:pt x="21322" y="0"/>
                  </a:cubicBezTo>
                  <a:cubicBezTo>
                    <a:pt x="19607" y="1814"/>
                    <a:pt x="17803" y="3405"/>
                    <a:pt x="15927" y="4774"/>
                  </a:cubicBezTo>
                  <a:cubicBezTo>
                    <a:pt x="15394" y="6364"/>
                    <a:pt x="14642" y="7742"/>
                    <a:pt x="13780" y="9003"/>
                  </a:cubicBezTo>
                  <a:cubicBezTo>
                    <a:pt x="12830" y="10392"/>
                    <a:pt x="11750" y="11497"/>
                    <a:pt x="10621" y="12495"/>
                  </a:cubicBezTo>
                  <a:cubicBezTo>
                    <a:pt x="10404" y="12686"/>
                    <a:pt x="10245" y="12662"/>
                    <a:pt x="10034" y="12479"/>
                  </a:cubicBezTo>
                  <a:cubicBezTo>
                    <a:pt x="9004" y="11588"/>
                    <a:pt x="8031" y="10590"/>
                    <a:pt x="7160" y="9403"/>
                  </a:cubicBezTo>
                  <a:cubicBezTo>
                    <a:pt x="4819" y="10214"/>
                    <a:pt x="2423" y="10735"/>
                    <a:pt x="0" y="10966"/>
                  </a:cubicBezTo>
                  <a:cubicBezTo>
                    <a:pt x="1735" y="17224"/>
                    <a:pt x="5709" y="21600"/>
                    <a:pt x="10334" y="2160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F2A2B">
                    <a:alpha val="23000"/>
                  </a:srgbClr>
                </a:gs>
                <a:gs pos="100000">
                  <a:srgbClr val="2F2A2B">
                    <a:alpha val="23000"/>
                  </a:srgbClr>
                </a:gs>
              </a:gsLst>
              <a:lin ang="19529958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59C0941A-5725-4D43-918A-F25EDA4629A7}"/>
              </a:ext>
            </a:extLst>
          </p:cNvPr>
          <p:cNvSpPr txBox="1"/>
          <p:nvPr/>
        </p:nvSpPr>
        <p:spPr>
          <a:xfrm>
            <a:off x="3146586" y="8552089"/>
            <a:ext cx="1936428" cy="28725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spc="0" normalizeH="0" baseline="0" dirty="0">
                <a:ln>
                  <a:noFill/>
                </a:ln>
                <a:solidFill>
                  <a:srgbClr val="474747"/>
                </a:solidFill>
                <a:effectLst/>
                <a:uFillTx/>
                <a:latin typeface="HarabaraMaisBold-HarabaraMaisBold"/>
                <a:ea typeface="+mn-ea"/>
                <a:cs typeface="+mn-cs"/>
                <a:sym typeface="HarabaraMaisBold-HarabaraMaisBold"/>
                <a:rtl val="0"/>
              </a:rPr>
              <a:t>WWW.YOURWEBSITE.COM</a:t>
            </a:r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5A2A2306-2697-4DAB-AD92-AF5B63BC5D2E}"/>
              </a:ext>
            </a:extLst>
          </p:cNvPr>
          <p:cNvSpPr/>
          <p:nvPr/>
        </p:nvSpPr>
        <p:spPr>
          <a:xfrm>
            <a:off x="6028312" y="7894432"/>
            <a:ext cx="2205766" cy="2617290"/>
          </a:xfrm>
          <a:custGeom>
            <a:avLst/>
            <a:gdLst>
              <a:gd name="connsiteX0" fmla="*/ 1621663 w 1701800"/>
              <a:gd name="connsiteY0" fmla="*/ 0 h 2019300"/>
              <a:gd name="connsiteX1" fmla="*/ 794893 w 1701800"/>
              <a:gd name="connsiteY1" fmla="*/ 0 h 2019300"/>
              <a:gd name="connsiteX2" fmla="*/ 794893 w 1701800"/>
              <a:gd name="connsiteY2" fmla="*/ 25400 h 2019300"/>
              <a:gd name="connsiteX3" fmla="*/ 1041400 w 1701800"/>
              <a:gd name="connsiteY3" fmla="*/ 182499 h 2019300"/>
              <a:gd name="connsiteX4" fmla="*/ 1068197 w 1701800"/>
              <a:gd name="connsiteY4" fmla="*/ 383159 h 2019300"/>
              <a:gd name="connsiteX5" fmla="*/ 1068959 w 1701800"/>
              <a:gd name="connsiteY5" fmla="*/ 1039241 h 2019300"/>
              <a:gd name="connsiteX6" fmla="*/ 556641 w 1701800"/>
              <a:gd name="connsiteY6" fmla="*/ 652653 h 2019300"/>
              <a:gd name="connsiteX7" fmla="*/ 354584 w 1701800"/>
              <a:gd name="connsiteY7" fmla="*/ 39116 h 2019300"/>
              <a:gd name="connsiteX8" fmla="*/ 299974 w 1701800"/>
              <a:gd name="connsiteY8" fmla="*/ 381 h 2019300"/>
              <a:gd name="connsiteX9" fmla="*/ 0 w 1701800"/>
              <a:gd name="connsiteY9" fmla="*/ 381 h 2019300"/>
              <a:gd name="connsiteX10" fmla="*/ 0 w 1701800"/>
              <a:gd name="connsiteY10" fmla="*/ 6731 h 2019300"/>
              <a:gd name="connsiteX11" fmla="*/ 159512 w 1701800"/>
              <a:gd name="connsiteY11" fmla="*/ 127635 h 2019300"/>
              <a:gd name="connsiteX12" fmla="*/ 302387 w 1701800"/>
              <a:gd name="connsiteY12" fmla="*/ 693928 h 2019300"/>
              <a:gd name="connsiteX13" fmla="*/ 1068578 w 1701800"/>
              <a:gd name="connsiteY13" fmla="*/ 1134364 h 2019300"/>
              <a:gd name="connsiteX14" fmla="*/ 1069594 w 1701800"/>
              <a:gd name="connsiteY14" fmla="*/ 1739519 h 2019300"/>
              <a:gd name="connsiteX15" fmla="*/ 1042797 w 1701800"/>
              <a:gd name="connsiteY15" fmla="*/ 1940179 h 2019300"/>
              <a:gd name="connsiteX16" fmla="*/ 989203 w 1701800"/>
              <a:gd name="connsiteY16" fmla="*/ 2019300 h 2019300"/>
              <a:gd name="connsiteX17" fmla="*/ 1429766 w 1701800"/>
              <a:gd name="connsiteY17" fmla="*/ 2019300 h 2019300"/>
              <a:gd name="connsiteX18" fmla="*/ 1378204 w 1701800"/>
              <a:gd name="connsiteY18" fmla="*/ 1943735 h 2019300"/>
              <a:gd name="connsiteX19" fmla="*/ 1350137 w 1701800"/>
              <a:gd name="connsiteY19" fmla="*/ 1739773 h 2019300"/>
              <a:gd name="connsiteX20" fmla="*/ 1348740 w 1701800"/>
              <a:gd name="connsiteY20" fmla="*/ 1131951 h 2019300"/>
              <a:gd name="connsiteX21" fmla="*/ 1701800 w 1701800"/>
              <a:gd name="connsiteY21" fmla="*/ 1089406 h 2019300"/>
              <a:gd name="connsiteX22" fmla="*/ 1701800 w 1701800"/>
              <a:gd name="connsiteY22" fmla="*/ 887222 h 2019300"/>
              <a:gd name="connsiteX23" fmla="*/ 1347851 w 1701800"/>
              <a:gd name="connsiteY23" fmla="*/ 1038987 h 2019300"/>
              <a:gd name="connsiteX24" fmla="*/ 1348613 w 1701800"/>
              <a:gd name="connsiteY24" fmla="*/ 382905 h 2019300"/>
              <a:gd name="connsiteX25" fmla="*/ 1376680 w 1701800"/>
              <a:gd name="connsiteY25" fmla="*/ 178943 h 2019300"/>
              <a:gd name="connsiteX26" fmla="*/ 1621917 w 1701800"/>
              <a:gd name="connsiteY26" fmla="*/ 25400 h 2019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701800" h="2019300">
                <a:moveTo>
                  <a:pt x="1621663" y="0"/>
                </a:moveTo>
                <a:lnTo>
                  <a:pt x="794893" y="0"/>
                </a:lnTo>
                <a:lnTo>
                  <a:pt x="794893" y="25400"/>
                </a:lnTo>
                <a:cubicBezTo>
                  <a:pt x="901218" y="23288"/>
                  <a:pt x="998412" y="85229"/>
                  <a:pt x="1041400" y="182499"/>
                </a:cubicBezTo>
                <a:cubicBezTo>
                  <a:pt x="1067689" y="245110"/>
                  <a:pt x="1068197" y="315214"/>
                  <a:pt x="1068197" y="383159"/>
                </a:cubicBezTo>
                <a:lnTo>
                  <a:pt x="1068959" y="1039241"/>
                </a:lnTo>
                <a:cubicBezTo>
                  <a:pt x="842645" y="1025525"/>
                  <a:pt x="631825" y="866521"/>
                  <a:pt x="556641" y="652653"/>
                </a:cubicBezTo>
                <a:cubicBezTo>
                  <a:pt x="483870" y="445770"/>
                  <a:pt x="518541" y="184023"/>
                  <a:pt x="354584" y="39116"/>
                </a:cubicBezTo>
                <a:cubicBezTo>
                  <a:pt x="337771" y="24348"/>
                  <a:pt x="319470" y="11367"/>
                  <a:pt x="299974" y="381"/>
                </a:cubicBezTo>
                <a:lnTo>
                  <a:pt x="0" y="381"/>
                </a:lnTo>
                <a:lnTo>
                  <a:pt x="0" y="6731"/>
                </a:lnTo>
                <a:cubicBezTo>
                  <a:pt x="69850" y="-17526"/>
                  <a:pt x="132715" y="58547"/>
                  <a:pt x="159512" y="127635"/>
                </a:cubicBezTo>
                <a:cubicBezTo>
                  <a:pt x="230124" y="309372"/>
                  <a:pt x="228473" y="513461"/>
                  <a:pt x="302387" y="693928"/>
                </a:cubicBezTo>
                <a:cubicBezTo>
                  <a:pt x="422529" y="987425"/>
                  <a:pt x="754380" y="1178306"/>
                  <a:pt x="1068578" y="1134364"/>
                </a:cubicBezTo>
                <a:cubicBezTo>
                  <a:pt x="1068578" y="1336294"/>
                  <a:pt x="1069848" y="1536446"/>
                  <a:pt x="1069594" y="1739519"/>
                </a:cubicBezTo>
                <a:cubicBezTo>
                  <a:pt x="1069594" y="1807464"/>
                  <a:pt x="1069594" y="1877568"/>
                  <a:pt x="1042797" y="1940179"/>
                </a:cubicBezTo>
                <a:cubicBezTo>
                  <a:pt x="1030205" y="1969764"/>
                  <a:pt x="1012005" y="1996631"/>
                  <a:pt x="989203" y="2019300"/>
                </a:cubicBezTo>
                <a:lnTo>
                  <a:pt x="1429766" y="2019300"/>
                </a:lnTo>
                <a:cubicBezTo>
                  <a:pt x="1408015" y="1997549"/>
                  <a:pt x="1390526" y="1971920"/>
                  <a:pt x="1378204" y="1943735"/>
                </a:cubicBezTo>
                <a:cubicBezTo>
                  <a:pt x="1350645" y="1880235"/>
                  <a:pt x="1350137" y="1808861"/>
                  <a:pt x="1350137" y="1739773"/>
                </a:cubicBezTo>
                <a:lnTo>
                  <a:pt x="1348740" y="1131951"/>
                </a:lnTo>
                <a:cubicBezTo>
                  <a:pt x="1468127" y="1148466"/>
                  <a:pt x="1589755" y="1133810"/>
                  <a:pt x="1701800" y="1089406"/>
                </a:cubicBezTo>
                <a:lnTo>
                  <a:pt x="1701800" y="887222"/>
                </a:lnTo>
                <a:cubicBezTo>
                  <a:pt x="1604324" y="976302"/>
                  <a:pt x="1479580" y="1029790"/>
                  <a:pt x="1347851" y="1038987"/>
                </a:cubicBezTo>
                <a:lnTo>
                  <a:pt x="1348613" y="382905"/>
                </a:lnTo>
                <a:cubicBezTo>
                  <a:pt x="1348613" y="313817"/>
                  <a:pt x="1348613" y="242443"/>
                  <a:pt x="1376680" y="178943"/>
                </a:cubicBezTo>
                <a:cubicBezTo>
                  <a:pt x="1420111" y="83103"/>
                  <a:pt x="1516733" y="22608"/>
                  <a:pt x="1621917" y="25400"/>
                </a:cubicBezTo>
                <a:close/>
              </a:path>
            </a:pathLst>
          </a:custGeom>
          <a:gradFill>
            <a:gsLst>
              <a:gs pos="0">
                <a:srgbClr val="FB97FE"/>
              </a:gs>
              <a:gs pos="74000">
                <a:srgbClr val="5D24B5"/>
              </a:gs>
            </a:gsLst>
            <a:lin ang="2700000" scaled="1"/>
          </a:gra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BA802F05-1884-45E4-84FF-2775ED659FC5}"/>
              </a:ext>
            </a:extLst>
          </p:cNvPr>
          <p:cNvSpPr/>
          <p:nvPr/>
        </p:nvSpPr>
        <p:spPr>
          <a:xfrm>
            <a:off x="6028312" y="7894432"/>
            <a:ext cx="1572020" cy="2617290"/>
          </a:xfrm>
          <a:custGeom>
            <a:avLst/>
            <a:gdLst>
              <a:gd name="connsiteX0" fmla="*/ 1212723 w 1212850"/>
              <a:gd name="connsiteY0" fmla="*/ 0 h 2019300"/>
              <a:gd name="connsiteX1" fmla="*/ 794893 w 1212850"/>
              <a:gd name="connsiteY1" fmla="*/ 0 h 2019300"/>
              <a:gd name="connsiteX2" fmla="*/ 794893 w 1212850"/>
              <a:gd name="connsiteY2" fmla="*/ 25400 h 2019300"/>
              <a:gd name="connsiteX3" fmla="*/ 1041400 w 1212850"/>
              <a:gd name="connsiteY3" fmla="*/ 182499 h 2019300"/>
              <a:gd name="connsiteX4" fmla="*/ 1068197 w 1212850"/>
              <a:gd name="connsiteY4" fmla="*/ 383159 h 2019300"/>
              <a:gd name="connsiteX5" fmla="*/ 1068959 w 1212850"/>
              <a:gd name="connsiteY5" fmla="*/ 1039241 h 2019300"/>
              <a:gd name="connsiteX6" fmla="*/ 556641 w 1212850"/>
              <a:gd name="connsiteY6" fmla="*/ 652653 h 2019300"/>
              <a:gd name="connsiteX7" fmla="*/ 354584 w 1212850"/>
              <a:gd name="connsiteY7" fmla="*/ 39116 h 2019300"/>
              <a:gd name="connsiteX8" fmla="*/ 299974 w 1212850"/>
              <a:gd name="connsiteY8" fmla="*/ 381 h 2019300"/>
              <a:gd name="connsiteX9" fmla="*/ 0 w 1212850"/>
              <a:gd name="connsiteY9" fmla="*/ 381 h 2019300"/>
              <a:gd name="connsiteX10" fmla="*/ 0 w 1212850"/>
              <a:gd name="connsiteY10" fmla="*/ 6731 h 2019300"/>
              <a:gd name="connsiteX11" fmla="*/ 159512 w 1212850"/>
              <a:gd name="connsiteY11" fmla="*/ 127635 h 2019300"/>
              <a:gd name="connsiteX12" fmla="*/ 302387 w 1212850"/>
              <a:gd name="connsiteY12" fmla="*/ 693928 h 2019300"/>
              <a:gd name="connsiteX13" fmla="*/ 1068578 w 1212850"/>
              <a:gd name="connsiteY13" fmla="*/ 1134364 h 2019300"/>
              <a:gd name="connsiteX14" fmla="*/ 1069594 w 1212850"/>
              <a:gd name="connsiteY14" fmla="*/ 1739519 h 2019300"/>
              <a:gd name="connsiteX15" fmla="*/ 1042797 w 1212850"/>
              <a:gd name="connsiteY15" fmla="*/ 1940179 h 2019300"/>
              <a:gd name="connsiteX16" fmla="*/ 989203 w 1212850"/>
              <a:gd name="connsiteY16" fmla="*/ 2019300 h 2019300"/>
              <a:gd name="connsiteX17" fmla="*/ 1212850 w 1212850"/>
              <a:gd name="connsiteY17" fmla="*/ 2019300 h 2019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212850" h="2019300">
                <a:moveTo>
                  <a:pt x="1212723" y="0"/>
                </a:moveTo>
                <a:lnTo>
                  <a:pt x="794893" y="0"/>
                </a:lnTo>
                <a:lnTo>
                  <a:pt x="794893" y="25400"/>
                </a:lnTo>
                <a:cubicBezTo>
                  <a:pt x="901218" y="23288"/>
                  <a:pt x="998412" y="85229"/>
                  <a:pt x="1041400" y="182499"/>
                </a:cubicBezTo>
                <a:cubicBezTo>
                  <a:pt x="1067689" y="245110"/>
                  <a:pt x="1068197" y="315214"/>
                  <a:pt x="1068197" y="383159"/>
                </a:cubicBezTo>
                <a:lnTo>
                  <a:pt x="1068959" y="1039241"/>
                </a:lnTo>
                <a:cubicBezTo>
                  <a:pt x="842645" y="1025525"/>
                  <a:pt x="631825" y="866521"/>
                  <a:pt x="556641" y="652653"/>
                </a:cubicBezTo>
                <a:cubicBezTo>
                  <a:pt x="483870" y="445770"/>
                  <a:pt x="518541" y="184023"/>
                  <a:pt x="354584" y="39116"/>
                </a:cubicBezTo>
                <a:cubicBezTo>
                  <a:pt x="337771" y="24348"/>
                  <a:pt x="319470" y="11367"/>
                  <a:pt x="299974" y="381"/>
                </a:cubicBezTo>
                <a:lnTo>
                  <a:pt x="0" y="381"/>
                </a:lnTo>
                <a:lnTo>
                  <a:pt x="0" y="6731"/>
                </a:lnTo>
                <a:cubicBezTo>
                  <a:pt x="69850" y="-17526"/>
                  <a:pt x="132715" y="58547"/>
                  <a:pt x="159512" y="127635"/>
                </a:cubicBezTo>
                <a:cubicBezTo>
                  <a:pt x="230124" y="309372"/>
                  <a:pt x="228473" y="513461"/>
                  <a:pt x="302387" y="693928"/>
                </a:cubicBezTo>
                <a:cubicBezTo>
                  <a:pt x="422529" y="987425"/>
                  <a:pt x="754380" y="1178306"/>
                  <a:pt x="1068578" y="1134364"/>
                </a:cubicBezTo>
                <a:cubicBezTo>
                  <a:pt x="1068578" y="1336294"/>
                  <a:pt x="1069848" y="1536446"/>
                  <a:pt x="1069594" y="1739519"/>
                </a:cubicBezTo>
                <a:cubicBezTo>
                  <a:pt x="1069594" y="1807464"/>
                  <a:pt x="1069594" y="1877568"/>
                  <a:pt x="1042797" y="1940179"/>
                </a:cubicBezTo>
                <a:cubicBezTo>
                  <a:pt x="1030205" y="1969764"/>
                  <a:pt x="1012005" y="1996631"/>
                  <a:pt x="989203" y="2019300"/>
                </a:cubicBezTo>
                <a:lnTo>
                  <a:pt x="1212850" y="2019300"/>
                </a:lnTo>
                <a:close/>
              </a:path>
            </a:pathLst>
          </a:custGeom>
          <a:gradFill>
            <a:gsLst>
              <a:gs pos="0">
                <a:srgbClr val="FB97FE"/>
              </a:gs>
              <a:gs pos="74000">
                <a:srgbClr val="5D24B5"/>
              </a:gs>
            </a:gsLst>
            <a:lin ang="2700000" scaled="1"/>
          </a:gra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17AC9ABF-30AD-47DD-AE25-3E778A33FACB}"/>
              </a:ext>
            </a:extLst>
          </p:cNvPr>
          <p:cNvSpPr/>
          <p:nvPr/>
        </p:nvSpPr>
        <p:spPr>
          <a:xfrm>
            <a:off x="1102209" y="9103648"/>
            <a:ext cx="7131868" cy="1425053"/>
          </a:xfrm>
          <a:custGeom>
            <a:avLst/>
            <a:gdLst>
              <a:gd name="connsiteX0" fmla="*/ 5502402 w 5502402"/>
              <a:gd name="connsiteY0" fmla="*/ 272312 h 1099462"/>
              <a:gd name="connsiteX1" fmla="*/ 5235702 w 5502402"/>
              <a:gd name="connsiteY1" fmla="*/ 410107 h 1099462"/>
              <a:gd name="connsiteX2" fmla="*/ 3694938 w 5502402"/>
              <a:gd name="connsiteY2" fmla="*/ 779931 h 1099462"/>
              <a:gd name="connsiteX3" fmla="*/ 1513078 w 5502402"/>
              <a:gd name="connsiteY3" fmla="*/ 3326 h 1099462"/>
              <a:gd name="connsiteX4" fmla="*/ 0 w 5502402"/>
              <a:gd name="connsiteY4" fmla="*/ 1099463 h 1099462"/>
              <a:gd name="connsiteX5" fmla="*/ 5502402 w 5502402"/>
              <a:gd name="connsiteY5" fmla="*/ 1099463 h 1099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502402" h="1099462">
                <a:moveTo>
                  <a:pt x="5502402" y="272312"/>
                </a:moveTo>
                <a:cubicBezTo>
                  <a:pt x="5422773" y="318159"/>
                  <a:pt x="5334762" y="364133"/>
                  <a:pt x="5235702" y="410107"/>
                </a:cubicBezTo>
                <a:cubicBezTo>
                  <a:pt x="4922394" y="556284"/>
                  <a:pt x="4368038" y="814983"/>
                  <a:pt x="3694938" y="779931"/>
                </a:cubicBezTo>
                <a:cubicBezTo>
                  <a:pt x="2594737" y="722527"/>
                  <a:pt x="2379346" y="-56999"/>
                  <a:pt x="1513078" y="3326"/>
                </a:cubicBezTo>
                <a:cubicBezTo>
                  <a:pt x="748538" y="56539"/>
                  <a:pt x="46101" y="724305"/>
                  <a:pt x="0" y="1099463"/>
                </a:cubicBezTo>
                <a:lnTo>
                  <a:pt x="5502402" y="1099463"/>
                </a:lnTo>
                <a:close/>
              </a:path>
            </a:pathLst>
          </a:custGeom>
          <a:gradFill flip="none" rotWithShape="1">
            <a:gsLst>
              <a:gs pos="0">
                <a:srgbClr val="FB97FE"/>
              </a:gs>
              <a:gs pos="74000">
                <a:srgbClr val="5D24B5"/>
              </a:gs>
            </a:gsLst>
            <a:lin ang="2700000" scaled="1"/>
            <a:tileRect/>
          </a:gra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8118955"/>
      </p:ext>
    </p:extLst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+1 23 456 789">
            <a:extLst>
              <a:ext uri="{FF2B5EF4-FFF2-40B4-BE49-F238E27FC236}">
                <a16:creationId xmlns:a16="http://schemas.microsoft.com/office/drawing/2014/main" id="{C3EB3F67-574D-4900-B15F-630363E692B0}"/>
              </a:ext>
            </a:extLst>
          </p:cNvPr>
          <p:cNvSpPr txBox="1"/>
          <p:nvPr/>
        </p:nvSpPr>
        <p:spPr>
          <a:xfrm>
            <a:off x="5616532" y="535710"/>
            <a:ext cx="1278754" cy="203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r">
              <a:defRPr sz="800"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t>+1 23 456 789</a:t>
            </a:r>
          </a:p>
        </p:txBody>
      </p:sp>
      <p:sp>
        <p:nvSpPr>
          <p:cNvPr id="3" name="Your address here St.">
            <a:extLst>
              <a:ext uri="{FF2B5EF4-FFF2-40B4-BE49-F238E27FC236}">
                <a16:creationId xmlns:a16="http://schemas.microsoft.com/office/drawing/2014/main" id="{FF63466D-1DC8-4821-AAD1-BE9C57B3A714}"/>
              </a:ext>
            </a:extLst>
          </p:cNvPr>
          <p:cNvSpPr txBox="1"/>
          <p:nvPr/>
        </p:nvSpPr>
        <p:spPr>
          <a:xfrm>
            <a:off x="5549720" y="947749"/>
            <a:ext cx="1345566" cy="228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>
              <a:defRPr sz="800"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t>Your address here St.</a:t>
            </a:r>
          </a:p>
        </p:txBody>
      </p:sp>
      <p:sp>
        <p:nvSpPr>
          <p:cNvPr id="4" name="www.yourwebsite.com">
            <a:extLst>
              <a:ext uri="{FF2B5EF4-FFF2-40B4-BE49-F238E27FC236}">
                <a16:creationId xmlns:a16="http://schemas.microsoft.com/office/drawing/2014/main" id="{26484E9A-CE88-4396-8157-3F3EAA793E2A}"/>
              </a:ext>
            </a:extLst>
          </p:cNvPr>
          <p:cNvSpPr txBox="1"/>
          <p:nvPr/>
        </p:nvSpPr>
        <p:spPr>
          <a:xfrm>
            <a:off x="5409577" y="1313868"/>
            <a:ext cx="1485709" cy="330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r">
              <a:defRPr sz="800"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rPr dirty="0"/>
              <a:t>www.yourwebsite.com</a:t>
            </a:r>
          </a:p>
        </p:txBody>
      </p:sp>
      <p:sp>
        <p:nvSpPr>
          <p:cNvPr id="5" name="Shape">
            <a:extLst>
              <a:ext uri="{FF2B5EF4-FFF2-40B4-BE49-F238E27FC236}">
                <a16:creationId xmlns:a16="http://schemas.microsoft.com/office/drawing/2014/main" id="{61220827-E309-4CB9-B971-14C5D5E14BA6}"/>
              </a:ext>
            </a:extLst>
          </p:cNvPr>
          <p:cNvSpPr/>
          <p:nvPr/>
        </p:nvSpPr>
        <p:spPr>
          <a:xfrm>
            <a:off x="6979593" y="869644"/>
            <a:ext cx="251463" cy="384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gradFill>
            <a:gsLst>
              <a:gs pos="40000">
                <a:srgbClr val="D33544"/>
              </a:gs>
              <a:gs pos="100000">
                <a:srgbClr val="DF6443"/>
              </a:gs>
            </a:gsLst>
            <a:lin ang="1080000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6" name="Shape">
            <a:extLst>
              <a:ext uri="{FF2B5EF4-FFF2-40B4-BE49-F238E27FC236}">
                <a16:creationId xmlns:a16="http://schemas.microsoft.com/office/drawing/2014/main" id="{3F5B33ED-9F14-4574-89DC-7FC1F9838307}"/>
              </a:ext>
            </a:extLst>
          </p:cNvPr>
          <p:cNvSpPr/>
          <p:nvPr/>
        </p:nvSpPr>
        <p:spPr>
          <a:xfrm>
            <a:off x="6979593" y="450544"/>
            <a:ext cx="251463" cy="384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gradFill>
            <a:gsLst>
              <a:gs pos="40000">
                <a:srgbClr val="D33544"/>
              </a:gs>
              <a:gs pos="100000">
                <a:srgbClr val="DF6443"/>
              </a:gs>
            </a:gsLst>
            <a:lin ang="1080000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7" name="Shape">
            <a:extLst>
              <a:ext uri="{FF2B5EF4-FFF2-40B4-BE49-F238E27FC236}">
                <a16:creationId xmlns:a16="http://schemas.microsoft.com/office/drawing/2014/main" id="{EEF92AFA-82D5-42C8-82E2-A38C931DC5E2}"/>
              </a:ext>
            </a:extLst>
          </p:cNvPr>
          <p:cNvSpPr/>
          <p:nvPr/>
        </p:nvSpPr>
        <p:spPr>
          <a:xfrm>
            <a:off x="6979593" y="1288745"/>
            <a:ext cx="251463" cy="384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gradFill>
            <a:gsLst>
              <a:gs pos="40000">
                <a:srgbClr val="D33544"/>
              </a:gs>
              <a:gs pos="100000">
                <a:srgbClr val="DF6443"/>
              </a:gs>
            </a:gsLst>
            <a:lin ang="1080000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8" name="Shape">
            <a:extLst>
              <a:ext uri="{FF2B5EF4-FFF2-40B4-BE49-F238E27FC236}">
                <a16:creationId xmlns:a16="http://schemas.microsoft.com/office/drawing/2014/main" id="{C45F0073-8E1B-4761-8FCC-0BF055A80C17}"/>
              </a:ext>
            </a:extLst>
          </p:cNvPr>
          <p:cNvSpPr/>
          <p:nvPr/>
        </p:nvSpPr>
        <p:spPr>
          <a:xfrm>
            <a:off x="7030393" y="564843"/>
            <a:ext cx="153910" cy="152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11" h="20618" extrusionOk="0">
                <a:moveTo>
                  <a:pt x="15805" y="4835"/>
                </a:moveTo>
                <a:cubicBezTo>
                  <a:pt x="17846" y="6893"/>
                  <a:pt x="18696" y="9121"/>
                  <a:pt x="18356" y="11007"/>
                </a:cubicBezTo>
                <a:cubicBezTo>
                  <a:pt x="18356" y="11007"/>
                  <a:pt x="18186" y="11521"/>
                  <a:pt x="18696" y="12035"/>
                </a:cubicBezTo>
                <a:cubicBezTo>
                  <a:pt x="19206" y="12550"/>
                  <a:pt x="19887" y="12378"/>
                  <a:pt x="20227" y="12035"/>
                </a:cubicBezTo>
                <a:cubicBezTo>
                  <a:pt x="20567" y="11693"/>
                  <a:pt x="20567" y="11350"/>
                  <a:pt x="20567" y="11350"/>
                </a:cubicBezTo>
                <a:cubicBezTo>
                  <a:pt x="20737" y="9807"/>
                  <a:pt x="20567" y="6550"/>
                  <a:pt x="17335" y="3293"/>
                </a:cubicBezTo>
                <a:cubicBezTo>
                  <a:pt x="14274" y="207"/>
                  <a:pt x="11042" y="-136"/>
                  <a:pt x="9342" y="35"/>
                </a:cubicBezTo>
                <a:cubicBezTo>
                  <a:pt x="9342" y="35"/>
                  <a:pt x="9002" y="35"/>
                  <a:pt x="8661" y="378"/>
                </a:cubicBezTo>
                <a:cubicBezTo>
                  <a:pt x="8321" y="721"/>
                  <a:pt x="8151" y="1407"/>
                  <a:pt x="8661" y="1921"/>
                </a:cubicBezTo>
                <a:cubicBezTo>
                  <a:pt x="9002" y="2264"/>
                  <a:pt x="9682" y="2264"/>
                  <a:pt x="9682" y="2264"/>
                </a:cubicBezTo>
                <a:cubicBezTo>
                  <a:pt x="11553" y="1921"/>
                  <a:pt x="13764" y="2778"/>
                  <a:pt x="15805" y="4835"/>
                </a:cubicBezTo>
                <a:cubicBezTo>
                  <a:pt x="15805" y="4835"/>
                  <a:pt x="15805" y="4835"/>
                  <a:pt x="15805" y="4835"/>
                </a:cubicBezTo>
                <a:close/>
                <a:moveTo>
                  <a:pt x="10702" y="3978"/>
                </a:moveTo>
                <a:cubicBezTo>
                  <a:pt x="10702" y="3978"/>
                  <a:pt x="10192" y="3807"/>
                  <a:pt x="9682" y="4321"/>
                </a:cubicBezTo>
                <a:cubicBezTo>
                  <a:pt x="9342" y="4664"/>
                  <a:pt x="9342" y="5350"/>
                  <a:pt x="9682" y="5864"/>
                </a:cubicBezTo>
                <a:cubicBezTo>
                  <a:pt x="9852" y="6035"/>
                  <a:pt x="10362" y="6207"/>
                  <a:pt x="10362" y="6207"/>
                </a:cubicBezTo>
                <a:cubicBezTo>
                  <a:pt x="11043" y="6378"/>
                  <a:pt x="12063" y="6550"/>
                  <a:pt x="13254" y="7750"/>
                </a:cubicBezTo>
                <a:cubicBezTo>
                  <a:pt x="14274" y="8778"/>
                  <a:pt x="14614" y="9978"/>
                  <a:pt x="14784" y="10664"/>
                </a:cubicBezTo>
                <a:cubicBezTo>
                  <a:pt x="14784" y="10664"/>
                  <a:pt x="14784" y="11007"/>
                  <a:pt x="15125" y="11350"/>
                </a:cubicBezTo>
                <a:cubicBezTo>
                  <a:pt x="15465" y="11693"/>
                  <a:pt x="16315" y="11693"/>
                  <a:pt x="16655" y="11350"/>
                </a:cubicBezTo>
                <a:cubicBezTo>
                  <a:pt x="16995" y="11007"/>
                  <a:pt x="16995" y="10321"/>
                  <a:pt x="16995" y="10321"/>
                </a:cubicBezTo>
                <a:cubicBezTo>
                  <a:pt x="16825" y="8950"/>
                  <a:pt x="16145" y="7407"/>
                  <a:pt x="14954" y="6207"/>
                </a:cubicBezTo>
                <a:cubicBezTo>
                  <a:pt x="13424" y="4835"/>
                  <a:pt x="12063" y="4150"/>
                  <a:pt x="10702" y="3978"/>
                </a:cubicBezTo>
                <a:cubicBezTo>
                  <a:pt x="10702" y="3978"/>
                  <a:pt x="10702" y="3978"/>
                  <a:pt x="10702" y="3978"/>
                </a:cubicBezTo>
                <a:close/>
                <a:moveTo>
                  <a:pt x="7981" y="12721"/>
                </a:moveTo>
                <a:cubicBezTo>
                  <a:pt x="9852" y="14607"/>
                  <a:pt x="11893" y="16321"/>
                  <a:pt x="12743" y="15464"/>
                </a:cubicBezTo>
                <a:cubicBezTo>
                  <a:pt x="13934" y="14264"/>
                  <a:pt x="14614" y="13235"/>
                  <a:pt x="17335" y="15293"/>
                </a:cubicBezTo>
                <a:cubicBezTo>
                  <a:pt x="20057" y="17521"/>
                  <a:pt x="18016" y="18893"/>
                  <a:pt x="16825" y="20093"/>
                </a:cubicBezTo>
                <a:cubicBezTo>
                  <a:pt x="15465" y="21464"/>
                  <a:pt x="10532" y="20264"/>
                  <a:pt x="5430" y="15121"/>
                </a:cubicBezTo>
                <a:cubicBezTo>
                  <a:pt x="498" y="10150"/>
                  <a:pt x="-863" y="5007"/>
                  <a:pt x="498" y="3635"/>
                </a:cubicBezTo>
                <a:cubicBezTo>
                  <a:pt x="1688" y="2435"/>
                  <a:pt x="3049" y="378"/>
                  <a:pt x="5260" y="3121"/>
                </a:cubicBezTo>
                <a:cubicBezTo>
                  <a:pt x="7471" y="5864"/>
                  <a:pt x="6280" y="6550"/>
                  <a:pt x="5090" y="7750"/>
                </a:cubicBezTo>
                <a:cubicBezTo>
                  <a:pt x="4409" y="8778"/>
                  <a:pt x="6110" y="11007"/>
                  <a:pt x="7981" y="12721"/>
                </a:cubicBezTo>
                <a:cubicBezTo>
                  <a:pt x="7981" y="12721"/>
                  <a:pt x="7981" y="12721"/>
                  <a:pt x="7981" y="12721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9" name="Shape">
            <a:extLst>
              <a:ext uri="{FF2B5EF4-FFF2-40B4-BE49-F238E27FC236}">
                <a16:creationId xmlns:a16="http://schemas.microsoft.com/office/drawing/2014/main" id="{C882EA8F-236D-41A9-AE70-A61B72F38E9F}"/>
              </a:ext>
            </a:extLst>
          </p:cNvPr>
          <p:cNvSpPr/>
          <p:nvPr/>
        </p:nvSpPr>
        <p:spPr>
          <a:xfrm>
            <a:off x="7043095" y="983943"/>
            <a:ext cx="114301" cy="1714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0080"/>
                </a:moveTo>
                <a:cubicBezTo>
                  <a:pt x="8400" y="10080"/>
                  <a:pt x="6480" y="8800"/>
                  <a:pt x="6480" y="7200"/>
                </a:cubicBezTo>
                <a:cubicBezTo>
                  <a:pt x="6480" y="5600"/>
                  <a:pt x="8400" y="4320"/>
                  <a:pt x="10800" y="4320"/>
                </a:cubicBezTo>
                <a:cubicBezTo>
                  <a:pt x="13200" y="4320"/>
                  <a:pt x="15120" y="5600"/>
                  <a:pt x="15120" y="7200"/>
                </a:cubicBezTo>
                <a:cubicBezTo>
                  <a:pt x="15120" y="8800"/>
                  <a:pt x="13200" y="10080"/>
                  <a:pt x="10800" y="10080"/>
                </a:cubicBezTo>
                <a:close/>
                <a:moveTo>
                  <a:pt x="10800" y="0"/>
                </a:moveTo>
                <a:cubicBezTo>
                  <a:pt x="4800" y="0"/>
                  <a:pt x="0" y="3200"/>
                  <a:pt x="0" y="7200"/>
                </a:cubicBezTo>
                <a:cubicBezTo>
                  <a:pt x="0" y="7520"/>
                  <a:pt x="0" y="8000"/>
                  <a:pt x="240" y="8320"/>
                </a:cubicBezTo>
                <a:cubicBezTo>
                  <a:pt x="720" y="11520"/>
                  <a:pt x="5040" y="17760"/>
                  <a:pt x="10800" y="21600"/>
                </a:cubicBezTo>
                <a:cubicBezTo>
                  <a:pt x="17280" y="16800"/>
                  <a:pt x="19920" y="12000"/>
                  <a:pt x="20880" y="9920"/>
                </a:cubicBezTo>
                <a:cubicBezTo>
                  <a:pt x="21360" y="9120"/>
                  <a:pt x="21600" y="8160"/>
                  <a:pt x="21600" y="7360"/>
                </a:cubicBezTo>
                <a:cubicBezTo>
                  <a:pt x="21600" y="3200"/>
                  <a:pt x="16800" y="0"/>
                  <a:pt x="10800" y="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" name="Shape">
            <a:extLst>
              <a:ext uri="{FF2B5EF4-FFF2-40B4-BE49-F238E27FC236}">
                <a16:creationId xmlns:a16="http://schemas.microsoft.com/office/drawing/2014/main" id="{3E3547A8-92FC-4B92-93E9-7B05A68C4A54}"/>
              </a:ext>
            </a:extLst>
          </p:cNvPr>
          <p:cNvSpPr/>
          <p:nvPr/>
        </p:nvSpPr>
        <p:spPr>
          <a:xfrm>
            <a:off x="7030393" y="1403045"/>
            <a:ext cx="153673" cy="1600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031" y="12343"/>
                </a:moveTo>
                <a:cubicBezTo>
                  <a:pt x="11603" y="11314"/>
                  <a:pt x="10354" y="9943"/>
                  <a:pt x="9461" y="8229"/>
                </a:cubicBezTo>
                <a:cubicBezTo>
                  <a:pt x="12139" y="6686"/>
                  <a:pt x="14459" y="4800"/>
                  <a:pt x="15709" y="3257"/>
                </a:cubicBezTo>
                <a:cubicBezTo>
                  <a:pt x="16959" y="4114"/>
                  <a:pt x="18030" y="5314"/>
                  <a:pt x="18744" y="6686"/>
                </a:cubicBezTo>
                <a:cubicBezTo>
                  <a:pt x="17851" y="8571"/>
                  <a:pt x="15888" y="10629"/>
                  <a:pt x="13031" y="12343"/>
                </a:cubicBezTo>
                <a:close/>
                <a:moveTo>
                  <a:pt x="3927" y="16457"/>
                </a:moveTo>
                <a:cubicBezTo>
                  <a:pt x="2678" y="15086"/>
                  <a:pt x="1785" y="13371"/>
                  <a:pt x="1607" y="11486"/>
                </a:cubicBezTo>
                <a:cubicBezTo>
                  <a:pt x="3570" y="10971"/>
                  <a:pt x="5712" y="10114"/>
                  <a:pt x="8033" y="8914"/>
                </a:cubicBezTo>
                <a:cubicBezTo>
                  <a:pt x="8926" y="10629"/>
                  <a:pt x="10175" y="12000"/>
                  <a:pt x="11603" y="13200"/>
                </a:cubicBezTo>
                <a:cubicBezTo>
                  <a:pt x="9283" y="14571"/>
                  <a:pt x="6783" y="15600"/>
                  <a:pt x="3927" y="16457"/>
                </a:cubicBezTo>
                <a:close/>
                <a:moveTo>
                  <a:pt x="3213" y="5486"/>
                </a:moveTo>
                <a:cubicBezTo>
                  <a:pt x="3927" y="6000"/>
                  <a:pt x="4641" y="6171"/>
                  <a:pt x="5534" y="6000"/>
                </a:cubicBezTo>
                <a:cubicBezTo>
                  <a:pt x="5891" y="6000"/>
                  <a:pt x="6248" y="5829"/>
                  <a:pt x="6783" y="5657"/>
                </a:cubicBezTo>
                <a:cubicBezTo>
                  <a:pt x="6962" y="6343"/>
                  <a:pt x="7141" y="6857"/>
                  <a:pt x="7319" y="7371"/>
                </a:cubicBezTo>
                <a:cubicBezTo>
                  <a:pt x="5355" y="8400"/>
                  <a:pt x="3392" y="9257"/>
                  <a:pt x="1607" y="9771"/>
                </a:cubicBezTo>
                <a:cubicBezTo>
                  <a:pt x="1785" y="8229"/>
                  <a:pt x="2321" y="6857"/>
                  <a:pt x="3213" y="5486"/>
                </a:cubicBezTo>
                <a:close/>
                <a:moveTo>
                  <a:pt x="7855" y="2057"/>
                </a:moveTo>
                <a:cubicBezTo>
                  <a:pt x="8033" y="2400"/>
                  <a:pt x="8033" y="2571"/>
                  <a:pt x="7855" y="2743"/>
                </a:cubicBezTo>
                <a:cubicBezTo>
                  <a:pt x="7498" y="3600"/>
                  <a:pt x="6427" y="4286"/>
                  <a:pt x="5355" y="4286"/>
                </a:cubicBezTo>
                <a:cubicBezTo>
                  <a:pt x="4998" y="4286"/>
                  <a:pt x="4641" y="4286"/>
                  <a:pt x="4284" y="4114"/>
                </a:cubicBezTo>
                <a:cubicBezTo>
                  <a:pt x="5355" y="3257"/>
                  <a:pt x="6605" y="2571"/>
                  <a:pt x="7855" y="2057"/>
                </a:cubicBezTo>
                <a:close/>
                <a:moveTo>
                  <a:pt x="9461" y="3600"/>
                </a:moveTo>
                <a:cubicBezTo>
                  <a:pt x="9640" y="3086"/>
                  <a:pt x="9640" y="2400"/>
                  <a:pt x="9640" y="1886"/>
                </a:cubicBezTo>
                <a:cubicBezTo>
                  <a:pt x="9997" y="1886"/>
                  <a:pt x="10354" y="1714"/>
                  <a:pt x="10711" y="1714"/>
                </a:cubicBezTo>
                <a:cubicBezTo>
                  <a:pt x="11960" y="1714"/>
                  <a:pt x="13210" y="2057"/>
                  <a:pt x="14281" y="2400"/>
                </a:cubicBezTo>
                <a:cubicBezTo>
                  <a:pt x="13031" y="3771"/>
                  <a:pt x="11246" y="5314"/>
                  <a:pt x="8926" y="6686"/>
                </a:cubicBezTo>
                <a:cubicBezTo>
                  <a:pt x="8747" y="6171"/>
                  <a:pt x="8568" y="5486"/>
                  <a:pt x="8390" y="4971"/>
                </a:cubicBezTo>
                <a:cubicBezTo>
                  <a:pt x="8926" y="4457"/>
                  <a:pt x="9283" y="3943"/>
                  <a:pt x="9461" y="3600"/>
                </a:cubicBezTo>
                <a:close/>
                <a:moveTo>
                  <a:pt x="10711" y="0"/>
                </a:moveTo>
                <a:cubicBezTo>
                  <a:pt x="4820" y="0"/>
                  <a:pt x="0" y="4800"/>
                  <a:pt x="0" y="10457"/>
                </a:cubicBezTo>
                <a:cubicBezTo>
                  <a:pt x="0" y="16286"/>
                  <a:pt x="4820" y="20914"/>
                  <a:pt x="10711" y="20914"/>
                </a:cubicBezTo>
                <a:cubicBezTo>
                  <a:pt x="11068" y="20914"/>
                  <a:pt x="11425" y="20914"/>
                  <a:pt x="11603" y="20914"/>
                </a:cubicBezTo>
                <a:lnTo>
                  <a:pt x="11782" y="20914"/>
                </a:lnTo>
                <a:lnTo>
                  <a:pt x="11782" y="20743"/>
                </a:lnTo>
                <a:lnTo>
                  <a:pt x="11603" y="19543"/>
                </a:lnTo>
                <a:lnTo>
                  <a:pt x="11603" y="19371"/>
                </a:lnTo>
                <a:lnTo>
                  <a:pt x="11425" y="19371"/>
                </a:lnTo>
                <a:cubicBezTo>
                  <a:pt x="11246" y="19371"/>
                  <a:pt x="11246" y="19371"/>
                  <a:pt x="11068" y="19371"/>
                </a:cubicBezTo>
                <a:cubicBezTo>
                  <a:pt x="10889" y="19371"/>
                  <a:pt x="10711" y="19371"/>
                  <a:pt x="10711" y="19371"/>
                </a:cubicBezTo>
                <a:cubicBezTo>
                  <a:pt x="8747" y="19371"/>
                  <a:pt x="6962" y="18686"/>
                  <a:pt x="5355" y="17657"/>
                </a:cubicBezTo>
                <a:cubicBezTo>
                  <a:pt x="12139" y="15257"/>
                  <a:pt x="17137" y="12000"/>
                  <a:pt x="19458" y="8571"/>
                </a:cubicBezTo>
                <a:cubicBezTo>
                  <a:pt x="19636" y="9257"/>
                  <a:pt x="19815" y="9943"/>
                  <a:pt x="19815" y="10457"/>
                </a:cubicBezTo>
                <a:cubicBezTo>
                  <a:pt x="19815" y="12514"/>
                  <a:pt x="19101" y="14743"/>
                  <a:pt x="17494" y="16286"/>
                </a:cubicBezTo>
                <a:lnTo>
                  <a:pt x="17316" y="16457"/>
                </a:lnTo>
                <a:lnTo>
                  <a:pt x="17494" y="16629"/>
                </a:lnTo>
                <a:lnTo>
                  <a:pt x="18565" y="17314"/>
                </a:lnTo>
                <a:lnTo>
                  <a:pt x="18744" y="17486"/>
                </a:lnTo>
                <a:lnTo>
                  <a:pt x="18922" y="17314"/>
                </a:lnTo>
                <a:cubicBezTo>
                  <a:pt x="20529" y="15429"/>
                  <a:pt x="21600" y="13029"/>
                  <a:pt x="21600" y="10457"/>
                </a:cubicBezTo>
                <a:cubicBezTo>
                  <a:pt x="21422" y="4800"/>
                  <a:pt x="16602" y="0"/>
                  <a:pt x="10711" y="0"/>
                </a:cubicBezTo>
                <a:close/>
                <a:moveTo>
                  <a:pt x="13031" y="16114"/>
                </a:moveTo>
                <a:lnTo>
                  <a:pt x="12674" y="15943"/>
                </a:lnTo>
                <a:lnTo>
                  <a:pt x="12674" y="16286"/>
                </a:lnTo>
                <a:lnTo>
                  <a:pt x="12674" y="21086"/>
                </a:lnTo>
                <a:lnTo>
                  <a:pt x="12674" y="21600"/>
                </a:lnTo>
                <a:lnTo>
                  <a:pt x="13031" y="21257"/>
                </a:lnTo>
                <a:lnTo>
                  <a:pt x="14281" y="19714"/>
                </a:lnTo>
                <a:lnTo>
                  <a:pt x="15174" y="20914"/>
                </a:lnTo>
                <a:lnTo>
                  <a:pt x="15174" y="20914"/>
                </a:lnTo>
                <a:lnTo>
                  <a:pt x="16602" y="20914"/>
                </a:lnTo>
                <a:lnTo>
                  <a:pt x="16423" y="20571"/>
                </a:lnTo>
                <a:lnTo>
                  <a:pt x="15352" y="18857"/>
                </a:lnTo>
                <a:lnTo>
                  <a:pt x="17316" y="18343"/>
                </a:lnTo>
                <a:lnTo>
                  <a:pt x="17851" y="18171"/>
                </a:lnTo>
                <a:lnTo>
                  <a:pt x="17494" y="18000"/>
                </a:lnTo>
                <a:cubicBezTo>
                  <a:pt x="17494" y="18000"/>
                  <a:pt x="13031" y="16114"/>
                  <a:pt x="13031" y="16114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F7C26A5-AD71-4275-A999-AC921C681B15}"/>
              </a:ext>
            </a:extLst>
          </p:cNvPr>
          <p:cNvSpPr txBox="1"/>
          <p:nvPr/>
        </p:nvSpPr>
        <p:spPr>
          <a:xfrm>
            <a:off x="977653" y="2791324"/>
            <a:ext cx="6274295" cy="34881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just"/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dolore magna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exercitation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ullamco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nisi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Duis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irure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reprehenderit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cillum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fugiat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pariatur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Excepteur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occaecat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cupidatat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proident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culpa qui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officia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deserunt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mollit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laborum</a:t>
            </a: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b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dolore magna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exercitation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ullamco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nisi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Duis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irure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reprehenderit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cillum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fugiat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pariatur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Excepteur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occaecat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cupidatat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proident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culpa qui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officia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deserunt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mollit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laborum</a:t>
            </a: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b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dolore magna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exercitation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ullamco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nisi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Duis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irure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reprehenderit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cillum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fugiat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pariatur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Excepteur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occaecat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cupidatat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proident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culpa qui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officia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deserunt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mollit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laborum</a:t>
            </a: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indent="0" algn="just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1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Gill San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1D111B7-2759-4E33-9B06-C417C83F34A3}"/>
              </a:ext>
            </a:extLst>
          </p:cNvPr>
          <p:cNvSpPr txBox="1"/>
          <p:nvPr/>
        </p:nvSpPr>
        <p:spPr>
          <a:xfrm>
            <a:off x="977653" y="6747068"/>
            <a:ext cx="6274295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en-ID" sz="12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John Day</a:t>
            </a:r>
            <a:endParaRPr lang="en-ID" sz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/>
            <a:r>
              <a:rPr lang="en-ID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Your Tittle Here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E141FD5-DDAD-4AE6-A62E-19713567B7B8}"/>
              </a:ext>
            </a:extLst>
          </p:cNvPr>
          <p:cNvSpPr txBox="1"/>
          <p:nvPr/>
        </p:nvSpPr>
        <p:spPr>
          <a:xfrm>
            <a:off x="983188" y="1472599"/>
            <a:ext cx="1104470" cy="30264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3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Oswald" pitchFamily="2" charset="0"/>
                <a:sym typeface="Orbitron"/>
                <a:rtl val="0"/>
              </a:rPr>
              <a:t>BRAND </a:t>
            </a:r>
            <a:r>
              <a:rPr kumimoji="0" lang="en-US" sz="1300" b="1" i="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Oswald" pitchFamily="2" charset="0"/>
                <a:sym typeface="Orbitron"/>
                <a:rtl val="0"/>
              </a:rPr>
              <a:t>BRAND</a:t>
            </a:r>
            <a:endParaRPr kumimoji="0" lang="en-US" sz="13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Oswald" pitchFamily="2" charset="0"/>
              <a:sym typeface="Orbitron"/>
              <a:rtl val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BD79BC6-8A28-4B6E-A642-791587A71B87}"/>
              </a:ext>
            </a:extLst>
          </p:cNvPr>
          <p:cNvSpPr txBox="1"/>
          <p:nvPr/>
        </p:nvSpPr>
        <p:spPr>
          <a:xfrm>
            <a:off x="1252493" y="1654910"/>
            <a:ext cx="565861" cy="21031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700" b="1" dirty="0">
                <a:latin typeface="Oswald" pitchFamily="2" charset="0"/>
                <a:sym typeface="Orbitron"/>
                <a:rtl val="0"/>
              </a:rPr>
              <a:t>REAL ESTATE</a:t>
            </a:r>
            <a:endParaRPr kumimoji="0" lang="en-US" sz="7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Oswald" pitchFamily="2" charset="0"/>
              <a:sym typeface="Orbitron"/>
              <a:rtl val="0"/>
            </a:endParaRPr>
          </a:p>
        </p:txBody>
      </p:sp>
      <p:sp>
        <p:nvSpPr>
          <p:cNvPr id="17" name="Shape">
            <a:extLst>
              <a:ext uri="{FF2B5EF4-FFF2-40B4-BE49-F238E27FC236}">
                <a16:creationId xmlns:a16="http://schemas.microsoft.com/office/drawing/2014/main" id="{5126F6E6-92FE-4FA9-B651-B81996D65572}"/>
              </a:ext>
            </a:extLst>
          </p:cNvPr>
          <p:cNvSpPr/>
          <p:nvPr/>
        </p:nvSpPr>
        <p:spPr>
          <a:xfrm>
            <a:off x="1095597" y="707077"/>
            <a:ext cx="439410" cy="1907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7150"/>
                </a:moveTo>
                <a:lnTo>
                  <a:pt x="0" y="21600"/>
                </a:lnTo>
                <a:lnTo>
                  <a:pt x="0" y="14450"/>
                </a:lnTo>
                <a:lnTo>
                  <a:pt x="21600" y="0"/>
                </a:lnTo>
                <a:cubicBezTo>
                  <a:pt x="21600" y="0"/>
                  <a:pt x="21600" y="7150"/>
                  <a:pt x="21600" y="7150"/>
                </a:cubicBezTo>
                <a:close/>
              </a:path>
            </a:pathLst>
          </a:custGeom>
          <a:gradFill flip="none" rotWithShape="1">
            <a:gsLst>
              <a:gs pos="0">
                <a:srgbClr val="D33544"/>
              </a:gs>
              <a:gs pos="100000">
                <a:srgbClr val="DF6443"/>
              </a:gs>
            </a:gsLst>
            <a:lin ang="1080000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8" name="Shape">
            <a:extLst>
              <a:ext uri="{FF2B5EF4-FFF2-40B4-BE49-F238E27FC236}">
                <a16:creationId xmlns:a16="http://schemas.microsoft.com/office/drawing/2014/main" id="{50F74DC8-9414-47EF-95D7-F6C7E5C65F52}"/>
              </a:ext>
            </a:extLst>
          </p:cNvPr>
          <p:cNvSpPr/>
          <p:nvPr/>
        </p:nvSpPr>
        <p:spPr>
          <a:xfrm>
            <a:off x="1095597" y="802870"/>
            <a:ext cx="439410" cy="1907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7150"/>
                </a:moveTo>
                <a:lnTo>
                  <a:pt x="0" y="21600"/>
                </a:lnTo>
                <a:lnTo>
                  <a:pt x="0" y="14450"/>
                </a:lnTo>
                <a:lnTo>
                  <a:pt x="21600" y="0"/>
                </a:lnTo>
                <a:cubicBezTo>
                  <a:pt x="21600" y="0"/>
                  <a:pt x="21600" y="7150"/>
                  <a:pt x="21600" y="7150"/>
                </a:cubicBezTo>
                <a:close/>
              </a:path>
            </a:pathLst>
          </a:custGeom>
          <a:gradFill flip="none" rotWithShape="1">
            <a:gsLst>
              <a:gs pos="0">
                <a:srgbClr val="D33544"/>
              </a:gs>
              <a:gs pos="100000">
                <a:srgbClr val="DF6443"/>
              </a:gs>
            </a:gsLst>
            <a:lin ang="1080000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9" name="Shape">
            <a:extLst>
              <a:ext uri="{FF2B5EF4-FFF2-40B4-BE49-F238E27FC236}">
                <a16:creationId xmlns:a16="http://schemas.microsoft.com/office/drawing/2014/main" id="{4F2CACFA-D7AF-42BF-9EB7-EA1B68922630}"/>
              </a:ext>
            </a:extLst>
          </p:cNvPr>
          <p:cNvSpPr/>
          <p:nvPr/>
        </p:nvSpPr>
        <p:spPr>
          <a:xfrm>
            <a:off x="1095597" y="900702"/>
            <a:ext cx="439410" cy="1907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7150"/>
                </a:moveTo>
                <a:lnTo>
                  <a:pt x="0" y="21600"/>
                </a:lnTo>
                <a:lnTo>
                  <a:pt x="0" y="14450"/>
                </a:lnTo>
                <a:lnTo>
                  <a:pt x="21600" y="0"/>
                </a:lnTo>
                <a:cubicBezTo>
                  <a:pt x="21600" y="0"/>
                  <a:pt x="21600" y="7150"/>
                  <a:pt x="21600" y="7150"/>
                </a:cubicBezTo>
                <a:close/>
              </a:path>
            </a:pathLst>
          </a:custGeom>
          <a:gradFill flip="none" rotWithShape="1">
            <a:gsLst>
              <a:gs pos="0">
                <a:srgbClr val="D33544"/>
              </a:gs>
              <a:gs pos="100000">
                <a:srgbClr val="DF6443"/>
              </a:gs>
            </a:gsLst>
            <a:lin ang="1080000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0" name="Shape">
            <a:extLst>
              <a:ext uri="{FF2B5EF4-FFF2-40B4-BE49-F238E27FC236}">
                <a16:creationId xmlns:a16="http://schemas.microsoft.com/office/drawing/2014/main" id="{B4D0881C-6E74-4542-BE78-DB480DF4E7C4}"/>
              </a:ext>
            </a:extLst>
          </p:cNvPr>
          <p:cNvSpPr/>
          <p:nvPr/>
        </p:nvSpPr>
        <p:spPr>
          <a:xfrm>
            <a:off x="1535839" y="941465"/>
            <a:ext cx="439410" cy="1499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215"/>
                </a:moveTo>
                <a:lnTo>
                  <a:pt x="21600" y="21600"/>
                </a:lnTo>
                <a:lnTo>
                  <a:pt x="21600" y="18385"/>
                </a:lnTo>
                <a:lnTo>
                  <a:pt x="0" y="0"/>
                </a:lnTo>
                <a:cubicBezTo>
                  <a:pt x="0" y="0"/>
                  <a:pt x="0" y="3215"/>
                  <a:pt x="0" y="3215"/>
                </a:cubicBezTo>
                <a:close/>
              </a:path>
            </a:pathLst>
          </a:custGeom>
          <a:gradFill flip="none" rotWithShape="1">
            <a:gsLst>
              <a:gs pos="0">
                <a:srgbClr val="D33544"/>
              </a:gs>
              <a:gs pos="100000">
                <a:srgbClr val="DF6443"/>
              </a:gs>
            </a:gsLst>
            <a:lin ang="1080000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1" name="Shape">
            <a:extLst>
              <a:ext uri="{FF2B5EF4-FFF2-40B4-BE49-F238E27FC236}">
                <a16:creationId xmlns:a16="http://schemas.microsoft.com/office/drawing/2014/main" id="{42799D5F-2BCB-4AB3-96BB-5C6C8A7D5AED}"/>
              </a:ext>
            </a:extLst>
          </p:cNvPr>
          <p:cNvSpPr/>
          <p:nvPr/>
        </p:nvSpPr>
        <p:spPr>
          <a:xfrm>
            <a:off x="1535839" y="845672"/>
            <a:ext cx="439410" cy="1499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215"/>
                </a:moveTo>
                <a:lnTo>
                  <a:pt x="21600" y="21600"/>
                </a:lnTo>
                <a:lnTo>
                  <a:pt x="21600" y="18385"/>
                </a:lnTo>
                <a:lnTo>
                  <a:pt x="0" y="0"/>
                </a:lnTo>
                <a:cubicBezTo>
                  <a:pt x="0" y="0"/>
                  <a:pt x="0" y="3215"/>
                  <a:pt x="0" y="3215"/>
                </a:cubicBezTo>
                <a:close/>
              </a:path>
            </a:pathLst>
          </a:custGeom>
          <a:gradFill flip="none" rotWithShape="1">
            <a:gsLst>
              <a:gs pos="0">
                <a:srgbClr val="D33544"/>
              </a:gs>
              <a:gs pos="100000">
                <a:srgbClr val="DF6443"/>
              </a:gs>
            </a:gsLst>
            <a:lin ang="1080000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2" name="Shape">
            <a:extLst>
              <a:ext uri="{FF2B5EF4-FFF2-40B4-BE49-F238E27FC236}">
                <a16:creationId xmlns:a16="http://schemas.microsoft.com/office/drawing/2014/main" id="{BA9FB710-1E7A-44AB-AA1A-F8E13FF1B7B3}"/>
              </a:ext>
            </a:extLst>
          </p:cNvPr>
          <p:cNvSpPr/>
          <p:nvPr/>
        </p:nvSpPr>
        <p:spPr>
          <a:xfrm>
            <a:off x="1535839" y="749878"/>
            <a:ext cx="439410" cy="1499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215"/>
                </a:moveTo>
                <a:lnTo>
                  <a:pt x="21600" y="21600"/>
                </a:lnTo>
                <a:lnTo>
                  <a:pt x="21600" y="18385"/>
                </a:lnTo>
                <a:lnTo>
                  <a:pt x="0" y="0"/>
                </a:lnTo>
                <a:cubicBezTo>
                  <a:pt x="0" y="0"/>
                  <a:pt x="0" y="3215"/>
                  <a:pt x="0" y="3215"/>
                </a:cubicBezTo>
                <a:close/>
              </a:path>
            </a:pathLst>
          </a:custGeom>
          <a:gradFill flip="none" rotWithShape="1">
            <a:gsLst>
              <a:gs pos="0">
                <a:srgbClr val="D33544"/>
              </a:gs>
              <a:gs pos="100000">
                <a:srgbClr val="DF6443"/>
              </a:gs>
            </a:gsLst>
            <a:lin ang="1080000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3" name="Shape">
            <a:extLst>
              <a:ext uri="{FF2B5EF4-FFF2-40B4-BE49-F238E27FC236}">
                <a16:creationId xmlns:a16="http://schemas.microsoft.com/office/drawing/2014/main" id="{DBBBD132-7F67-429C-8EA4-5CBAE370DA5A}"/>
              </a:ext>
            </a:extLst>
          </p:cNvPr>
          <p:cNvSpPr/>
          <p:nvPr/>
        </p:nvSpPr>
        <p:spPr>
          <a:xfrm>
            <a:off x="1535839" y="1281837"/>
            <a:ext cx="439410" cy="1907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4450"/>
                </a:moveTo>
                <a:lnTo>
                  <a:pt x="21600" y="0"/>
                </a:lnTo>
                <a:lnTo>
                  <a:pt x="21600" y="7150"/>
                </a:lnTo>
                <a:lnTo>
                  <a:pt x="0" y="21600"/>
                </a:lnTo>
                <a:cubicBezTo>
                  <a:pt x="0" y="21600"/>
                  <a:pt x="0" y="14450"/>
                  <a:pt x="0" y="14450"/>
                </a:cubicBezTo>
                <a:close/>
              </a:path>
            </a:pathLst>
          </a:custGeom>
          <a:gradFill flip="none" rotWithShape="1">
            <a:gsLst>
              <a:gs pos="0">
                <a:srgbClr val="D33544"/>
              </a:gs>
              <a:gs pos="100000">
                <a:srgbClr val="DF6443"/>
              </a:gs>
            </a:gsLst>
            <a:lin ang="1080000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4" name="Shape">
            <a:extLst>
              <a:ext uri="{FF2B5EF4-FFF2-40B4-BE49-F238E27FC236}">
                <a16:creationId xmlns:a16="http://schemas.microsoft.com/office/drawing/2014/main" id="{A39B0514-07E4-4FBD-9A2C-633CA893F6BE}"/>
              </a:ext>
            </a:extLst>
          </p:cNvPr>
          <p:cNvSpPr/>
          <p:nvPr/>
        </p:nvSpPr>
        <p:spPr>
          <a:xfrm>
            <a:off x="1535839" y="1186044"/>
            <a:ext cx="439410" cy="1907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4450"/>
                </a:moveTo>
                <a:lnTo>
                  <a:pt x="21600" y="0"/>
                </a:lnTo>
                <a:lnTo>
                  <a:pt x="21600" y="7150"/>
                </a:lnTo>
                <a:lnTo>
                  <a:pt x="0" y="21600"/>
                </a:lnTo>
                <a:cubicBezTo>
                  <a:pt x="0" y="21600"/>
                  <a:pt x="0" y="14450"/>
                  <a:pt x="0" y="14450"/>
                </a:cubicBezTo>
                <a:close/>
              </a:path>
            </a:pathLst>
          </a:custGeom>
          <a:gradFill flip="none" rotWithShape="1">
            <a:gsLst>
              <a:gs pos="0">
                <a:srgbClr val="D33544"/>
              </a:gs>
              <a:gs pos="100000">
                <a:srgbClr val="DF6443"/>
              </a:gs>
            </a:gsLst>
            <a:lin ang="1080000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5" name="Shape">
            <a:extLst>
              <a:ext uri="{FF2B5EF4-FFF2-40B4-BE49-F238E27FC236}">
                <a16:creationId xmlns:a16="http://schemas.microsoft.com/office/drawing/2014/main" id="{0FB04C9E-445B-45A4-A19E-8276BB4B557D}"/>
              </a:ext>
            </a:extLst>
          </p:cNvPr>
          <p:cNvSpPr/>
          <p:nvPr/>
        </p:nvSpPr>
        <p:spPr>
          <a:xfrm>
            <a:off x="1535839" y="1090250"/>
            <a:ext cx="439410" cy="1907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4450"/>
                </a:moveTo>
                <a:lnTo>
                  <a:pt x="21600" y="0"/>
                </a:lnTo>
                <a:lnTo>
                  <a:pt x="21600" y="7150"/>
                </a:lnTo>
                <a:lnTo>
                  <a:pt x="0" y="21600"/>
                </a:lnTo>
                <a:cubicBezTo>
                  <a:pt x="0" y="21600"/>
                  <a:pt x="0" y="14450"/>
                  <a:pt x="0" y="14450"/>
                </a:cubicBezTo>
                <a:close/>
              </a:path>
            </a:pathLst>
          </a:custGeom>
          <a:gradFill flip="none" rotWithShape="1">
            <a:gsLst>
              <a:gs pos="0">
                <a:srgbClr val="D33544"/>
              </a:gs>
              <a:gs pos="100000">
                <a:srgbClr val="DF6443"/>
              </a:gs>
            </a:gsLst>
            <a:lin ang="1080000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6" name="Shape">
            <a:extLst>
              <a:ext uri="{FF2B5EF4-FFF2-40B4-BE49-F238E27FC236}">
                <a16:creationId xmlns:a16="http://schemas.microsoft.com/office/drawing/2014/main" id="{736383C6-95B3-4A20-AFD5-7064E5C1702E}"/>
              </a:ext>
            </a:extLst>
          </p:cNvPr>
          <p:cNvSpPr/>
          <p:nvPr/>
        </p:nvSpPr>
        <p:spPr>
          <a:xfrm>
            <a:off x="1095597" y="1090250"/>
            <a:ext cx="439410" cy="1499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8385"/>
                </a:moveTo>
                <a:lnTo>
                  <a:pt x="0" y="0"/>
                </a:lnTo>
                <a:lnTo>
                  <a:pt x="0" y="3215"/>
                </a:lnTo>
                <a:lnTo>
                  <a:pt x="21600" y="21600"/>
                </a:lnTo>
                <a:cubicBezTo>
                  <a:pt x="21600" y="21600"/>
                  <a:pt x="21600" y="18385"/>
                  <a:pt x="21600" y="18385"/>
                </a:cubicBezTo>
                <a:close/>
              </a:path>
            </a:pathLst>
          </a:custGeom>
          <a:gradFill flip="none" rotWithShape="1">
            <a:gsLst>
              <a:gs pos="0">
                <a:srgbClr val="D33544"/>
              </a:gs>
              <a:gs pos="100000">
                <a:srgbClr val="DF6443"/>
              </a:gs>
            </a:gsLst>
            <a:lin ang="1080000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7" name="Shape">
            <a:extLst>
              <a:ext uri="{FF2B5EF4-FFF2-40B4-BE49-F238E27FC236}">
                <a16:creationId xmlns:a16="http://schemas.microsoft.com/office/drawing/2014/main" id="{0E51746A-87CE-4902-B7F5-3A4AA5C40ED8}"/>
              </a:ext>
            </a:extLst>
          </p:cNvPr>
          <p:cNvSpPr/>
          <p:nvPr/>
        </p:nvSpPr>
        <p:spPr>
          <a:xfrm>
            <a:off x="1095597" y="1186044"/>
            <a:ext cx="439410" cy="1499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8385"/>
                </a:moveTo>
                <a:lnTo>
                  <a:pt x="0" y="0"/>
                </a:lnTo>
                <a:lnTo>
                  <a:pt x="0" y="3215"/>
                </a:lnTo>
                <a:lnTo>
                  <a:pt x="21600" y="21600"/>
                </a:lnTo>
                <a:cubicBezTo>
                  <a:pt x="21600" y="21600"/>
                  <a:pt x="21600" y="18385"/>
                  <a:pt x="21600" y="18385"/>
                </a:cubicBezTo>
                <a:close/>
              </a:path>
            </a:pathLst>
          </a:custGeom>
          <a:gradFill flip="none" rotWithShape="1">
            <a:gsLst>
              <a:gs pos="0">
                <a:srgbClr val="D33544"/>
              </a:gs>
              <a:gs pos="100000">
                <a:srgbClr val="DF6443"/>
              </a:gs>
            </a:gsLst>
            <a:lin ang="1080000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8" name="Shape">
            <a:extLst>
              <a:ext uri="{FF2B5EF4-FFF2-40B4-BE49-F238E27FC236}">
                <a16:creationId xmlns:a16="http://schemas.microsoft.com/office/drawing/2014/main" id="{8ED91A00-8EDC-4A7B-B512-B4ED8F640784}"/>
              </a:ext>
            </a:extLst>
          </p:cNvPr>
          <p:cNvSpPr/>
          <p:nvPr/>
        </p:nvSpPr>
        <p:spPr>
          <a:xfrm>
            <a:off x="1095597" y="1281837"/>
            <a:ext cx="439410" cy="1499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8385"/>
                </a:moveTo>
                <a:lnTo>
                  <a:pt x="0" y="0"/>
                </a:lnTo>
                <a:lnTo>
                  <a:pt x="0" y="3215"/>
                </a:lnTo>
                <a:lnTo>
                  <a:pt x="21600" y="21600"/>
                </a:lnTo>
                <a:cubicBezTo>
                  <a:pt x="21600" y="21600"/>
                  <a:pt x="21600" y="18385"/>
                  <a:pt x="21600" y="18385"/>
                </a:cubicBezTo>
                <a:close/>
              </a:path>
            </a:pathLst>
          </a:custGeom>
          <a:gradFill flip="none" rotWithShape="1">
            <a:gsLst>
              <a:gs pos="0">
                <a:srgbClr val="D33544"/>
              </a:gs>
              <a:gs pos="100000">
                <a:srgbClr val="DF6443"/>
              </a:gs>
            </a:gsLst>
            <a:lin ang="1080000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DC146354-F4AB-46EA-A415-6997CA93C75A}"/>
              </a:ext>
            </a:extLst>
          </p:cNvPr>
          <p:cNvSpPr/>
          <p:nvPr/>
        </p:nvSpPr>
        <p:spPr>
          <a:xfrm>
            <a:off x="-14640" y="8049261"/>
            <a:ext cx="4659121" cy="2466339"/>
          </a:xfrm>
          <a:custGeom>
            <a:avLst/>
            <a:gdLst>
              <a:gd name="connsiteX0" fmla="*/ 4619752 w 4659121"/>
              <a:gd name="connsiteY0" fmla="*/ 2466340 h 2466339"/>
              <a:gd name="connsiteX1" fmla="*/ 4659122 w 4659121"/>
              <a:gd name="connsiteY1" fmla="*/ 2466340 h 2466339"/>
              <a:gd name="connsiteX2" fmla="*/ 4659122 w 4659121"/>
              <a:gd name="connsiteY2" fmla="*/ 2438654 h 2466339"/>
              <a:gd name="connsiteX3" fmla="*/ 2887726 w 4659121"/>
              <a:gd name="connsiteY3" fmla="*/ 1006475 h 2466339"/>
              <a:gd name="connsiteX4" fmla="*/ 2885821 w 4659121"/>
              <a:gd name="connsiteY4" fmla="*/ 1005205 h 2466339"/>
              <a:gd name="connsiteX5" fmla="*/ 1659382 w 4659121"/>
              <a:gd name="connsiteY5" fmla="*/ 0 h 2466339"/>
              <a:gd name="connsiteX6" fmla="*/ 0 w 4659121"/>
              <a:gd name="connsiteY6" fmla="*/ 1267079 h 2466339"/>
              <a:gd name="connsiteX7" fmla="*/ 0 w 4659121"/>
              <a:gd name="connsiteY7" fmla="*/ 1633601 h 2466339"/>
              <a:gd name="connsiteX8" fmla="*/ 1803400 w 4659121"/>
              <a:gd name="connsiteY8" fmla="*/ 243840 h 2466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59121" h="2466339">
                <a:moveTo>
                  <a:pt x="4619752" y="2466340"/>
                </a:moveTo>
                <a:lnTo>
                  <a:pt x="4659122" y="2466340"/>
                </a:lnTo>
                <a:lnTo>
                  <a:pt x="4659122" y="2438654"/>
                </a:lnTo>
                <a:lnTo>
                  <a:pt x="2887726" y="1006475"/>
                </a:lnTo>
                <a:cubicBezTo>
                  <a:pt x="2887726" y="1006475"/>
                  <a:pt x="2886456" y="1005840"/>
                  <a:pt x="2885821" y="1005205"/>
                </a:cubicBezTo>
                <a:lnTo>
                  <a:pt x="1659382" y="0"/>
                </a:lnTo>
                <a:lnTo>
                  <a:pt x="0" y="1267079"/>
                </a:lnTo>
                <a:lnTo>
                  <a:pt x="0" y="1633601"/>
                </a:lnTo>
                <a:lnTo>
                  <a:pt x="1803400" y="243840"/>
                </a:lnTo>
                <a:close/>
              </a:path>
            </a:pathLst>
          </a:custGeom>
          <a:gradFill>
            <a:gsLst>
              <a:gs pos="40000">
                <a:srgbClr val="D33544"/>
              </a:gs>
              <a:gs pos="100000">
                <a:srgbClr val="DF6443"/>
              </a:gs>
            </a:gsLst>
            <a:lin ang="10800000" scaled="0"/>
          </a:gra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9433D4D-6DE5-4DAB-94CD-81CC2F70B35A}"/>
              </a:ext>
            </a:extLst>
          </p:cNvPr>
          <p:cNvSpPr txBox="1"/>
          <p:nvPr/>
        </p:nvSpPr>
        <p:spPr>
          <a:xfrm>
            <a:off x="5745711" y="8840686"/>
            <a:ext cx="1506237" cy="2718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100" b="1" i="0" u="none" strike="noStrike" cap="none" spc="0" normalizeH="0" baseline="0" dirty="0">
                <a:ln>
                  <a:noFill/>
                </a:ln>
                <a:solidFill>
                  <a:srgbClr val="C61F35"/>
                </a:solidFill>
                <a:effectLst/>
                <a:uFillTx/>
                <a:latin typeface="Oswald" pitchFamily="2" charset="0"/>
                <a:sym typeface="Orbitron"/>
                <a:rtl val="0"/>
              </a:rPr>
              <a:t>www.yourwebsite.com</a:t>
            </a:r>
          </a:p>
        </p:txBody>
      </p:sp>
    </p:spTree>
    <p:extLst>
      <p:ext uri="{BB962C8B-B14F-4D97-AF65-F5344CB8AC3E}">
        <p14:creationId xmlns:p14="http://schemas.microsoft.com/office/powerpoint/2010/main" val="360695608"/>
      </p:ext>
    </p:extLst>
  </p:cSld>
  <p:clrMapOvr>
    <a:masterClrMapping/>
  </p:clrMapOvr>
  <p:transition spd="med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+1 23 456 789">
            <a:extLst>
              <a:ext uri="{FF2B5EF4-FFF2-40B4-BE49-F238E27FC236}">
                <a16:creationId xmlns:a16="http://schemas.microsoft.com/office/drawing/2014/main" id="{8704DD90-BCFB-4F59-A795-1F80CD8658BB}"/>
              </a:ext>
            </a:extLst>
          </p:cNvPr>
          <p:cNvSpPr txBox="1"/>
          <p:nvPr/>
        </p:nvSpPr>
        <p:spPr>
          <a:xfrm>
            <a:off x="5616532" y="535710"/>
            <a:ext cx="1278754" cy="203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r">
              <a:defRPr sz="800"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t>+1 23 456 789</a:t>
            </a:r>
          </a:p>
        </p:txBody>
      </p:sp>
      <p:sp>
        <p:nvSpPr>
          <p:cNvPr id="3" name="Your address here St.">
            <a:extLst>
              <a:ext uri="{FF2B5EF4-FFF2-40B4-BE49-F238E27FC236}">
                <a16:creationId xmlns:a16="http://schemas.microsoft.com/office/drawing/2014/main" id="{318B04C9-0CFE-499F-B2EE-670E89578629}"/>
              </a:ext>
            </a:extLst>
          </p:cNvPr>
          <p:cNvSpPr txBox="1"/>
          <p:nvPr/>
        </p:nvSpPr>
        <p:spPr>
          <a:xfrm>
            <a:off x="5549720" y="947749"/>
            <a:ext cx="1345566" cy="228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>
              <a:defRPr sz="800"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t>Your address here St.</a:t>
            </a:r>
          </a:p>
        </p:txBody>
      </p:sp>
      <p:sp>
        <p:nvSpPr>
          <p:cNvPr id="4" name="www.yourwebsite.com">
            <a:extLst>
              <a:ext uri="{FF2B5EF4-FFF2-40B4-BE49-F238E27FC236}">
                <a16:creationId xmlns:a16="http://schemas.microsoft.com/office/drawing/2014/main" id="{C00477D5-3F75-4DD7-9A50-4758882B8EEA}"/>
              </a:ext>
            </a:extLst>
          </p:cNvPr>
          <p:cNvSpPr txBox="1"/>
          <p:nvPr/>
        </p:nvSpPr>
        <p:spPr>
          <a:xfrm>
            <a:off x="5409577" y="1313868"/>
            <a:ext cx="1485709" cy="330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r">
              <a:defRPr sz="800"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rPr dirty="0"/>
              <a:t>www.yourwebsite.com</a:t>
            </a:r>
          </a:p>
        </p:txBody>
      </p:sp>
      <p:sp>
        <p:nvSpPr>
          <p:cNvPr id="5" name="Shape">
            <a:extLst>
              <a:ext uri="{FF2B5EF4-FFF2-40B4-BE49-F238E27FC236}">
                <a16:creationId xmlns:a16="http://schemas.microsoft.com/office/drawing/2014/main" id="{08A96242-6D3D-4184-86C1-F1EF6347E23A}"/>
              </a:ext>
            </a:extLst>
          </p:cNvPr>
          <p:cNvSpPr/>
          <p:nvPr/>
        </p:nvSpPr>
        <p:spPr>
          <a:xfrm>
            <a:off x="6979593" y="869644"/>
            <a:ext cx="251463" cy="384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solidFill>
            <a:srgbClr val="642E19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6" name="Shape">
            <a:extLst>
              <a:ext uri="{FF2B5EF4-FFF2-40B4-BE49-F238E27FC236}">
                <a16:creationId xmlns:a16="http://schemas.microsoft.com/office/drawing/2014/main" id="{797744C6-ABD3-4EF6-A692-D5B3B409EA30}"/>
              </a:ext>
            </a:extLst>
          </p:cNvPr>
          <p:cNvSpPr/>
          <p:nvPr/>
        </p:nvSpPr>
        <p:spPr>
          <a:xfrm>
            <a:off x="6979593" y="450544"/>
            <a:ext cx="251463" cy="384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solidFill>
            <a:srgbClr val="642E19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7" name="Shape">
            <a:extLst>
              <a:ext uri="{FF2B5EF4-FFF2-40B4-BE49-F238E27FC236}">
                <a16:creationId xmlns:a16="http://schemas.microsoft.com/office/drawing/2014/main" id="{B702B55C-A572-442F-B392-AC96FB6BB203}"/>
              </a:ext>
            </a:extLst>
          </p:cNvPr>
          <p:cNvSpPr/>
          <p:nvPr/>
        </p:nvSpPr>
        <p:spPr>
          <a:xfrm>
            <a:off x="6979593" y="1288745"/>
            <a:ext cx="251463" cy="384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solidFill>
            <a:srgbClr val="642E19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8" name="Shape">
            <a:extLst>
              <a:ext uri="{FF2B5EF4-FFF2-40B4-BE49-F238E27FC236}">
                <a16:creationId xmlns:a16="http://schemas.microsoft.com/office/drawing/2014/main" id="{3B636ADF-E587-4B2A-B3C8-8BA8A7E99024}"/>
              </a:ext>
            </a:extLst>
          </p:cNvPr>
          <p:cNvSpPr/>
          <p:nvPr/>
        </p:nvSpPr>
        <p:spPr>
          <a:xfrm>
            <a:off x="7030393" y="564843"/>
            <a:ext cx="153910" cy="152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11" h="20618" extrusionOk="0">
                <a:moveTo>
                  <a:pt x="15805" y="4835"/>
                </a:moveTo>
                <a:cubicBezTo>
                  <a:pt x="17846" y="6893"/>
                  <a:pt x="18696" y="9121"/>
                  <a:pt x="18356" y="11007"/>
                </a:cubicBezTo>
                <a:cubicBezTo>
                  <a:pt x="18356" y="11007"/>
                  <a:pt x="18186" y="11521"/>
                  <a:pt x="18696" y="12035"/>
                </a:cubicBezTo>
                <a:cubicBezTo>
                  <a:pt x="19206" y="12550"/>
                  <a:pt x="19887" y="12378"/>
                  <a:pt x="20227" y="12035"/>
                </a:cubicBezTo>
                <a:cubicBezTo>
                  <a:pt x="20567" y="11693"/>
                  <a:pt x="20567" y="11350"/>
                  <a:pt x="20567" y="11350"/>
                </a:cubicBezTo>
                <a:cubicBezTo>
                  <a:pt x="20737" y="9807"/>
                  <a:pt x="20567" y="6550"/>
                  <a:pt x="17335" y="3293"/>
                </a:cubicBezTo>
                <a:cubicBezTo>
                  <a:pt x="14274" y="207"/>
                  <a:pt x="11042" y="-136"/>
                  <a:pt x="9342" y="35"/>
                </a:cubicBezTo>
                <a:cubicBezTo>
                  <a:pt x="9342" y="35"/>
                  <a:pt x="9002" y="35"/>
                  <a:pt x="8661" y="378"/>
                </a:cubicBezTo>
                <a:cubicBezTo>
                  <a:pt x="8321" y="721"/>
                  <a:pt x="8151" y="1407"/>
                  <a:pt x="8661" y="1921"/>
                </a:cubicBezTo>
                <a:cubicBezTo>
                  <a:pt x="9002" y="2264"/>
                  <a:pt x="9682" y="2264"/>
                  <a:pt x="9682" y="2264"/>
                </a:cubicBezTo>
                <a:cubicBezTo>
                  <a:pt x="11553" y="1921"/>
                  <a:pt x="13764" y="2778"/>
                  <a:pt x="15805" y="4835"/>
                </a:cubicBezTo>
                <a:cubicBezTo>
                  <a:pt x="15805" y="4835"/>
                  <a:pt x="15805" y="4835"/>
                  <a:pt x="15805" y="4835"/>
                </a:cubicBezTo>
                <a:close/>
                <a:moveTo>
                  <a:pt x="10702" y="3978"/>
                </a:moveTo>
                <a:cubicBezTo>
                  <a:pt x="10702" y="3978"/>
                  <a:pt x="10192" y="3807"/>
                  <a:pt x="9682" y="4321"/>
                </a:cubicBezTo>
                <a:cubicBezTo>
                  <a:pt x="9342" y="4664"/>
                  <a:pt x="9342" y="5350"/>
                  <a:pt x="9682" y="5864"/>
                </a:cubicBezTo>
                <a:cubicBezTo>
                  <a:pt x="9852" y="6035"/>
                  <a:pt x="10362" y="6207"/>
                  <a:pt x="10362" y="6207"/>
                </a:cubicBezTo>
                <a:cubicBezTo>
                  <a:pt x="11043" y="6378"/>
                  <a:pt x="12063" y="6550"/>
                  <a:pt x="13254" y="7750"/>
                </a:cubicBezTo>
                <a:cubicBezTo>
                  <a:pt x="14274" y="8778"/>
                  <a:pt x="14614" y="9978"/>
                  <a:pt x="14784" y="10664"/>
                </a:cubicBezTo>
                <a:cubicBezTo>
                  <a:pt x="14784" y="10664"/>
                  <a:pt x="14784" y="11007"/>
                  <a:pt x="15125" y="11350"/>
                </a:cubicBezTo>
                <a:cubicBezTo>
                  <a:pt x="15465" y="11693"/>
                  <a:pt x="16315" y="11693"/>
                  <a:pt x="16655" y="11350"/>
                </a:cubicBezTo>
                <a:cubicBezTo>
                  <a:pt x="16995" y="11007"/>
                  <a:pt x="16995" y="10321"/>
                  <a:pt x="16995" y="10321"/>
                </a:cubicBezTo>
                <a:cubicBezTo>
                  <a:pt x="16825" y="8950"/>
                  <a:pt x="16145" y="7407"/>
                  <a:pt x="14954" y="6207"/>
                </a:cubicBezTo>
                <a:cubicBezTo>
                  <a:pt x="13424" y="4835"/>
                  <a:pt x="12063" y="4150"/>
                  <a:pt x="10702" y="3978"/>
                </a:cubicBezTo>
                <a:cubicBezTo>
                  <a:pt x="10702" y="3978"/>
                  <a:pt x="10702" y="3978"/>
                  <a:pt x="10702" y="3978"/>
                </a:cubicBezTo>
                <a:close/>
                <a:moveTo>
                  <a:pt x="7981" y="12721"/>
                </a:moveTo>
                <a:cubicBezTo>
                  <a:pt x="9852" y="14607"/>
                  <a:pt x="11893" y="16321"/>
                  <a:pt x="12743" y="15464"/>
                </a:cubicBezTo>
                <a:cubicBezTo>
                  <a:pt x="13934" y="14264"/>
                  <a:pt x="14614" y="13235"/>
                  <a:pt x="17335" y="15293"/>
                </a:cubicBezTo>
                <a:cubicBezTo>
                  <a:pt x="20057" y="17521"/>
                  <a:pt x="18016" y="18893"/>
                  <a:pt x="16825" y="20093"/>
                </a:cubicBezTo>
                <a:cubicBezTo>
                  <a:pt x="15465" y="21464"/>
                  <a:pt x="10532" y="20264"/>
                  <a:pt x="5430" y="15121"/>
                </a:cubicBezTo>
                <a:cubicBezTo>
                  <a:pt x="498" y="10150"/>
                  <a:pt x="-863" y="5007"/>
                  <a:pt x="498" y="3635"/>
                </a:cubicBezTo>
                <a:cubicBezTo>
                  <a:pt x="1688" y="2435"/>
                  <a:pt x="3049" y="378"/>
                  <a:pt x="5260" y="3121"/>
                </a:cubicBezTo>
                <a:cubicBezTo>
                  <a:pt x="7471" y="5864"/>
                  <a:pt x="6280" y="6550"/>
                  <a:pt x="5090" y="7750"/>
                </a:cubicBezTo>
                <a:cubicBezTo>
                  <a:pt x="4409" y="8778"/>
                  <a:pt x="6110" y="11007"/>
                  <a:pt x="7981" y="12721"/>
                </a:cubicBezTo>
                <a:cubicBezTo>
                  <a:pt x="7981" y="12721"/>
                  <a:pt x="7981" y="12721"/>
                  <a:pt x="7981" y="12721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9" name="Shape">
            <a:extLst>
              <a:ext uri="{FF2B5EF4-FFF2-40B4-BE49-F238E27FC236}">
                <a16:creationId xmlns:a16="http://schemas.microsoft.com/office/drawing/2014/main" id="{A0D4CAF2-CD24-477B-82D3-9FD42EE9E680}"/>
              </a:ext>
            </a:extLst>
          </p:cNvPr>
          <p:cNvSpPr/>
          <p:nvPr/>
        </p:nvSpPr>
        <p:spPr>
          <a:xfrm>
            <a:off x="7043095" y="983943"/>
            <a:ext cx="114301" cy="1714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0080"/>
                </a:moveTo>
                <a:cubicBezTo>
                  <a:pt x="8400" y="10080"/>
                  <a:pt x="6480" y="8800"/>
                  <a:pt x="6480" y="7200"/>
                </a:cubicBezTo>
                <a:cubicBezTo>
                  <a:pt x="6480" y="5600"/>
                  <a:pt x="8400" y="4320"/>
                  <a:pt x="10800" y="4320"/>
                </a:cubicBezTo>
                <a:cubicBezTo>
                  <a:pt x="13200" y="4320"/>
                  <a:pt x="15120" y="5600"/>
                  <a:pt x="15120" y="7200"/>
                </a:cubicBezTo>
                <a:cubicBezTo>
                  <a:pt x="15120" y="8800"/>
                  <a:pt x="13200" y="10080"/>
                  <a:pt x="10800" y="10080"/>
                </a:cubicBezTo>
                <a:close/>
                <a:moveTo>
                  <a:pt x="10800" y="0"/>
                </a:moveTo>
                <a:cubicBezTo>
                  <a:pt x="4800" y="0"/>
                  <a:pt x="0" y="3200"/>
                  <a:pt x="0" y="7200"/>
                </a:cubicBezTo>
                <a:cubicBezTo>
                  <a:pt x="0" y="7520"/>
                  <a:pt x="0" y="8000"/>
                  <a:pt x="240" y="8320"/>
                </a:cubicBezTo>
                <a:cubicBezTo>
                  <a:pt x="720" y="11520"/>
                  <a:pt x="5040" y="17760"/>
                  <a:pt x="10800" y="21600"/>
                </a:cubicBezTo>
                <a:cubicBezTo>
                  <a:pt x="17280" y="16800"/>
                  <a:pt x="19920" y="12000"/>
                  <a:pt x="20880" y="9920"/>
                </a:cubicBezTo>
                <a:cubicBezTo>
                  <a:pt x="21360" y="9120"/>
                  <a:pt x="21600" y="8160"/>
                  <a:pt x="21600" y="7360"/>
                </a:cubicBezTo>
                <a:cubicBezTo>
                  <a:pt x="21600" y="3200"/>
                  <a:pt x="16800" y="0"/>
                  <a:pt x="10800" y="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" name="Shape">
            <a:extLst>
              <a:ext uri="{FF2B5EF4-FFF2-40B4-BE49-F238E27FC236}">
                <a16:creationId xmlns:a16="http://schemas.microsoft.com/office/drawing/2014/main" id="{4E3CC27E-C8B2-407D-805B-E52D97C3C3B4}"/>
              </a:ext>
            </a:extLst>
          </p:cNvPr>
          <p:cNvSpPr/>
          <p:nvPr/>
        </p:nvSpPr>
        <p:spPr>
          <a:xfrm>
            <a:off x="7030393" y="1403045"/>
            <a:ext cx="153673" cy="1600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031" y="12343"/>
                </a:moveTo>
                <a:cubicBezTo>
                  <a:pt x="11603" y="11314"/>
                  <a:pt x="10354" y="9943"/>
                  <a:pt x="9461" y="8229"/>
                </a:cubicBezTo>
                <a:cubicBezTo>
                  <a:pt x="12139" y="6686"/>
                  <a:pt x="14459" y="4800"/>
                  <a:pt x="15709" y="3257"/>
                </a:cubicBezTo>
                <a:cubicBezTo>
                  <a:pt x="16959" y="4114"/>
                  <a:pt x="18030" y="5314"/>
                  <a:pt x="18744" y="6686"/>
                </a:cubicBezTo>
                <a:cubicBezTo>
                  <a:pt x="17851" y="8571"/>
                  <a:pt x="15888" y="10629"/>
                  <a:pt x="13031" y="12343"/>
                </a:cubicBezTo>
                <a:close/>
                <a:moveTo>
                  <a:pt x="3927" y="16457"/>
                </a:moveTo>
                <a:cubicBezTo>
                  <a:pt x="2678" y="15086"/>
                  <a:pt x="1785" y="13371"/>
                  <a:pt x="1607" y="11486"/>
                </a:cubicBezTo>
                <a:cubicBezTo>
                  <a:pt x="3570" y="10971"/>
                  <a:pt x="5712" y="10114"/>
                  <a:pt x="8033" y="8914"/>
                </a:cubicBezTo>
                <a:cubicBezTo>
                  <a:pt x="8926" y="10629"/>
                  <a:pt x="10175" y="12000"/>
                  <a:pt x="11603" y="13200"/>
                </a:cubicBezTo>
                <a:cubicBezTo>
                  <a:pt x="9283" y="14571"/>
                  <a:pt x="6783" y="15600"/>
                  <a:pt x="3927" y="16457"/>
                </a:cubicBezTo>
                <a:close/>
                <a:moveTo>
                  <a:pt x="3213" y="5486"/>
                </a:moveTo>
                <a:cubicBezTo>
                  <a:pt x="3927" y="6000"/>
                  <a:pt x="4641" y="6171"/>
                  <a:pt x="5534" y="6000"/>
                </a:cubicBezTo>
                <a:cubicBezTo>
                  <a:pt x="5891" y="6000"/>
                  <a:pt x="6248" y="5829"/>
                  <a:pt x="6783" y="5657"/>
                </a:cubicBezTo>
                <a:cubicBezTo>
                  <a:pt x="6962" y="6343"/>
                  <a:pt x="7141" y="6857"/>
                  <a:pt x="7319" y="7371"/>
                </a:cubicBezTo>
                <a:cubicBezTo>
                  <a:pt x="5355" y="8400"/>
                  <a:pt x="3392" y="9257"/>
                  <a:pt x="1607" y="9771"/>
                </a:cubicBezTo>
                <a:cubicBezTo>
                  <a:pt x="1785" y="8229"/>
                  <a:pt x="2321" y="6857"/>
                  <a:pt x="3213" y="5486"/>
                </a:cubicBezTo>
                <a:close/>
                <a:moveTo>
                  <a:pt x="7855" y="2057"/>
                </a:moveTo>
                <a:cubicBezTo>
                  <a:pt x="8033" y="2400"/>
                  <a:pt x="8033" y="2571"/>
                  <a:pt x="7855" y="2743"/>
                </a:cubicBezTo>
                <a:cubicBezTo>
                  <a:pt x="7498" y="3600"/>
                  <a:pt x="6427" y="4286"/>
                  <a:pt x="5355" y="4286"/>
                </a:cubicBezTo>
                <a:cubicBezTo>
                  <a:pt x="4998" y="4286"/>
                  <a:pt x="4641" y="4286"/>
                  <a:pt x="4284" y="4114"/>
                </a:cubicBezTo>
                <a:cubicBezTo>
                  <a:pt x="5355" y="3257"/>
                  <a:pt x="6605" y="2571"/>
                  <a:pt x="7855" y="2057"/>
                </a:cubicBezTo>
                <a:close/>
                <a:moveTo>
                  <a:pt x="9461" y="3600"/>
                </a:moveTo>
                <a:cubicBezTo>
                  <a:pt x="9640" y="3086"/>
                  <a:pt x="9640" y="2400"/>
                  <a:pt x="9640" y="1886"/>
                </a:cubicBezTo>
                <a:cubicBezTo>
                  <a:pt x="9997" y="1886"/>
                  <a:pt x="10354" y="1714"/>
                  <a:pt x="10711" y="1714"/>
                </a:cubicBezTo>
                <a:cubicBezTo>
                  <a:pt x="11960" y="1714"/>
                  <a:pt x="13210" y="2057"/>
                  <a:pt x="14281" y="2400"/>
                </a:cubicBezTo>
                <a:cubicBezTo>
                  <a:pt x="13031" y="3771"/>
                  <a:pt x="11246" y="5314"/>
                  <a:pt x="8926" y="6686"/>
                </a:cubicBezTo>
                <a:cubicBezTo>
                  <a:pt x="8747" y="6171"/>
                  <a:pt x="8568" y="5486"/>
                  <a:pt x="8390" y="4971"/>
                </a:cubicBezTo>
                <a:cubicBezTo>
                  <a:pt x="8926" y="4457"/>
                  <a:pt x="9283" y="3943"/>
                  <a:pt x="9461" y="3600"/>
                </a:cubicBezTo>
                <a:close/>
                <a:moveTo>
                  <a:pt x="10711" y="0"/>
                </a:moveTo>
                <a:cubicBezTo>
                  <a:pt x="4820" y="0"/>
                  <a:pt x="0" y="4800"/>
                  <a:pt x="0" y="10457"/>
                </a:cubicBezTo>
                <a:cubicBezTo>
                  <a:pt x="0" y="16286"/>
                  <a:pt x="4820" y="20914"/>
                  <a:pt x="10711" y="20914"/>
                </a:cubicBezTo>
                <a:cubicBezTo>
                  <a:pt x="11068" y="20914"/>
                  <a:pt x="11425" y="20914"/>
                  <a:pt x="11603" y="20914"/>
                </a:cubicBezTo>
                <a:lnTo>
                  <a:pt x="11782" y="20914"/>
                </a:lnTo>
                <a:lnTo>
                  <a:pt x="11782" y="20743"/>
                </a:lnTo>
                <a:lnTo>
                  <a:pt x="11603" y="19543"/>
                </a:lnTo>
                <a:lnTo>
                  <a:pt x="11603" y="19371"/>
                </a:lnTo>
                <a:lnTo>
                  <a:pt x="11425" y="19371"/>
                </a:lnTo>
                <a:cubicBezTo>
                  <a:pt x="11246" y="19371"/>
                  <a:pt x="11246" y="19371"/>
                  <a:pt x="11068" y="19371"/>
                </a:cubicBezTo>
                <a:cubicBezTo>
                  <a:pt x="10889" y="19371"/>
                  <a:pt x="10711" y="19371"/>
                  <a:pt x="10711" y="19371"/>
                </a:cubicBezTo>
                <a:cubicBezTo>
                  <a:pt x="8747" y="19371"/>
                  <a:pt x="6962" y="18686"/>
                  <a:pt x="5355" y="17657"/>
                </a:cubicBezTo>
                <a:cubicBezTo>
                  <a:pt x="12139" y="15257"/>
                  <a:pt x="17137" y="12000"/>
                  <a:pt x="19458" y="8571"/>
                </a:cubicBezTo>
                <a:cubicBezTo>
                  <a:pt x="19636" y="9257"/>
                  <a:pt x="19815" y="9943"/>
                  <a:pt x="19815" y="10457"/>
                </a:cubicBezTo>
                <a:cubicBezTo>
                  <a:pt x="19815" y="12514"/>
                  <a:pt x="19101" y="14743"/>
                  <a:pt x="17494" y="16286"/>
                </a:cubicBezTo>
                <a:lnTo>
                  <a:pt x="17316" y="16457"/>
                </a:lnTo>
                <a:lnTo>
                  <a:pt x="17494" y="16629"/>
                </a:lnTo>
                <a:lnTo>
                  <a:pt x="18565" y="17314"/>
                </a:lnTo>
                <a:lnTo>
                  <a:pt x="18744" y="17486"/>
                </a:lnTo>
                <a:lnTo>
                  <a:pt x="18922" y="17314"/>
                </a:lnTo>
                <a:cubicBezTo>
                  <a:pt x="20529" y="15429"/>
                  <a:pt x="21600" y="13029"/>
                  <a:pt x="21600" y="10457"/>
                </a:cubicBezTo>
                <a:cubicBezTo>
                  <a:pt x="21422" y="4800"/>
                  <a:pt x="16602" y="0"/>
                  <a:pt x="10711" y="0"/>
                </a:cubicBezTo>
                <a:close/>
                <a:moveTo>
                  <a:pt x="13031" y="16114"/>
                </a:moveTo>
                <a:lnTo>
                  <a:pt x="12674" y="15943"/>
                </a:lnTo>
                <a:lnTo>
                  <a:pt x="12674" y="16286"/>
                </a:lnTo>
                <a:lnTo>
                  <a:pt x="12674" y="21086"/>
                </a:lnTo>
                <a:lnTo>
                  <a:pt x="12674" y="21600"/>
                </a:lnTo>
                <a:lnTo>
                  <a:pt x="13031" y="21257"/>
                </a:lnTo>
                <a:lnTo>
                  <a:pt x="14281" y="19714"/>
                </a:lnTo>
                <a:lnTo>
                  <a:pt x="15174" y="20914"/>
                </a:lnTo>
                <a:lnTo>
                  <a:pt x="15174" y="20914"/>
                </a:lnTo>
                <a:lnTo>
                  <a:pt x="16602" y="20914"/>
                </a:lnTo>
                <a:lnTo>
                  <a:pt x="16423" y="20571"/>
                </a:lnTo>
                <a:lnTo>
                  <a:pt x="15352" y="18857"/>
                </a:lnTo>
                <a:lnTo>
                  <a:pt x="17316" y="18343"/>
                </a:lnTo>
                <a:lnTo>
                  <a:pt x="17851" y="18171"/>
                </a:lnTo>
                <a:lnTo>
                  <a:pt x="17494" y="18000"/>
                </a:lnTo>
                <a:cubicBezTo>
                  <a:pt x="17494" y="18000"/>
                  <a:pt x="13031" y="16114"/>
                  <a:pt x="13031" y="16114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6CDDAA1-B8C1-4F17-8C12-D5328A337B45}"/>
              </a:ext>
            </a:extLst>
          </p:cNvPr>
          <p:cNvSpPr txBox="1"/>
          <p:nvPr/>
        </p:nvSpPr>
        <p:spPr>
          <a:xfrm>
            <a:off x="977653" y="2791324"/>
            <a:ext cx="6274295" cy="34881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just"/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dolore magna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exercitation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ullamco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nisi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Duis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irure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reprehenderit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cillum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fugiat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pariatur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Excepteur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occaecat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cupidatat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proident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culpa qui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officia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deserunt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mollit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laborum</a:t>
            </a: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b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dolore magna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exercitation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ullamco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nisi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Duis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irure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reprehenderit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cillum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fugiat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pariatur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Excepteur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occaecat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cupidatat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proident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culpa qui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officia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deserunt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mollit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laborum</a:t>
            </a: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b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dolore magna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exercitation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ullamco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nisi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Duis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irure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reprehenderit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cillum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fugiat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pariatur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Excepteur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occaecat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cupidatat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proident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culpa qui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officia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deserunt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mollit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laborum</a:t>
            </a: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indent="0" algn="just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1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Gill San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92C2E41-A4E6-49C6-85D4-5D8FD6FB178B}"/>
              </a:ext>
            </a:extLst>
          </p:cNvPr>
          <p:cNvSpPr txBox="1"/>
          <p:nvPr/>
        </p:nvSpPr>
        <p:spPr>
          <a:xfrm>
            <a:off x="977653" y="6747068"/>
            <a:ext cx="6274295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en-ID" sz="12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John Day</a:t>
            </a:r>
            <a:endParaRPr lang="en-ID" sz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/>
            <a:r>
              <a:rPr lang="en-ID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Your Tittle Here</a:t>
            </a:r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id="{E1276C6F-38DE-4C58-8CC9-7A0FD5D6B218}"/>
              </a:ext>
            </a:extLst>
          </p:cNvPr>
          <p:cNvGrpSpPr/>
          <p:nvPr/>
        </p:nvGrpSpPr>
        <p:grpSpPr>
          <a:xfrm>
            <a:off x="977653" y="823092"/>
            <a:ext cx="1110104" cy="1048958"/>
            <a:chOff x="895690" y="833792"/>
            <a:chExt cx="1110104" cy="1048958"/>
          </a:xfrm>
        </p:grpSpPr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4D7EF45B-36A6-4FFA-BF3A-7EA042832F24}"/>
                </a:ext>
              </a:extLst>
            </p:cNvPr>
            <p:cNvGrpSpPr/>
            <p:nvPr/>
          </p:nvGrpSpPr>
          <p:grpSpPr>
            <a:xfrm>
              <a:off x="1068067" y="833792"/>
              <a:ext cx="747171" cy="747260"/>
              <a:chOff x="1253879" y="328280"/>
              <a:chExt cx="1252623" cy="1252772"/>
            </a:xfrm>
          </p:grpSpPr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5DF88FB9-5000-4E7E-AB11-99435D6DE15E}"/>
                  </a:ext>
                </a:extLst>
              </p:cNvPr>
              <p:cNvSpPr/>
              <p:nvPr/>
            </p:nvSpPr>
            <p:spPr>
              <a:xfrm>
                <a:off x="1253879" y="328280"/>
                <a:ext cx="1252623" cy="1252772"/>
              </a:xfrm>
              <a:custGeom>
                <a:avLst/>
                <a:gdLst>
                  <a:gd name="connsiteX0" fmla="*/ 361291 w 1252623"/>
                  <a:gd name="connsiteY0" fmla="*/ 58957 h 1252772"/>
                  <a:gd name="connsiteX1" fmla="*/ 1193667 w 1252623"/>
                  <a:gd name="connsiteY1" fmla="*/ 361440 h 1252772"/>
                  <a:gd name="connsiteX2" fmla="*/ 891183 w 1252623"/>
                  <a:gd name="connsiteY2" fmla="*/ 1193816 h 1252772"/>
                  <a:gd name="connsiteX3" fmla="*/ 58808 w 1252623"/>
                  <a:gd name="connsiteY3" fmla="*/ 891332 h 1252772"/>
                  <a:gd name="connsiteX4" fmla="*/ 37695 w 1252623"/>
                  <a:gd name="connsiteY4" fmla="*/ 412397 h 1252772"/>
                  <a:gd name="connsiteX5" fmla="*/ 361291 w 1252623"/>
                  <a:gd name="connsiteY5" fmla="*/ 59337 h 1252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52623" h="1252772">
                    <a:moveTo>
                      <a:pt x="361291" y="58957"/>
                    </a:moveTo>
                    <a:cubicBezTo>
                      <a:pt x="674674" y="-87369"/>
                      <a:pt x="1047341" y="48058"/>
                      <a:pt x="1193667" y="361440"/>
                    </a:cubicBezTo>
                    <a:cubicBezTo>
                      <a:pt x="1339993" y="674823"/>
                      <a:pt x="1204566" y="1047490"/>
                      <a:pt x="891183" y="1193816"/>
                    </a:cubicBezTo>
                    <a:cubicBezTo>
                      <a:pt x="577800" y="1340141"/>
                      <a:pt x="205133" y="1204715"/>
                      <a:pt x="58808" y="891332"/>
                    </a:cubicBezTo>
                    <a:cubicBezTo>
                      <a:pt x="-11476" y="740807"/>
                      <a:pt x="-19071" y="568523"/>
                      <a:pt x="37695" y="412397"/>
                    </a:cubicBezTo>
                    <a:cubicBezTo>
                      <a:pt x="94302" y="256351"/>
                      <a:pt x="210756" y="129294"/>
                      <a:pt x="361291" y="59337"/>
                    </a:cubicBezTo>
                  </a:path>
                </a:pathLst>
              </a:custGeom>
              <a:solidFill>
                <a:srgbClr val="ECC07B"/>
              </a:solidFill>
              <a:ln w="126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05FFE7CF-1612-4105-AEF5-FD23D121DE33}"/>
                  </a:ext>
                </a:extLst>
              </p:cNvPr>
              <p:cNvSpPr/>
              <p:nvPr/>
            </p:nvSpPr>
            <p:spPr>
              <a:xfrm>
                <a:off x="1297922" y="372623"/>
                <a:ext cx="1163343" cy="1163343"/>
              </a:xfrm>
              <a:custGeom>
                <a:avLst/>
                <a:gdLst>
                  <a:gd name="connsiteX0" fmla="*/ 335918 w 1163343"/>
                  <a:gd name="connsiteY0" fmla="*/ 54618 h 1163343"/>
                  <a:gd name="connsiteX1" fmla="*/ 1108725 w 1163343"/>
                  <a:gd name="connsiteY1" fmla="*/ 335917 h 1163343"/>
                  <a:gd name="connsiteX2" fmla="*/ 827426 w 1163343"/>
                  <a:gd name="connsiteY2" fmla="*/ 1108725 h 1163343"/>
                  <a:gd name="connsiteX3" fmla="*/ 54618 w 1163343"/>
                  <a:gd name="connsiteY3" fmla="*/ 827426 h 1163343"/>
                  <a:gd name="connsiteX4" fmla="*/ 54612 w 1163343"/>
                  <a:gd name="connsiteY4" fmla="*/ 827413 h 1163343"/>
                  <a:gd name="connsiteX5" fmla="*/ 335917 w 1163343"/>
                  <a:gd name="connsiteY5" fmla="*/ 54618 h 1163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63343" h="1163343">
                    <a:moveTo>
                      <a:pt x="335918" y="54618"/>
                    </a:moveTo>
                    <a:cubicBezTo>
                      <a:pt x="627001" y="-81108"/>
                      <a:pt x="972999" y="44834"/>
                      <a:pt x="1108725" y="335917"/>
                    </a:cubicBezTo>
                    <a:cubicBezTo>
                      <a:pt x="1244452" y="627001"/>
                      <a:pt x="1118510" y="972999"/>
                      <a:pt x="827426" y="1108725"/>
                    </a:cubicBezTo>
                    <a:cubicBezTo>
                      <a:pt x="536343" y="1244452"/>
                      <a:pt x="190345" y="1118510"/>
                      <a:pt x="54618" y="827426"/>
                    </a:cubicBezTo>
                    <a:cubicBezTo>
                      <a:pt x="54617" y="827422"/>
                      <a:pt x="54615" y="827418"/>
                      <a:pt x="54612" y="827413"/>
                    </a:cubicBezTo>
                    <a:cubicBezTo>
                      <a:pt x="-81105" y="536332"/>
                      <a:pt x="44839" y="190342"/>
                      <a:pt x="335917" y="54618"/>
                    </a:cubicBezTo>
                  </a:path>
                </a:pathLst>
              </a:custGeom>
              <a:solidFill>
                <a:srgbClr val="E39555"/>
              </a:solidFill>
              <a:ln w="126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E6F72D4A-0569-430E-8396-EAACA1FBD60F}"/>
                  </a:ext>
                </a:extLst>
              </p:cNvPr>
              <p:cNvSpPr/>
              <p:nvPr/>
            </p:nvSpPr>
            <p:spPr>
              <a:xfrm>
                <a:off x="1311018" y="384693"/>
                <a:ext cx="1137174" cy="1137041"/>
              </a:xfrm>
              <a:custGeom>
                <a:avLst/>
                <a:gdLst>
                  <a:gd name="connsiteX0" fmla="*/ 327902 w 1137174"/>
                  <a:gd name="connsiteY0" fmla="*/ 53471 h 1137041"/>
                  <a:gd name="connsiteX1" fmla="*/ 53604 w 1137174"/>
                  <a:gd name="connsiteY1" fmla="*/ 809140 h 1137041"/>
                  <a:gd name="connsiteX2" fmla="*/ 809273 w 1137174"/>
                  <a:gd name="connsiteY2" fmla="*/ 1083438 h 1137041"/>
                  <a:gd name="connsiteX3" fmla="*/ 1083571 w 1137174"/>
                  <a:gd name="connsiteY3" fmla="*/ 327768 h 1137041"/>
                  <a:gd name="connsiteX4" fmla="*/ 547739 w 1137174"/>
                  <a:gd name="connsiteY4" fmla="*/ 385 h 1137041"/>
                  <a:gd name="connsiteX5" fmla="*/ 327902 w 1137174"/>
                  <a:gd name="connsiteY5" fmla="*/ 53471 h 1137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37174" h="1137041">
                    <a:moveTo>
                      <a:pt x="327902" y="53471"/>
                    </a:moveTo>
                    <a:cubicBezTo>
                      <a:pt x="43484" y="186398"/>
                      <a:pt x="-79323" y="524722"/>
                      <a:pt x="53604" y="809140"/>
                    </a:cubicBezTo>
                    <a:cubicBezTo>
                      <a:pt x="186531" y="1093558"/>
                      <a:pt x="524856" y="1216365"/>
                      <a:pt x="809273" y="1083438"/>
                    </a:cubicBezTo>
                    <a:cubicBezTo>
                      <a:pt x="1093691" y="950511"/>
                      <a:pt x="1216498" y="612186"/>
                      <a:pt x="1083571" y="327768"/>
                    </a:cubicBezTo>
                    <a:cubicBezTo>
                      <a:pt x="986907" y="120942"/>
                      <a:pt x="775886" y="-7989"/>
                      <a:pt x="547739" y="385"/>
                    </a:cubicBezTo>
                    <a:cubicBezTo>
                      <a:pt x="471641" y="3157"/>
                      <a:pt x="396878" y="21210"/>
                      <a:pt x="327902" y="53471"/>
                    </a:cubicBezTo>
                  </a:path>
                </a:pathLst>
              </a:custGeom>
              <a:solidFill>
                <a:srgbClr val="642E19"/>
              </a:solidFill>
              <a:ln w="126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5A380FF5-6306-47C5-836B-D10FFAB24F58}"/>
                  </a:ext>
                </a:extLst>
              </p:cNvPr>
              <p:cNvSpPr/>
              <p:nvPr/>
            </p:nvSpPr>
            <p:spPr>
              <a:xfrm>
                <a:off x="1298432" y="889775"/>
                <a:ext cx="1162811" cy="213613"/>
              </a:xfrm>
              <a:custGeom>
                <a:avLst/>
                <a:gdLst>
                  <a:gd name="connsiteX0" fmla="*/ 1149350 w 1162811"/>
                  <a:gd name="connsiteY0" fmla="*/ 188214 h 213613"/>
                  <a:gd name="connsiteX1" fmla="*/ 1143127 w 1162811"/>
                  <a:gd name="connsiteY1" fmla="*/ 213614 h 213613"/>
                  <a:gd name="connsiteX2" fmla="*/ 19050 w 1162811"/>
                  <a:gd name="connsiteY2" fmla="*/ 213614 h 213613"/>
                  <a:gd name="connsiteX3" fmla="*/ 12827 w 1162811"/>
                  <a:gd name="connsiteY3" fmla="*/ 188214 h 213613"/>
                  <a:gd name="connsiteX4" fmla="*/ 1159510 w 1162811"/>
                  <a:gd name="connsiteY4" fmla="*/ 125476 h 213613"/>
                  <a:gd name="connsiteX5" fmla="*/ 1156208 w 1162811"/>
                  <a:gd name="connsiteY5" fmla="*/ 150876 h 213613"/>
                  <a:gd name="connsiteX6" fmla="*/ 5969 w 1162811"/>
                  <a:gd name="connsiteY6" fmla="*/ 150876 h 213613"/>
                  <a:gd name="connsiteX7" fmla="*/ 2667 w 1162811"/>
                  <a:gd name="connsiteY7" fmla="*/ 125476 h 213613"/>
                  <a:gd name="connsiteX8" fmla="*/ 1162812 w 1162811"/>
                  <a:gd name="connsiteY8" fmla="*/ 62738 h 213613"/>
                  <a:gd name="connsiteX9" fmla="*/ 1162812 w 1162811"/>
                  <a:gd name="connsiteY9" fmla="*/ 88138 h 213613"/>
                  <a:gd name="connsiteX10" fmla="*/ 0 w 1162811"/>
                  <a:gd name="connsiteY10" fmla="*/ 88138 h 213613"/>
                  <a:gd name="connsiteX11" fmla="*/ 0 w 1162811"/>
                  <a:gd name="connsiteY11" fmla="*/ 62738 h 213613"/>
                  <a:gd name="connsiteX12" fmla="*/ 1159256 w 1162811"/>
                  <a:gd name="connsiteY12" fmla="*/ 0 h 213613"/>
                  <a:gd name="connsiteX13" fmla="*/ 1161542 w 1162811"/>
                  <a:gd name="connsiteY13" fmla="*/ 25400 h 213613"/>
                  <a:gd name="connsiteX14" fmla="*/ 762 w 1162811"/>
                  <a:gd name="connsiteY14" fmla="*/ 25400 h 213613"/>
                  <a:gd name="connsiteX15" fmla="*/ 3175 w 1162811"/>
                  <a:gd name="connsiteY15" fmla="*/ 0 h 213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162811" h="213613">
                    <a:moveTo>
                      <a:pt x="1149350" y="188214"/>
                    </a:moveTo>
                    <a:cubicBezTo>
                      <a:pt x="1147445" y="196850"/>
                      <a:pt x="1145413" y="205359"/>
                      <a:pt x="1143127" y="213614"/>
                    </a:cubicBezTo>
                    <a:lnTo>
                      <a:pt x="19050" y="213614"/>
                    </a:lnTo>
                    <a:cubicBezTo>
                      <a:pt x="16764" y="205105"/>
                      <a:pt x="14732" y="196596"/>
                      <a:pt x="12827" y="188214"/>
                    </a:cubicBezTo>
                    <a:close/>
                    <a:moveTo>
                      <a:pt x="1159510" y="125476"/>
                    </a:moveTo>
                    <a:cubicBezTo>
                      <a:pt x="1158621" y="134112"/>
                      <a:pt x="1157478" y="142621"/>
                      <a:pt x="1156208" y="150876"/>
                    </a:cubicBezTo>
                    <a:lnTo>
                      <a:pt x="5969" y="150876"/>
                    </a:lnTo>
                    <a:cubicBezTo>
                      <a:pt x="4699" y="142367"/>
                      <a:pt x="3556" y="133731"/>
                      <a:pt x="2667" y="125476"/>
                    </a:cubicBezTo>
                    <a:close/>
                    <a:moveTo>
                      <a:pt x="1162812" y="62738"/>
                    </a:moveTo>
                    <a:cubicBezTo>
                      <a:pt x="1162812" y="71247"/>
                      <a:pt x="1162812" y="79883"/>
                      <a:pt x="1162812" y="88138"/>
                    </a:cubicBezTo>
                    <a:lnTo>
                      <a:pt x="0" y="88138"/>
                    </a:lnTo>
                    <a:cubicBezTo>
                      <a:pt x="0" y="79629"/>
                      <a:pt x="0" y="70993"/>
                      <a:pt x="0" y="62738"/>
                    </a:cubicBezTo>
                    <a:close/>
                    <a:moveTo>
                      <a:pt x="1159256" y="0"/>
                    </a:moveTo>
                    <a:cubicBezTo>
                      <a:pt x="1160272" y="8509"/>
                      <a:pt x="1160907" y="17145"/>
                      <a:pt x="1161542" y="25400"/>
                    </a:cubicBezTo>
                    <a:lnTo>
                      <a:pt x="762" y="25400"/>
                    </a:lnTo>
                    <a:cubicBezTo>
                      <a:pt x="1397" y="16891"/>
                      <a:pt x="2159" y="8255"/>
                      <a:pt x="3175" y="0"/>
                    </a:cubicBezTo>
                    <a:close/>
                  </a:path>
                </a:pathLst>
              </a:custGeom>
              <a:solidFill>
                <a:srgbClr val="ECC07B"/>
              </a:solidFill>
              <a:ln w="126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17801DEC-64AD-4FE9-9597-FAEB57073476}"/>
                  </a:ext>
                </a:extLst>
              </p:cNvPr>
              <p:cNvSpPr/>
              <p:nvPr/>
            </p:nvSpPr>
            <p:spPr>
              <a:xfrm>
                <a:off x="1476487" y="551194"/>
                <a:ext cx="806195" cy="806196"/>
              </a:xfrm>
              <a:custGeom>
                <a:avLst/>
                <a:gdLst>
                  <a:gd name="connsiteX0" fmla="*/ 403098 w 806195"/>
                  <a:gd name="connsiteY0" fmla="*/ 0 h 806196"/>
                  <a:gd name="connsiteX1" fmla="*/ 806196 w 806195"/>
                  <a:gd name="connsiteY1" fmla="*/ 403098 h 806196"/>
                  <a:gd name="connsiteX2" fmla="*/ 403098 w 806195"/>
                  <a:gd name="connsiteY2" fmla="*/ 806196 h 806196"/>
                  <a:gd name="connsiteX3" fmla="*/ 0 w 806195"/>
                  <a:gd name="connsiteY3" fmla="*/ 403098 h 806196"/>
                  <a:gd name="connsiteX4" fmla="*/ 403098 w 806195"/>
                  <a:gd name="connsiteY4" fmla="*/ 0 h 806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6195" h="806196">
                    <a:moveTo>
                      <a:pt x="403098" y="0"/>
                    </a:moveTo>
                    <a:cubicBezTo>
                      <a:pt x="625723" y="0"/>
                      <a:pt x="806196" y="180473"/>
                      <a:pt x="806196" y="403098"/>
                    </a:cubicBezTo>
                    <a:cubicBezTo>
                      <a:pt x="806196" y="625723"/>
                      <a:pt x="625723" y="806196"/>
                      <a:pt x="403098" y="806196"/>
                    </a:cubicBezTo>
                    <a:cubicBezTo>
                      <a:pt x="180473" y="806196"/>
                      <a:pt x="0" y="625723"/>
                      <a:pt x="0" y="403098"/>
                    </a:cubicBezTo>
                    <a:cubicBezTo>
                      <a:pt x="0" y="180473"/>
                      <a:pt x="180473" y="0"/>
                      <a:pt x="403098" y="0"/>
                    </a:cubicBezTo>
                  </a:path>
                </a:pathLst>
              </a:custGeom>
              <a:solidFill>
                <a:srgbClr val="7FD13C"/>
              </a:solidFill>
              <a:ln w="126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FE5D082C-137C-4AA7-833E-7A04EEA6DADB}"/>
                  </a:ext>
                </a:extLst>
              </p:cNvPr>
              <p:cNvSpPr/>
              <p:nvPr/>
            </p:nvSpPr>
            <p:spPr>
              <a:xfrm>
                <a:off x="1570594" y="688888"/>
                <a:ext cx="625728" cy="530833"/>
              </a:xfrm>
              <a:custGeom>
                <a:avLst/>
                <a:gdLst>
                  <a:gd name="connsiteX0" fmla="*/ 625729 w 625728"/>
                  <a:gd name="connsiteY0" fmla="*/ 263752 h 530833"/>
                  <a:gd name="connsiteX1" fmla="*/ 625729 w 625728"/>
                  <a:gd name="connsiteY1" fmla="*/ 245972 h 530833"/>
                  <a:gd name="connsiteX2" fmla="*/ 625729 w 625728"/>
                  <a:gd name="connsiteY2" fmla="*/ 245972 h 530833"/>
                  <a:gd name="connsiteX3" fmla="*/ 625729 w 625728"/>
                  <a:gd name="connsiteY3" fmla="*/ 232510 h 530833"/>
                  <a:gd name="connsiteX4" fmla="*/ 578358 w 625728"/>
                  <a:gd name="connsiteY4" fmla="*/ 101319 h 530833"/>
                  <a:gd name="connsiteX5" fmla="*/ 571119 w 625728"/>
                  <a:gd name="connsiteY5" fmla="*/ 91667 h 530833"/>
                  <a:gd name="connsiteX6" fmla="*/ 564007 w 625728"/>
                  <a:gd name="connsiteY6" fmla="*/ 83031 h 530833"/>
                  <a:gd name="connsiteX7" fmla="*/ 503047 w 625728"/>
                  <a:gd name="connsiteY7" fmla="*/ 36041 h 530833"/>
                  <a:gd name="connsiteX8" fmla="*/ 501777 w 625728"/>
                  <a:gd name="connsiteY8" fmla="*/ 35406 h 530833"/>
                  <a:gd name="connsiteX9" fmla="*/ 474599 w 625728"/>
                  <a:gd name="connsiteY9" fmla="*/ 23468 h 530833"/>
                  <a:gd name="connsiteX10" fmla="*/ 416559 w 625728"/>
                  <a:gd name="connsiteY10" fmla="*/ 8101 h 530833"/>
                  <a:gd name="connsiteX11" fmla="*/ 377063 w 625728"/>
                  <a:gd name="connsiteY11" fmla="*/ 2894 h 530833"/>
                  <a:gd name="connsiteX12" fmla="*/ 366649 w 625728"/>
                  <a:gd name="connsiteY12" fmla="*/ 2005 h 530833"/>
                  <a:gd name="connsiteX13" fmla="*/ 221996 w 625728"/>
                  <a:gd name="connsiteY13" fmla="*/ 5942 h 530833"/>
                  <a:gd name="connsiteX14" fmla="*/ 136398 w 625728"/>
                  <a:gd name="connsiteY14" fmla="*/ 29056 h 530833"/>
                  <a:gd name="connsiteX15" fmla="*/ 108204 w 625728"/>
                  <a:gd name="connsiteY15" fmla="*/ 44169 h 530833"/>
                  <a:gd name="connsiteX16" fmla="*/ 69469 w 625728"/>
                  <a:gd name="connsiteY16" fmla="*/ 75157 h 530833"/>
                  <a:gd name="connsiteX17" fmla="*/ 54483 w 625728"/>
                  <a:gd name="connsiteY17" fmla="*/ 91667 h 530833"/>
                  <a:gd name="connsiteX18" fmla="*/ 0 w 625728"/>
                  <a:gd name="connsiteY18" fmla="*/ 232510 h 530833"/>
                  <a:gd name="connsiteX19" fmla="*/ 0 w 625728"/>
                  <a:gd name="connsiteY19" fmla="*/ 245972 h 530833"/>
                  <a:gd name="connsiteX20" fmla="*/ 0 w 625728"/>
                  <a:gd name="connsiteY20" fmla="*/ 245972 h 530833"/>
                  <a:gd name="connsiteX21" fmla="*/ 0 w 625728"/>
                  <a:gd name="connsiteY21" fmla="*/ 247496 h 530833"/>
                  <a:gd name="connsiteX22" fmla="*/ 0 w 625728"/>
                  <a:gd name="connsiteY22" fmla="*/ 263625 h 530833"/>
                  <a:gd name="connsiteX23" fmla="*/ 0 w 625728"/>
                  <a:gd name="connsiteY23" fmla="*/ 281278 h 530833"/>
                  <a:gd name="connsiteX24" fmla="*/ 0 w 625728"/>
                  <a:gd name="connsiteY24" fmla="*/ 281278 h 530833"/>
                  <a:gd name="connsiteX25" fmla="*/ 0 w 625728"/>
                  <a:gd name="connsiteY25" fmla="*/ 296518 h 530833"/>
                  <a:gd name="connsiteX26" fmla="*/ 0 w 625728"/>
                  <a:gd name="connsiteY26" fmla="*/ 298804 h 530833"/>
                  <a:gd name="connsiteX27" fmla="*/ 0 w 625728"/>
                  <a:gd name="connsiteY27" fmla="*/ 298804 h 530833"/>
                  <a:gd name="connsiteX28" fmla="*/ 762 w 625728"/>
                  <a:gd name="connsiteY28" fmla="*/ 322934 h 530833"/>
                  <a:gd name="connsiteX29" fmla="*/ 762 w 625728"/>
                  <a:gd name="connsiteY29" fmla="*/ 337666 h 530833"/>
                  <a:gd name="connsiteX30" fmla="*/ 762 w 625728"/>
                  <a:gd name="connsiteY30" fmla="*/ 337666 h 530833"/>
                  <a:gd name="connsiteX31" fmla="*/ 38862 w 625728"/>
                  <a:gd name="connsiteY31" fmla="*/ 471905 h 530833"/>
                  <a:gd name="connsiteX32" fmla="*/ 311023 w 625728"/>
                  <a:gd name="connsiteY32" fmla="*/ 530833 h 530833"/>
                  <a:gd name="connsiteX33" fmla="*/ 314452 w 625728"/>
                  <a:gd name="connsiteY33" fmla="*/ 530833 h 530833"/>
                  <a:gd name="connsiteX34" fmla="*/ 586613 w 625728"/>
                  <a:gd name="connsiteY34" fmla="*/ 471905 h 530833"/>
                  <a:gd name="connsiteX35" fmla="*/ 623443 w 625728"/>
                  <a:gd name="connsiteY35" fmla="*/ 359256 h 530833"/>
                  <a:gd name="connsiteX36" fmla="*/ 624713 w 625728"/>
                  <a:gd name="connsiteY36" fmla="*/ 322934 h 530833"/>
                  <a:gd name="connsiteX37" fmla="*/ 624713 w 625728"/>
                  <a:gd name="connsiteY37" fmla="*/ 322934 h 530833"/>
                  <a:gd name="connsiteX38" fmla="*/ 625602 w 625728"/>
                  <a:gd name="connsiteY38" fmla="*/ 296772 h 530833"/>
                  <a:gd name="connsiteX39" fmla="*/ 625602 w 625728"/>
                  <a:gd name="connsiteY39" fmla="*/ 281532 h 530833"/>
                  <a:gd name="connsiteX40" fmla="*/ 625602 w 625728"/>
                  <a:gd name="connsiteY40" fmla="*/ 281532 h 530833"/>
                  <a:gd name="connsiteX41" fmla="*/ 31750 w 625728"/>
                  <a:gd name="connsiteY41" fmla="*/ 209904 h 530833"/>
                  <a:gd name="connsiteX42" fmla="*/ 31750 w 625728"/>
                  <a:gd name="connsiteY42" fmla="*/ 208888 h 530833"/>
                  <a:gd name="connsiteX43" fmla="*/ 31750 w 625728"/>
                  <a:gd name="connsiteY43" fmla="*/ 207872 h 530833"/>
                  <a:gd name="connsiteX44" fmla="*/ 31750 w 625728"/>
                  <a:gd name="connsiteY44" fmla="*/ 206983 h 530833"/>
                  <a:gd name="connsiteX45" fmla="*/ 32385 w 625728"/>
                  <a:gd name="connsiteY45" fmla="*/ 203427 h 530833"/>
                  <a:gd name="connsiteX46" fmla="*/ 33147 w 625728"/>
                  <a:gd name="connsiteY46" fmla="*/ 200125 h 530833"/>
                  <a:gd name="connsiteX47" fmla="*/ 33147 w 625728"/>
                  <a:gd name="connsiteY47" fmla="*/ 199236 h 530833"/>
                  <a:gd name="connsiteX48" fmla="*/ 34671 w 625728"/>
                  <a:gd name="connsiteY48" fmla="*/ 192759 h 530833"/>
                  <a:gd name="connsiteX49" fmla="*/ 34671 w 625728"/>
                  <a:gd name="connsiteY49" fmla="*/ 191743 h 530833"/>
                  <a:gd name="connsiteX50" fmla="*/ 35560 w 625728"/>
                  <a:gd name="connsiteY50" fmla="*/ 188314 h 530833"/>
                  <a:gd name="connsiteX51" fmla="*/ 36576 w 625728"/>
                  <a:gd name="connsiteY51" fmla="*/ 185012 h 530833"/>
                  <a:gd name="connsiteX52" fmla="*/ 36576 w 625728"/>
                  <a:gd name="connsiteY52" fmla="*/ 183615 h 530833"/>
                  <a:gd name="connsiteX53" fmla="*/ 37592 w 625728"/>
                  <a:gd name="connsiteY53" fmla="*/ 180313 h 530833"/>
                  <a:gd name="connsiteX54" fmla="*/ 38735 w 625728"/>
                  <a:gd name="connsiteY54" fmla="*/ 177011 h 530833"/>
                  <a:gd name="connsiteX55" fmla="*/ 38735 w 625728"/>
                  <a:gd name="connsiteY55" fmla="*/ 177011 h 530833"/>
                  <a:gd name="connsiteX56" fmla="*/ 40894 w 625728"/>
                  <a:gd name="connsiteY56" fmla="*/ 170788 h 530833"/>
                  <a:gd name="connsiteX57" fmla="*/ 40894 w 625728"/>
                  <a:gd name="connsiteY57" fmla="*/ 169645 h 530833"/>
                  <a:gd name="connsiteX58" fmla="*/ 41529 w 625728"/>
                  <a:gd name="connsiteY58" fmla="*/ 168375 h 530833"/>
                  <a:gd name="connsiteX59" fmla="*/ 46863 w 625728"/>
                  <a:gd name="connsiteY59" fmla="*/ 155548 h 530833"/>
                  <a:gd name="connsiteX60" fmla="*/ 46863 w 625728"/>
                  <a:gd name="connsiteY60" fmla="*/ 155548 h 530833"/>
                  <a:gd name="connsiteX61" fmla="*/ 49911 w 625728"/>
                  <a:gd name="connsiteY61" fmla="*/ 149452 h 530833"/>
                  <a:gd name="connsiteX62" fmla="*/ 49911 w 625728"/>
                  <a:gd name="connsiteY62" fmla="*/ 148436 h 530833"/>
                  <a:gd name="connsiteX63" fmla="*/ 53213 w 625728"/>
                  <a:gd name="connsiteY63" fmla="*/ 142340 h 530833"/>
                  <a:gd name="connsiteX64" fmla="*/ 53848 w 625728"/>
                  <a:gd name="connsiteY64" fmla="*/ 141070 h 530833"/>
                  <a:gd name="connsiteX65" fmla="*/ 57531 w 625728"/>
                  <a:gd name="connsiteY65" fmla="*/ 134974 h 530833"/>
                  <a:gd name="connsiteX66" fmla="*/ 57531 w 625728"/>
                  <a:gd name="connsiteY66" fmla="*/ 134974 h 530833"/>
                  <a:gd name="connsiteX67" fmla="*/ 59309 w 625728"/>
                  <a:gd name="connsiteY67" fmla="*/ 132053 h 530833"/>
                  <a:gd name="connsiteX68" fmla="*/ 61214 w 625728"/>
                  <a:gd name="connsiteY68" fmla="*/ 129132 h 530833"/>
                  <a:gd name="connsiteX69" fmla="*/ 61214 w 625728"/>
                  <a:gd name="connsiteY69" fmla="*/ 128116 h 530833"/>
                  <a:gd name="connsiteX70" fmla="*/ 63246 w 625728"/>
                  <a:gd name="connsiteY70" fmla="*/ 125195 h 530833"/>
                  <a:gd name="connsiteX71" fmla="*/ 68199 w 625728"/>
                  <a:gd name="connsiteY71" fmla="*/ 118464 h 530833"/>
                  <a:gd name="connsiteX72" fmla="*/ 70358 w 625728"/>
                  <a:gd name="connsiteY72" fmla="*/ 115670 h 530833"/>
                  <a:gd name="connsiteX73" fmla="*/ 70358 w 625728"/>
                  <a:gd name="connsiteY73" fmla="*/ 115670 h 530833"/>
                  <a:gd name="connsiteX74" fmla="*/ 74803 w 625728"/>
                  <a:gd name="connsiteY74" fmla="*/ 110209 h 530833"/>
                  <a:gd name="connsiteX75" fmla="*/ 75692 w 625728"/>
                  <a:gd name="connsiteY75" fmla="*/ 109193 h 530833"/>
                  <a:gd name="connsiteX76" fmla="*/ 80264 w 625728"/>
                  <a:gd name="connsiteY76" fmla="*/ 103986 h 530833"/>
                  <a:gd name="connsiteX77" fmla="*/ 81153 w 625728"/>
                  <a:gd name="connsiteY77" fmla="*/ 103097 h 530833"/>
                  <a:gd name="connsiteX78" fmla="*/ 83693 w 625728"/>
                  <a:gd name="connsiteY78" fmla="*/ 100430 h 530833"/>
                  <a:gd name="connsiteX79" fmla="*/ 86233 w 625728"/>
                  <a:gd name="connsiteY79" fmla="*/ 97890 h 530833"/>
                  <a:gd name="connsiteX80" fmla="*/ 90678 w 625728"/>
                  <a:gd name="connsiteY80" fmla="*/ 93572 h 530833"/>
                  <a:gd name="connsiteX81" fmla="*/ 94996 w 625728"/>
                  <a:gd name="connsiteY81" fmla="*/ 89635 h 530833"/>
                  <a:gd name="connsiteX82" fmla="*/ 96139 w 625728"/>
                  <a:gd name="connsiteY82" fmla="*/ 88619 h 530833"/>
                  <a:gd name="connsiteX83" fmla="*/ 97282 w 625728"/>
                  <a:gd name="connsiteY83" fmla="*/ 87476 h 530833"/>
                  <a:gd name="connsiteX84" fmla="*/ 107442 w 625728"/>
                  <a:gd name="connsiteY84" fmla="*/ 79475 h 530833"/>
                  <a:gd name="connsiteX85" fmla="*/ 108331 w 625728"/>
                  <a:gd name="connsiteY85" fmla="*/ 78840 h 530833"/>
                  <a:gd name="connsiteX86" fmla="*/ 110490 w 625728"/>
                  <a:gd name="connsiteY86" fmla="*/ 77316 h 530833"/>
                  <a:gd name="connsiteX87" fmla="*/ 111760 w 625728"/>
                  <a:gd name="connsiteY87" fmla="*/ 76427 h 530833"/>
                  <a:gd name="connsiteX88" fmla="*/ 114427 w 625728"/>
                  <a:gd name="connsiteY88" fmla="*/ 74649 h 530833"/>
                  <a:gd name="connsiteX89" fmla="*/ 116840 w 625728"/>
                  <a:gd name="connsiteY89" fmla="*/ 72998 h 530833"/>
                  <a:gd name="connsiteX90" fmla="*/ 119507 w 625728"/>
                  <a:gd name="connsiteY90" fmla="*/ 71220 h 530833"/>
                  <a:gd name="connsiteX91" fmla="*/ 123571 w 625728"/>
                  <a:gd name="connsiteY91" fmla="*/ 68807 h 530833"/>
                  <a:gd name="connsiteX92" fmla="*/ 125603 w 625728"/>
                  <a:gd name="connsiteY92" fmla="*/ 67664 h 530833"/>
                  <a:gd name="connsiteX93" fmla="*/ 129159 w 625728"/>
                  <a:gd name="connsiteY93" fmla="*/ 65632 h 530833"/>
                  <a:gd name="connsiteX94" fmla="*/ 131191 w 625728"/>
                  <a:gd name="connsiteY94" fmla="*/ 64489 h 530833"/>
                  <a:gd name="connsiteX95" fmla="*/ 137160 w 625728"/>
                  <a:gd name="connsiteY95" fmla="*/ 61441 h 530833"/>
                  <a:gd name="connsiteX96" fmla="*/ 139065 w 625728"/>
                  <a:gd name="connsiteY96" fmla="*/ 60425 h 530833"/>
                  <a:gd name="connsiteX97" fmla="*/ 141097 w 625728"/>
                  <a:gd name="connsiteY97" fmla="*/ 59409 h 530833"/>
                  <a:gd name="connsiteX98" fmla="*/ 143129 w 625728"/>
                  <a:gd name="connsiteY98" fmla="*/ 58520 h 530833"/>
                  <a:gd name="connsiteX99" fmla="*/ 155829 w 625728"/>
                  <a:gd name="connsiteY99" fmla="*/ 52932 h 530833"/>
                  <a:gd name="connsiteX100" fmla="*/ 158369 w 625728"/>
                  <a:gd name="connsiteY100" fmla="*/ 52043 h 530833"/>
                  <a:gd name="connsiteX101" fmla="*/ 163449 w 625728"/>
                  <a:gd name="connsiteY101" fmla="*/ 50138 h 530833"/>
                  <a:gd name="connsiteX102" fmla="*/ 167259 w 625728"/>
                  <a:gd name="connsiteY102" fmla="*/ 48868 h 530833"/>
                  <a:gd name="connsiteX103" fmla="*/ 168656 w 625728"/>
                  <a:gd name="connsiteY103" fmla="*/ 48868 h 530833"/>
                  <a:gd name="connsiteX104" fmla="*/ 171323 w 625728"/>
                  <a:gd name="connsiteY104" fmla="*/ 47979 h 530833"/>
                  <a:gd name="connsiteX105" fmla="*/ 174117 w 625728"/>
                  <a:gd name="connsiteY105" fmla="*/ 47090 h 530833"/>
                  <a:gd name="connsiteX106" fmla="*/ 175387 w 625728"/>
                  <a:gd name="connsiteY106" fmla="*/ 47090 h 530833"/>
                  <a:gd name="connsiteX107" fmla="*/ 175387 w 625728"/>
                  <a:gd name="connsiteY107" fmla="*/ 47090 h 530833"/>
                  <a:gd name="connsiteX108" fmla="*/ 177927 w 625728"/>
                  <a:gd name="connsiteY108" fmla="*/ 46328 h 530833"/>
                  <a:gd name="connsiteX109" fmla="*/ 179324 w 625728"/>
                  <a:gd name="connsiteY109" fmla="*/ 46328 h 530833"/>
                  <a:gd name="connsiteX110" fmla="*/ 181991 w 625728"/>
                  <a:gd name="connsiteY110" fmla="*/ 45566 h 530833"/>
                  <a:gd name="connsiteX111" fmla="*/ 183769 w 625728"/>
                  <a:gd name="connsiteY111" fmla="*/ 45566 h 530833"/>
                  <a:gd name="connsiteX112" fmla="*/ 186309 w 625728"/>
                  <a:gd name="connsiteY112" fmla="*/ 45566 h 530833"/>
                  <a:gd name="connsiteX113" fmla="*/ 191770 w 625728"/>
                  <a:gd name="connsiteY113" fmla="*/ 44296 h 530833"/>
                  <a:gd name="connsiteX114" fmla="*/ 192786 w 625728"/>
                  <a:gd name="connsiteY114" fmla="*/ 44296 h 530833"/>
                  <a:gd name="connsiteX115" fmla="*/ 197231 w 625728"/>
                  <a:gd name="connsiteY115" fmla="*/ 43407 h 530833"/>
                  <a:gd name="connsiteX116" fmla="*/ 201549 w 625728"/>
                  <a:gd name="connsiteY116" fmla="*/ 42518 h 530833"/>
                  <a:gd name="connsiteX117" fmla="*/ 204851 w 625728"/>
                  <a:gd name="connsiteY117" fmla="*/ 42518 h 530833"/>
                  <a:gd name="connsiteX118" fmla="*/ 207899 w 625728"/>
                  <a:gd name="connsiteY118" fmla="*/ 42518 h 530833"/>
                  <a:gd name="connsiteX119" fmla="*/ 209804 w 625728"/>
                  <a:gd name="connsiteY119" fmla="*/ 42518 h 530833"/>
                  <a:gd name="connsiteX120" fmla="*/ 211963 w 625728"/>
                  <a:gd name="connsiteY120" fmla="*/ 42518 h 530833"/>
                  <a:gd name="connsiteX121" fmla="*/ 220472 w 625728"/>
                  <a:gd name="connsiteY121" fmla="*/ 41375 h 530833"/>
                  <a:gd name="connsiteX122" fmla="*/ 231648 w 625728"/>
                  <a:gd name="connsiteY122" fmla="*/ 39978 h 530833"/>
                  <a:gd name="connsiteX123" fmla="*/ 242824 w 625728"/>
                  <a:gd name="connsiteY123" fmla="*/ 38835 h 530833"/>
                  <a:gd name="connsiteX124" fmla="*/ 259588 w 625728"/>
                  <a:gd name="connsiteY124" fmla="*/ 37438 h 530833"/>
                  <a:gd name="connsiteX125" fmla="*/ 282067 w 625728"/>
                  <a:gd name="connsiteY125" fmla="*/ 36168 h 530833"/>
                  <a:gd name="connsiteX126" fmla="*/ 293243 w 625728"/>
                  <a:gd name="connsiteY126" fmla="*/ 36168 h 530833"/>
                  <a:gd name="connsiteX127" fmla="*/ 313944 w 625728"/>
                  <a:gd name="connsiteY127" fmla="*/ 36168 h 530833"/>
                  <a:gd name="connsiteX128" fmla="*/ 321691 w 625728"/>
                  <a:gd name="connsiteY128" fmla="*/ 36168 h 530833"/>
                  <a:gd name="connsiteX129" fmla="*/ 329438 w 625728"/>
                  <a:gd name="connsiteY129" fmla="*/ 36168 h 530833"/>
                  <a:gd name="connsiteX130" fmla="*/ 334772 w 625728"/>
                  <a:gd name="connsiteY130" fmla="*/ 36168 h 530833"/>
                  <a:gd name="connsiteX131" fmla="*/ 339598 w 625728"/>
                  <a:gd name="connsiteY131" fmla="*/ 36168 h 530833"/>
                  <a:gd name="connsiteX132" fmla="*/ 347091 w 625728"/>
                  <a:gd name="connsiteY132" fmla="*/ 36168 h 530833"/>
                  <a:gd name="connsiteX133" fmla="*/ 351536 w 625728"/>
                  <a:gd name="connsiteY133" fmla="*/ 36168 h 530833"/>
                  <a:gd name="connsiteX134" fmla="*/ 351536 w 625728"/>
                  <a:gd name="connsiteY134" fmla="*/ 36168 h 530833"/>
                  <a:gd name="connsiteX135" fmla="*/ 357759 w 625728"/>
                  <a:gd name="connsiteY135" fmla="*/ 36168 h 530833"/>
                  <a:gd name="connsiteX136" fmla="*/ 364109 w 625728"/>
                  <a:gd name="connsiteY136" fmla="*/ 36168 h 530833"/>
                  <a:gd name="connsiteX137" fmla="*/ 368554 w 625728"/>
                  <a:gd name="connsiteY137" fmla="*/ 36168 h 530833"/>
                  <a:gd name="connsiteX138" fmla="*/ 375031 w 625728"/>
                  <a:gd name="connsiteY138" fmla="*/ 36168 h 530833"/>
                  <a:gd name="connsiteX139" fmla="*/ 375793 w 625728"/>
                  <a:gd name="connsiteY139" fmla="*/ 36168 h 530833"/>
                  <a:gd name="connsiteX140" fmla="*/ 383667 w 625728"/>
                  <a:gd name="connsiteY140" fmla="*/ 37057 h 530833"/>
                  <a:gd name="connsiteX141" fmla="*/ 405257 w 625728"/>
                  <a:gd name="connsiteY141" fmla="*/ 40105 h 530833"/>
                  <a:gd name="connsiteX142" fmla="*/ 410210 w 625728"/>
                  <a:gd name="connsiteY142" fmla="*/ 40867 h 530833"/>
                  <a:gd name="connsiteX143" fmla="*/ 414020 w 625728"/>
                  <a:gd name="connsiteY143" fmla="*/ 40867 h 530833"/>
                  <a:gd name="connsiteX144" fmla="*/ 415798 w 625728"/>
                  <a:gd name="connsiteY144" fmla="*/ 40867 h 530833"/>
                  <a:gd name="connsiteX145" fmla="*/ 419354 w 625728"/>
                  <a:gd name="connsiteY145" fmla="*/ 40867 h 530833"/>
                  <a:gd name="connsiteX146" fmla="*/ 423037 w 625728"/>
                  <a:gd name="connsiteY146" fmla="*/ 41629 h 530833"/>
                  <a:gd name="connsiteX147" fmla="*/ 429768 w 625728"/>
                  <a:gd name="connsiteY147" fmla="*/ 43153 h 530833"/>
                  <a:gd name="connsiteX148" fmla="*/ 431292 w 625728"/>
                  <a:gd name="connsiteY148" fmla="*/ 43153 h 530833"/>
                  <a:gd name="connsiteX149" fmla="*/ 439039 w 625728"/>
                  <a:gd name="connsiteY149" fmla="*/ 45058 h 530833"/>
                  <a:gd name="connsiteX150" fmla="*/ 442595 w 625728"/>
                  <a:gd name="connsiteY150" fmla="*/ 46074 h 530833"/>
                  <a:gd name="connsiteX151" fmla="*/ 454660 w 625728"/>
                  <a:gd name="connsiteY151" fmla="*/ 49757 h 530833"/>
                  <a:gd name="connsiteX152" fmla="*/ 456184 w 625728"/>
                  <a:gd name="connsiteY152" fmla="*/ 49757 h 530833"/>
                  <a:gd name="connsiteX153" fmla="*/ 458597 w 625728"/>
                  <a:gd name="connsiteY153" fmla="*/ 50646 h 530833"/>
                  <a:gd name="connsiteX154" fmla="*/ 462534 w 625728"/>
                  <a:gd name="connsiteY154" fmla="*/ 52043 h 530833"/>
                  <a:gd name="connsiteX155" fmla="*/ 467360 w 625728"/>
                  <a:gd name="connsiteY155" fmla="*/ 53948 h 530833"/>
                  <a:gd name="connsiteX156" fmla="*/ 469519 w 625728"/>
                  <a:gd name="connsiteY156" fmla="*/ 54710 h 530833"/>
                  <a:gd name="connsiteX157" fmla="*/ 473583 w 625728"/>
                  <a:gd name="connsiteY157" fmla="*/ 56361 h 530833"/>
                  <a:gd name="connsiteX158" fmla="*/ 475742 w 625728"/>
                  <a:gd name="connsiteY158" fmla="*/ 57377 h 530833"/>
                  <a:gd name="connsiteX159" fmla="*/ 482219 w 625728"/>
                  <a:gd name="connsiteY159" fmla="*/ 60298 h 530833"/>
                  <a:gd name="connsiteX160" fmla="*/ 485140 w 625728"/>
                  <a:gd name="connsiteY160" fmla="*/ 61822 h 530833"/>
                  <a:gd name="connsiteX161" fmla="*/ 489585 w 625728"/>
                  <a:gd name="connsiteY161" fmla="*/ 63981 h 530833"/>
                  <a:gd name="connsiteX162" fmla="*/ 492887 w 625728"/>
                  <a:gd name="connsiteY162" fmla="*/ 65759 h 530833"/>
                  <a:gd name="connsiteX163" fmla="*/ 495935 w 625728"/>
                  <a:gd name="connsiteY163" fmla="*/ 67537 h 530833"/>
                  <a:gd name="connsiteX164" fmla="*/ 497332 w 625728"/>
                  <a:gd name="connsiteY164" fmla="*/ 68426 h 530833"/>
                  <a:gd name="connsiteX165" fmla="*/ 499999 w 625728"/>
                  <a:gd name="connsiteY165" fmla="*/ 69950 h 530833"/>
                  <a:gd name="connsiteX166" fmla="*/ 507111 w 625728"/>
                  <a:gd name="connsiteY166" fmla="*/ 74522 h 530833"/>
                  <a:gd name="connsiteX167" fmla="*/ 510413 w 625728"/>
                  <a:gd name="connsiteY167" fmla="*/ 76808 h 530833"/>
                  <a:gd name="connsiteX168" fmla="*/ 512064 w 625728"/>
                  <a:gd name="connsiteY168" fmla="*/ 77951 h 530833"/>
                  <a:gd name="connsiteX169" fmla="*/ 513842 w 625728"/>
                  <a:gd name="connsiteY169" fmla="*/ 79221 h 530833"/>
                  <a:gd name="connsiteX170" fmla="*/ 515493 w 625728"/>
                  <a:gd name="connsiteY170" fmla="*/ 80364 h 530833"/>
                  <a:gd name="connsiteX171" fmla="*/ 517144 w 625728"/>
                  <a:gd name="connsiteY171" fmla="*/ 81634 h 530833"/>
                  <a:gd name="connsiteX172" fmla="*/ 519430 w 625728"/>
                  <a:gd name="connsiteY172" fmla="*/ 83539 h 530833"/>
                  <a:gd name="connsiteX173" fmla="*/ 520065 w 625728"/>
                  <a:gd name="connsiteY173" fmla="*/ 83539 h 530833"/>
                  <a:gd name="connsiteX174" fmla="*/ 521081 w 625728"/>
                  <a:gd name="connsiteY174" fmla="*/ 84301 h 530833"/>
                  <a:gd name="connsiteX175" fmla="*/ 530606 w 625728"/>
                  <a:gd name="connsiteY175" fmla="*/ 92937 h 530833"/>
                  <a:gd name="connsiteX176" fmla="*/ 532130 w 625728"/>
                  <a:gd name="connsiteY176" fmla="*/ 94334 h 530833"/>
                  <a:gd name="connsiteX177" fmla="*/ 535051 w 625728"/>
                  <a:gd name="connsiteY177" fmla="*/ 97255 h 530833"/>
                  <a:gd name="connsiteX178" fmla="*/ 537591 w 625728"/>
                  <a:gd name="connsiteY178" fmla="*/ 100049 h 530833"/>
                  <a:gd name="connsiteX179" fmla="*/ 538607 w 625728"/>
                  <a:gd name="connsiteY179" fmla="*/ 101065 h 530833"/>
                  <a:gd name="connsiteX180" fmla="*/ 540131 w 625728"/>
                  <a:gd name="connsiteY180" fmla="*/ 102843 h 530833"/>
                  <a:gd name="connsiteX181" fmla="*/ 542290 w 625728"/>
                  <a:gd name="connsiteY181" fmla="*/ 105510 h 530833"/>
                  <a:gd name="connsiteX182" fmla="*/ 543052 w 625728"/>
                  <a:gd name="connsiteY182" fmla="*/ 106399 h 530833"/>
                  <a:gd name="connsiteX183" fmla="*/ 545465 w 625728"/>
                  <a:gd name="connsiteY183" fmla="*/ 109193 h 530833"/>
                  <a:gd name="connsiteX184" fmla="*/ 546989 w 625728"/>
                  <a:gd name="connsiteY184" fmla="*/ 111225 h 530833"/>
                  <a:gd name="connsiteX185" fmla="*/ 561213 w 625728"/>
                  <a:gd name="connsiteY185" fmla="*/ 131418 h 530833"/>
                  <a:gd name="connsiteX186" fmla="*/ 561213 w 625728"/>
                  <a:gd name="connsiteY186" fmla="*/ 132180 h 530833"/>
                  <a:gd name="connsiteX187" fmla="*/ 563245 w 625728"/>
                  <a:gd name="connsiteY187" fmla="*/ 135609 h 530833"/>
                  <a:gd name="connsiteX188" fmla="*/ 563245 w 625728"/>
                  <a:gd name="connsiteY188" fmla="*/ 135609 h 530833"/>
                  <a:gd name="connsiteX189" fmla="*/ 565404 w 625728"/>
                  <a:gd name="connsiteY189" fmla="*/ 139165 h 530833"/>
                  <a:gd name="connsiteX190" fmla="*/ 574421 w 625728"/>
                  <a:gd name="connsiteY190" fmla="*/ 156818 h 530833"/>
                  <a:gd name="connsiteX191" fmla="*/ 577850 w 625728"/>
                  <a:gd name="connsiteY191" fmla="*/ 164438 h 530833"/>
                  <a:gd name="connsiteX192" fmla="*/ 579755 w 625728"/>
                  <a:gd name="connsiteY192" fmla="*/ 169137 h 530833"/>
                  <a:gd name="connsiteX193" fmla="*/ 580898 w 625728"/>
                  <a:gd name="connsiteY193" fmla="*/ 172185 h 530833"/>
                  <a:gd name="connsiteX194" fmla="*/ 580898 w 625728"/>
                  <a:gd name="connsiteY194" fmla="*/ 172947 h 530833"/>
                  <a:gd name="connsiteX195" fmla="*/ 582422 w 625728"/>
                  <a:gd name="connsiteY195" fmla="*/ 176884 h 530833"/>
                  <a:gd name="connsiteX196" fmla="*/ 583438 w 625728"/>
                  <a:gd name="connsiteY196" fmla="*/ 180059 h 530833"/>
                  <a:gd name="connsiteX197" fmla="*/ 588899 w 625728"/>
                  <a:gd name="connsiteY197" fmla="*/ 199109 h 530833"/>
                  <a:gd name="connsiteX198" fmla="*/ 589661 w 625728"/>
                  <a:gd name="connsiteY198" fmla="*/ 203046 h 530833"/>
                  <a:gd name="connsiteX199" fmla="*/ 589661 w 625728"/>
                  <a:gd name="connsiteY199" fmla="*/ 205205 h 530833"/>
                  <a:gd name="connsiteX200" fmla="*/ 589661 w 625728"/>
                  <a:gd name="connsiteY200" fmla="*/ 207364 h 530833"/>
                  <a:gd name="connsiteX201" fmla="*/ 589661 w 625728"/>
                  <a:gd name="connsiteY201" fmla="*/ 207364 h 530833"/>
                  <a:gd name="connsiteX202" fmla="*/ 589661 w 625728"/>
                  <a:gd name="connsiteY202" fmla="*/ 208380 h 530833"/>
                  <a:gd name="connsiteX203" fmla="*/ 589661 w 625728"/>
                  <a:gd name="connsiteY203" fmla="*/ 209396 h 530833"/>
                  <a:gd name="connsiteX204" fmla="*/ 589661 w 625728"/>
                  <a:gd name="connsiteY204" fmla="*/ 210539 h 530833"/>
                  <a:gd name="connsiteX205" fmla="*/ 589661 w 625728"/>
                  <a:gd name="connsiteY205" fmla="*/ 215492 h 530833"/>
                  <a:gd name="connsiteX206" fmla="*/ 589661 w 625728"/>
                  <a:gd name="connsiteY206" fmla="*/ 216381 h 530833"/>
                  <a:gd name="connsiteX207" fmla="*/ 589661 w 625728"/>
                  <a:gd name="connsiteY207" fmla="*/ 217778 h 530833"/>
                  <a:gd name="connsiteX208" fmla="*/ 588391 w 625728"/>
                  <a:gd name="connsiteY208" fmla="*/ 221080 h 530833"/>
                  <a:gd name="connsiteX209" fmla="*/ 588391 w 625728"/>
                  <a:gd name="connsiteY209" fmla="*/ 221080 h 530833"/>
                  <a:gd name="connsiteX210" fmla="*/ 588391 w 625728"/>
                  <a:gd name="connsiteY210" fmla="*/ 221715 h 530833"/>
                  <a:gd name="connsiteX211" fmla="*/ 588391 w 625728"/>
                  <a:gd name="connsiteY211" fmla="*/ 222731 h 530833"/>
                  <a:gd name="connsiteX212" fmla="*/ 586486 w 625728"/>
                  <a:gd name="connsiteY212" fmla="*/ 225525 h 530833"/>
                  <a:gd name="connsiteX213" fmla="*/ 585851 w 625728"/>
                  <a:gd name="connsiteY213" fmla="*/ 226160 h 530833"/>
                  <a:gd name="connsiteX214" fmla="*/ 585089 w 625728"/>
                  <a:gd name="connsiteY214" fmla="*/ 226922 h 530833"/>
                  <a:gd name="connsiteX215" fmla="*/ 584327 w 625728"/>
                  <a:gd name="connsiteY215" fmla="*/ 227684 h 530833"/>
                  <a:gd name="connsiteX216" fmla="*/ 582676 w 625728"/>
                  <a:gd name="connsiteY216" fmla="*/ 229081 h 530833"/>
                  <a:gd name="connsiteX217" fmla="*/ 580898 w 625728"/>
                  <a:gd name="connsiteY217" fmla="*/ 230351 h 530833"/>
                  <a:gd name="connsiteX218" fmla="*/ 578993 w 625728"/>
                  <a:gd name="connsiteY218" fmla="*/ 231367 h 530833"/>
                  <a:gd name="connsiteX219" fmla="*/ 577723 w 625728"/>
                  <a:gd name="connsiteY219" fmla="*/ 232002 h 530833"/>
                  <a:gd name="connsiteX220" fmla="*/ 577723 w 625728"/>
                  <a:gd name="connsiteY220" fmla="*/ 232002 h 530833"/>
                  <a:gd name="connsiteX221" fmla="*/ 576580 w 625728"/>
                  <a:gd name="connsiteY221" fmla="*/ 232002 h 530833"/>
                  <a:gd name="connsiteX222" fmla="*/ 574167 w 625728"/>
                  <a:gd name="connsiteY222" fmla="*/ 232637 h 530833"/>
                  <a:gd name="connsiteX223" fmla="*/ 572389 w 625728"/>
                  <a:gd name="connsiteY223" fmla="*/ 232637 h 530833"/>
                  <a:gd name="connsiteX224" fmla="*/ 570611 w 625728"/>
                  <a:gd name="connsiteY224" fmla="*/ 232637 h 530833"/>
                  <a:gd name="connsiteX225" fmla="*/ 54229 w 625728"/>
                  <a:gd name="connsiteY225" fmla="*/ 232637 h 530833"/>
                  <a:gd name="connsiteX226" fmla="*/ 49911 w 625728"/>
                  <a:gd name="connsiteY226" fmla="*/ 232637 h 530833"/>
                  <a:gd name="connsiteX227" fmla="*/ 49911 w 625728"/>
                  <a:gd name="connsiteY227" fmla="*/ 232637 h 530833"/>
                  <a:gd name="connsiteX228" fmla="*/ 48768 w 625728"/>
                  <a:gd name="connsiteY228" fmla="*/ 232637 h 530833"/>
                  <a:gd name="connsiteX229" fmla="*/ 47752 w 625728"/>
                  <a:gd name="connsiteY229" fmla="*/ 232637 h 530833"/>
                  <a:gd name="connsiteX230" fmla="*/ 46609 w 625728"/>
                  <a:gd name="connsiteY230" fmla="*/ 232637 h 530833"/>
                  <a:gd name="connsiteX231" fmla="*/ 46609 w 625728"/>
                  <a:gd name="connsiteY231" fmla="*/ 232637 h 530833"/>
                  <a:gd name="connsiteX232" fmla="*/ 45720 w 625728"/>
                  <a:gd name="connsiteY232" fmla="*/ 232637 h 530833"/>
                  <a:gd name="connsiteX233" fmla="*/ 43942 w 625728"/>
                  <a:gd name="connsiteY233" fmla="*/ 231748 h 530833"/>
                  <a:gd name="connsiteX234" fmla="*/ 43053 w 625728"/>
                  <a:gd name="connsiteY234" fmla="*/ 231748 h 530833"/>
                  <a:gd name="connsiteX235" fmla="*/ 41910 w 625728"/>
                  <a:gd name="connsiteY235" fmla="*/ 230986 h 530833"/>
                  <a:gd name="connsiteX236" fmla="*/ 40386 w 625728"/>
                  <a:gd name="connsiteY236" fmla="*/ 229843 h 530833"/>
                  <a:gd name="connsiteX237" fmla="*/ 38862 w 625728"/>
                  <a:gd name="connsiteY237" fmla="*/ 228446 h 530833"/>
                  <a:gd name="connsiteX238" fmla="*/ 38100 w 625728"/>
                  <a:gd name="connsiteY238" fmla="*/ 227684 h 530833"/>
                  <a:gd name="connsiteX239" fmla="*/ 36703 w 625728"/>
                  <a:gd name="connsiteY239" fmla="*/ 226033 h 530833"/>
                  <a:gd name="connsiteX240" fmla="*/ 34925 w 625728"/>
                  <a:gd name="connsiteY240" fmla="*/ 223239 h 530833"/>
                  <a:gd name="connsiteX241" fmla="*/ 34925 w 625728"/>
                  <a:gd name="connsiteY241" fmla="*/ 223239 h 530833"/>
                  <a:gd name="connsiteX242" fmla="*/ 34925 w 625728"/>
                  <a:gd name="connsiteY242" fmla="*/ 222350 h 530833"/>
                  <a:gd name="connsiteX243" fmla="*/ 34925 w 625728"/>
                  <a:gd name="connsiteY243" fmla="*/ 221334 h 530833"/>
                  <a:gd name="connsiteX244" fmla="*/ 34925 w 625728"/>
                  <a:gd name="connsiteY244" fmla="*/ 220318 h 530833"/>
                  <a:gd name="connsiteX245" fmla="*/ 34925 w 625728"/>
                  <a:gd name="connsiteY245" fmla="*/ 218159 h 530833"/>
                  <a:gd name="connsiteX246" fmla="*/ 34925 w 625728"/>
                  <a:gd name="connsiteY246" fmla="*/ 217270 h 530833"/>
                  <a:gd name="connsiteX247" fmla="*/ 34925 w 625728"/>
                  <a:gd name="connsiteY247" fmla="*/ 217270 h 530833"/>
                  <a:gd name="connsiteX248" fmla="*/ 34925 w 625728"/>
                  <a:gd name="connsiteY248" fmla="*/ 216254 h 530833"/>
                  <a:gd name="connsiteX249" fmla="*/ 34925 w 625728"/>
                  <a:gd name="connsiteY249" fmla="*/ 215238 h 530833"/>
                  <a:gd name="connsiteX250" fmla="*/ 34925 w 625728"/>
                  <a:gd name="connsiteY250" fmla="*/ 214095 h 530833"/>
                  <a:gd name="connsiteX251" fmla="*/ 31750 w 625728"/>
                  <a:gd name="connsiteY251" fmla="*/ 209904 h 530833"/>
                  <a:gd name="connsiteX252" fmla="*/ 592709 w 625728"/>
                  <a:gd name="connsiteY252" fmla="*/ 366114 h 530833"/>
                  <a:gd name="connsiteX253" fmla="*/ 592709 w 625728"/>
                  <a:gd name="connsiteY253" fmla="*/ 366876 h 530833"/>
                  <a:gd name="connsiteX254" fmla="*/ 592709 w 625728"/>
                  <a:gd name="connsiteY254" fmla="*/ 368781 h 530833"/>
                  <a:gd name="connsiteX255" fmla="*/ 592709 w 625728"/>
                  <a:gd name="connsiteY255" fmla="*/ 368781 h 530833"/>
                  <a:gd name="connsiteX256" fmla="*/ 592709 w 625728"/>
                  <a:gd name="connsiteY256" fmla="*/ 372845 h 530833"/>
                  <a:gd name="connsiteX257" fmla="*/ 592709 w 625728"/>
                  <a:gd name="connsiteY257" fmla="*/ 376782 h 530833"/>
                  <a:gd name="connsiteX258" fmla="*/ 592709 w 625728"/>
                  <a:gd name="connsiteY258" fmla="*/ 376782 h 530833"/>
                  <a:gd name="connsiteX259" fmla="*/ 592709 w 625728"/>
                  <a:gd name="connsiteY259" fmla="*/ 378306 h 530833"/>
                  <a:gd name="connsiteX260" fmla="*/ 592709 w 625728"/>
                  <a:gd name="connsiteY260" fmla="*/ 379957 h 530833"/>
                  <a:gd name="connsiteX261" fmla="*/ 592709 w 625728"/>
                  <a:gd name="connsiteY261" fmla="*/ 379957 h 530833"/>
                  <a:gd name="connsiteX262" fmla="*/ 592709 w 625728"/>
                  <a:gd name="connsiteY262" fmla="*/ 381227 h 530833"/>
                  <a:gd name="connsiteX263" fmla="*/ 592709 w 625728"/>
                  <a:gd name="connsiteY263" fmla="*/ 382751 h 530833"/>
                  <a:gd name="connsiteX264" fmla="*/ 592709 w 625728"/>
                  <a:gd name="connsiteY264" fmla="*/ 383894 h 530833"/>
                  <a:gd name="connsiteX265" fmla="*/ 592709 w 625728"/>
                  <a:gd name="connsiteY265" fmla="*/ 387196 h 530833"/>
                  <a:gd name="connsiteX266" fmla="*/ 592709 w 625728"/>
                  <a:gd name="connsiteY266" fmla="*/ 387196 h 530833"/>
                  <a:gd name="connsiteX267" fmla="*/ 592709 w 625728"/>
                  <a:gd name="connsiteY267" fmla="*/ 388085 h 530833"/>
                  <a:gd name="connsiteX268" fmla="*/ 592709 w 625728"/>
                  <a:gd name="connsiteY268" fmla="*/ 389736 h 530833"/>
                  <a:gd name="connsiteX269" fmla="*/ 592709 w 625728"/>
                  <a:gd name="connsiteY269" fmla="*/ 391006 h 530833"/>
                  <a:gd name="connsiteX270" fmla="*/ 592709 w 625728"/>
                  <a:gd name="connsiteY270" fmla="*/ 391006 h 530833"/>
                  <a:gd name="connsiteX271" fmla="*/ 592709 w 625728"/>
                  <a:gd name="connsiteY271" fmla="*/ 392530 h 530833"/>
                  <a:gd name="connsiteX272" fmla="*/ 592074 w 625728"/>
                  <a:gd name="connsiteY272" fmla="*/ 395832 h 530833"/>
                  <a:gd name="connsiteX273" fmla="*/ 592074 w 625728"/>
                  <a:gd name="connsiteY273" fmla="*/ 397102 h 530833"/>
                  <a:gd name="connsiteX274" fmla="*/ 591058 w 625728"/>
                  <a:gd name="connsiteY274" fmla="*/ 401420 h 530833"/>
                  <a:gd name="connsiteX275" fmla="*/ 591058 w 625728"/>
                  <a:gd name="connsiteY275" fmla="*/ 402563 h 530833"/>
                  <a:gd name="connsiteX276" fmla="*/ 590423 w 625728"/>
                  <a:gd name="connsiteY276" fmla="*/ 404976 h 530833"/>
                  <a:gd name="connsiteX277" fmla="*/ 590423 w 625728"/>
                  <a:gd name="connsiteY277" fmla="*/ 405865 h 530833"/>
                  <a:gd name="connsiteX278" fmla="*/ 590423 w 625728"/>
                  <a:gd name="connsiteY278" fmla="*/ 407262 h 530833"/>
                  <a:gd name="connsiteX279" fmla="*/ 589407 w 625728"/>
                  <a:gd name="connsiteY279" fmla="*/ 410691 h 530833"/>
                  <a:gd name="connsiteX280" fmla="*/ 589407 w 625728"/>
                  <a:gd name="connsiteY280" fmla="*/ 411707 h 530833"/>
                  <a:gd name="connsiteX281" fmla="*/ 588010 w 625728"/>
                  <a:gd name="connsiteY281" fmla="*/ 415898 h 530833"/>
                  <a:gd name="connsiteX282" fmla="*/ 588010 w 625728"/>
                  <a:gd name="connsiteY282" fmla="*/ 416914 h 530833"/>
                  <a:gd name="connsiteX283" fmla="*/ 587375 w 625728"/>
                  <a:gd name="connsiteY283" fmla="*/ 418565 h 530833"/>
                  <a:gd name="connsiteX284" fmla="*/ 586232 w 625728"/>
                  <a:gd name="connsiteY284" fmla="*/ 421359 h 530833"/>
                  <a:gd name="connsiteX285" fmla="*/ 584835 w 625728"/>
                  <a:gd name="connsiteY285" fmla="*/ 424788 h 530833"/>
                  <a:gd name="connsiteX286" fmla="*/ 584835 w 625728"/>
                  <a:gd name="connsiteY286" fmla="*/ 424788 h 530833"/>
                  <a:gd name="connsiteX287" fmla="*/ 582930 w 625728"/>
                  <a:gd name="connsiteY287" fmla="*/ 428725 h 530833"/>
                  <a:gd name="connsiteX288" fmla="*/ 582930 w 625728"/>
                  <a:gd name="connsiteY288" fmla="*/ 429868 h 530833"/>
                  <a:gd name="connsiteX289" fmla="*/ 581406 w 625728"/>
                  <a:gd name="connsiteY289" fmla="*/ 432789 h 530833"/>
                  <a:gd name="connsiteX290" fmla="*/ 581406 w 625728"/>
                  <a:gd name="connsiteY290" fmla="*/ 433932 h 530833"/>
                  <a:gd name="connsiteX291" fmla="*/ 579374 w 625728"/>
                  <a:gd name="connsiteY291" fmla="*/ 437361 h 530833"/>
                  <a:gd name="connsiteX292" fmla="*/ 579374 w 625728"/>
                  <a:gd name="connsiteY292" fmla="*/ 437361 h 530833"/>
                  <a:gd name="connsiteX293" fmla="*/ 578104 w 625728"/>
                  <a:gd name="connsiteY293" fmla="*/ 439266 h 530833"/>
                  <a:gd name="connsiteX294" fmla="*/ 576961 w 625728"/>
                  <a:gd name="connsiteY294" fmla="*/ 440917 h 530833"/>
                  <a:gd name="connsiteX295" fmla="*/ 576326 w 625728"/>
                  <a:gd name="connsiteY295" fmla="*/ 441933 h 530833"/>
                  <a:gd name="connsiteX296" fmla="*/ 574294 w 625728"/>
                  <a:gd name="connsiteY296" fmla="*/ 444600 h 530833"/>
                  <a:gd name="connsiteX297" fmla="*/ 573532 w 625728"/>
                  <a:gd name="connsiteY297" fmla="*/ 445616 h 530833"/>
                  <a:gd name="connsiteX298" fmla="*/ 572262 w 625728"/>
                  <a:gd name="connsiteY298" fmla="*/ 447140 h 530833"/>
                  <a:gd name="connsiteX299" fmla="*/ 572262 w 625728"/>
                  <a:gd name="connsiteY299" fmla="*/ 447140 h 530833"/>
                  <a:gd name="connsiteX300" fmla="*/ 570865 w 625728"/>
                  <a:gd name="connsiteY300" fmla="*/ 448664 h 530833"/>
                  <a:gd name="connsiteX301" fmla="*/ 319532 w 625728"/>
                  <a:gd name="connsiteY301" fmla="*/ 497432 h 530833"/>
                  <a:gd name="connsiteX302" fmla="*/ 68072 w 625728"/>
                  <a:gd name="connsiteY302" fmla="*/ 448664 h 530833"/>
                  <a:gd name="connsiteX303" fmla="*/ 65278 w 625728"/>
                  <a:gd name="connsiteY303" fmla="*/ 445235 h 530833"/>
                  <a:gd name="connsiteX304" fmla="*/ 64389 w 625728"/>
                  <a:gd name="connsiteY304" fmla="*/ 444219 h 530833"/>
                  <a:gd name="connsiteX305" fmla="*/ 54991 w 625728"/>
                  <a:gd name="connsiteY305" fmla="*/ 445489 h 530833"/>
                  <a:gd name="connsiteX306" fmla="*/ 54229 w 625728"/>
                  <a:gd name="connsiteY306" fmla="*/ 444346 h 530833"/>
                  <a:gd name="connsiteX307" fmla="*/ 53213 w 625728"/>
                  <a:gd name="connsiteY307" fmla="*/ 442949 h 530833"/>
                  <a:gd name="connsiteX308" fmla="*/ 52324 w 625728"/>
                  <a:gd name="connsiteY308" fmla="*/ 441425 h 530833"/>
                  <a:gd name="connsiteX309" fmla="*/ 52324 w 625728"/>
                  <a:gd name="connsiteY309" fmla="*/ 440663 h 530833"/>
                  <a:gd name="connsiteX310" fmla="*/ 50038 w 625728"/>
                  <a:gd name="connsiteY310" fmla="*/ 436853 h 530833"/>
                  <a:gd name="connsiteX311" fmla="*/ 50038 w 625728"/>
                  <a:gd name="connsiteY311" fmla="*/ 435837 h 530833"/>
                  <a:gd name="connsiteX312" fmla="*/ 49276 w 625728"/>
                  <a:gd name="connsiteY312" fmla="*/ 434440 h 530833"/>
                  <a:gd name="connsiteX313" fmla="*/ 48514 w 625728"/>
                  <a:gd name="connsiteY313" fmla="*/ 432916 h 530833"/>
                  <a:gd name="connsiteX314" fmla="*/ 47752 w 625728"/>
                  <a:gd name="connsiteY314" fmla="*/ 431519 h 530833"/>
                  <a:gd name="connsiteX315" fmla="*/ 46482 w 625728"/>
                  <a:gd name="connsiteY315" fmla="*/ 428725 h 530833"/>
                  <a:gd name="connsiteX316" fmla="*/ 46482 w 625728"/>
                  <a:gd name="connsiteY316" fmla="*/ 427455 h 530833"/>
                  <a:gd name="connsiteX317" fmla="*/ 44831 w 625728"/>
                  <a:gd name="connsiteY317" fmla="*/ 423391 h 530833"/>
                  <a:gd name="connsiteX318" fmla="*/ 44831 w 625728"/>
                  <a:gd name="connsiteY318" fmla="*/ 423391 h 530833"/>
                  <a:gd name="connsiteX319" fmla="*/ 43307 w 625728"/>
                  <a:gd name="connsiteY319" fmla="*/ 419581 h 530833"/>
                  <a:gd name="connsiteX320" fmla="*/ 43307 w 625728"/>
                  <a:gd name="connsiteY320" fmla="*/ 419581 h 530833"/>
                  <a:gd name="connsiteX321" fmla="*/ 42037 w 625728"/>
                  <a:gd name="connsiteY321" fmla="*/ 415771 h 530833"/>
                  <a:gd name="connsiteX322" fmla="*/ 42037 w 625728"/>
                  <a:gd name="connsiteY322" fmla="*/ 414374 h 530833"/>
                  <a:gd name="connsiteX323" fmla="*/ 41021 w 625728"/>
                  <a:gd name="connsiteY323" fmla="*/ 410945 h 530833"/>
                  <a:gd name="connsiteX324" fmla="*/ 41021 w 625728"/>
                  <a:gd name="connsiteY324" fmla="*/ 410056 h 530833"/>
                  <a:gd name="connsiteX325" fmla="*/ 39878 w 625728"/>
                  <a:gd name="connsiteY325" fmla="*/ 405611 h 530833"/>
                  <a:gd name="connsiteX326" fmla="*/ 39878 w 625728"/>
                  <a:gd name="connsiteY326" fmla="*/ 404341 h 530833"/>
                  <a:gd name="connsiteX327" fmla="*/ 39243 w 625728"/>
                  <a:gd name="connsiteY327" fmla="*/ 401801 h 530833"/>
                  <a:gd name="connsiteX328" fmla="*/ 39243 w 625728"/>
                  <a:gd name="connsiteY328" fmla="*/ 401039 h 530833"/>
                  <a:gd name="connsiteX329" fmla="*/ 39243 w 625728"/>
                  <a:gd name="connsiteY329" fmla="*/ 401039 h 530833"/>
                  <a:gd name="connsiteX330" fmla="*/ 39243 w 625728"/>
                  <a:gd name="connsiteY330" fmla="*/ 399896 h 530833"/>
                  <a:gd name="connsiteX331" fmla="*/ 38608 w 625728"/>
                  <a:gd name="connsiteY331" fmla="*/ 396721 h 530833"/>
                  <a:gd name="connsiteX332" fmla="*/ 38608 w 625728"/>
                  <a:gd name="connsiteY332" fmla="*/ 395324 h 530833"/>
                  <a:gd name="connsiteX333" fmla="*/ 38608 w 625728"/>
                  <a:gd name="connsiteY333" fmla="*/ 393292 h 530833"/>
                  <a:gd name="connsiteX334" fmla="*/ 38608 w 625728"/>
                  <a:gd name="connsiteY334" fmla="*/ 393292 h 530833"/>
                  <a:gd name="connsiteX335" fmla="*/ 38608 w 625728"/>
                  <a:gd name="connsiteY335" fmla="*/ 391006 h 530833"/>
                  <a:gd name="connsiteX336" fmla="*/ 38608 w 625728"/>
                  <a:gd name="connsiteY336" fmla="*/ 390117 h 530833"/>
                  <a:gd name="connsiteX337" fmla="*/ 38608 w 625728"/>
                  <a:gd name="connsiteY337" fmla="*/ 388974 h 530833"/>
                  <a:gd name="connsiteX338" fmla="*/ 38608 w 625728"/>
                  <a:gd name="connsiteY338" fmla="*/ 388212 h 530833"/>
                  <a:gd name="connsiteX339" fmla="*/ 38608 w 625728"/>
                  <a:gd name="connsiteY339" fmla="*/ 384656 h 530833"/>
                  <a:gd name="connsiteX340" fmla="*/ 38608 w 625728"/>
                  <a:gd name="connsiteY340" fmla="*/ 384656 h 530833"/>
                  <a:gd name="connsiteX341" fmla="*/ 38608 w 625728"/>
                  <a:gd name="connsiteY341" fmla="*/ 381862 h 530833"/>
                  <a:gd name="connsiteX342" fmla="*/ 38608 w 625728"/>
                  <a:gd name="connsiteY342" fmla="*/ 380211 h 530833"/>
                  <a:gd name="connsiteX343" fmla="*/ 38608 w 625728"/>
                  <a:gd name="connsiteY343" fmla="*/ 380211 h 530833"/>
                  <a:gd name="connsiteX344" fmla="*/ 38608 w 625728"/>
                  <a:gd name="connsiteY344" fmla="*/ 380211 h 530833"/>
                  <a:gd name="connsiteX345" fmla="*/ 38608 w 625728"/>
                  <a:gd name="connsiteY345" fmla="*/ 375639 h 530833"/>
                  <a:gd name="connsiteX346" fmla="*/ 38608 w 625728"/>
                  <a:gd name="connsiteY346" fmla="*/ 371321 h 530833"/>
                  <a:gd name="connsiteX347" fmla="*/ 38608 w 625728"/>
                  <a:gd name="connsiteY347" fmla="*/ 371321 h 530833"/>
                  <a:gd name="connsiteX348" fmla="*/ 38608 w 625728"/>
                  <a:gd name="connsiteY348" fmla="*/ 369924 h 530833"/>
                  <a:gd name="connsiteX349" fmla="*/ 38608 w 625728"/>
                  <a:gd name="connsiteY349" fmla="*/ 367892 h 530833"/>
                  <a:gd name="connsiteX350" fmla="*/ 38608 w 625728"/>
                  <a:gd name="connsiteY350" fmla="*/ 366749 h 530833"/>
                  <a:gd name="connsiteX351" fmla="*/ 38608 w 625728"/>
                  <a:gd name="connsiteY351" fmla="*/ 366749 h 530833"/>
                  <a:gd name="connsiteX352" fmla="*/ 38608 w 625728"/>
                  <a:gd name="connsiteY352" fmla="*/ 364844 h 530833"/>
                  <a:gd name="connsiteX353" fmla="*/ 38608 w 625728"/>
                  <a:gd name="connsiteY353" fmla="*/ 361923 h 530833"/>
                  <a:gd name="connsiteX354" fmla="*/ 38608 w 625728"/>
                  <a:gd name="connsiteY354" fmla="*/ 356589 h 530833"/>
                  <a:gd name="connsiteX355" fmla="*/ 38608 w 625728"/>
                  <a:gd name="connsiteY355" fmla="*/ 352144 h 530833"/>
                  <a:gd name="connsiteX356" fmla="*/ 38608 w 625728"/>
                  <a:gd name="connsiteY356" fmla="*/ 350239 h 530833"/>
                  <a:gd name="connsiteX357" fmla="*/ 38608 w 625728"/>
                  <a:gd name="connsiteY357" fmla="*/ 347318 h 530833"/>
                  <a:gd name="connsiteX358" fmla="*/ 38608 w 625728"/>
                  <a:gd name="connsiteY358" fmla="*/ 345159 h 530833"/>
                  <a:gd name="connsiteX359" fmla="*/ 38608 w 625728"/>
                  <a:gd name="connsiteY359" fmla="*/ 342619 h 530833"/>
                  <a:gd name="connsiteX360" fmla="*/ 38608 w 625728"/>
                  <a:gd name="connsiteY360" fmla="*/ 340206 h 530833"/>
                  <a:gd name="connsiteX361" fmla="*/ 38608 w 625728"/>
                  <a:gd name="connsiteY361" fmla="*/ 336523 h 530833"/>
                  <a:gd name="connsiteX362" fmla="*/ 38608 w 625728"/>
                  <a:gd name="connsiteY362" fmla="*/ 331697 h 530833"/>
                  <a:gd name="connsiteX363" fmla="*/ 38608 w 625728"/>
                  <a:gd name="connsiteY363" fmla="*/ 331697 h 530833"/>
                  <a:gd name="connsiteX364" fmla="*/ 38608 w 625728"/>
                  <a:gd name="connsiteY364" fmla="*/ 308456 h 530833"/>
                  <a:gd name="connsiteX365" fmla="*/ 38608 w 625728"/>
                  <a:gd name="connsiteY365" fmla="*/ 301471 h 530833"/>
                  <a:gd name="connsiteX366" fmla="*/ 38608 w 625728"/>
                  <a:gd name="connsiteY366" fmla="*/ 301471 h 530833"/>
                  <a:gd name="connsiteX367" fmla="*/ 38608 w 625728"/>
                  <a:gd name="connsiteY367" fmla="*/ 294613 h 530833"/>
                  <a:gd name="connsiteX368" fmla="*/ 38608 w 625728"/>
                  <a:gd name="connsiteY368" fmla="*/ 275182 h 530833"/>
                  <a:gd name="connsiteX369" fmla="*/ 605917 w 625728"/>
                  <a:gd name="connsiteY369" fmla="*/ 275182 h 530833"/>
                  <a:gd name="connsiteX370" fmla="*/ 605917 w 625728"/>
                  <a:gd name="connsiteY370" fmla="*/ 294613 h 530833"/>
                  <a:gd name="connsiteX371" fmla="*/ 605917 w 625728"/>
                  <a:gd name="connsiteY371" fmla="*/ 302868 h 530833"/>
                  <a:gd name="connsiteX372" fmla="*/ 605917 w 625728"/>
                  <a:gd name="connsiteY372" fmla="*/ 308456 h 530833"/>
                  <a:gd name="connsiteX373" fmla="*/ 605155 w 625728"/>
                  <a:gd name="connsiteY373" fmla="*/ 337285 h 530833"/>
                  <a:gd name="connsiteX374" fmla="*/ 605155 w 625728"/>
                  <a:gd name="connsiteY374" fmla="*/ 337285 h 530833"/>
                  <a:gd name="connsiteX375" fmla="*/ 605155 w 625728"/>
                  <a:gd name="connsiteY375" fmla="*/ 342619 h 530833"/>
                  <a:gd name="connsiteX376" fmla="*/ 605155 w 625728"/>
                  <a:gd name="connsiteY376" fmla="*/ 345413 h 530833"/>
                  <a:gd name="connsiteX377" fmla="*/ 605155 w 625728"/>
                  <a:gd name="connsiteY377" fmla="*/ 346556 h 530833"/>
                  <a:gd name="connsiteX378" fmla="*/ 605155 w 625728"/>
                  <a:gd name="connsiteY378" fmla="*/ 349858 h 530833"/>
                  <a:gd name="connsiteX379" fmla="*/ 605155 w 625728"/>
                  <a:gd name="connsiteY379" fmla="*/ 352652 h 530833"/>
                  <a:gd name="connsiteX380" fmla="*/ 605155 w 625728"/>
                  <a:gd name="connsiteY380" fmla="*/ 355446 h 530833"/>
                  <a:gd name="connsiteX381" fmla="*/ 605155 w 625728"/>
                  <a:gd name="connsiteY381" fmla="*/ 358748 h 530833"/>
                  <a:gd name="connsiteX382" fmla="*/ 605155 w 625728"/>
                  <a:gd name="connsiteY382" fmla="*/ 361415 h 530833"/>
                  <a:gd name="connsiteX383" fmla="*/ 605155 w 625728"/>
                  <a:gd name="connsiteY383" fmla="*/ 363574 h 530833"/>
                  <a:gd name="connsiteX384" fmla="*/ 605155 w 625728"/>
                  <a:gd name="connsiteY384" fmla="*/ 365606 h 530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</a:cxnLst>
                <a:rect l="l" t="t" r="r" b="b"/>
                <a:pathLst>
                  <a:path w="625728" h="530833">
                    <a:moveTo>
                      <a:pt x="625729" y="263752"/>
                    </a:moveTo>
                    <a:lnTo>
                      <a:pt x="625729" y="245972"/>
                    </a:lnTo>
                    <a:lnTo>
                      <a:pt x="625729" y="245972"/>
                    </a:lnTo>
                    <a:cubicBezTo>
                      <a:pt x="625729" y="241527"/>
                      <a:pt x="625729" y="236955"/>
                      <a:pt x="625729" y="232510"/>
                    </a:cubicBezTo>
                    <a:cubicBezTo>
                      <a:pt x="623057" y="185098"/>
                      <a:pt x="606592" y="139500"/>
                      <a:pt x="578358" y="101319"/>
                    </a:cubicBezTo>
                    <a:cubicBezTo>
                      <a:pt x="576072" y="98017"/>
                      <a:pt x="573659" y="94842"/>
                      <a:pt x="571119" y="91667"/>
                    </a:cubicBezTo>
                    <a:cubicBezTo>
                      <a:pt x="568579" y="88492"/>
                      <a:pt x="566420" y="85825"/>
                      <a:pt x="564007" y="83031"/>
                    </a:cubicBezTo>
                    <a:cubicBezTo>
                      <a:pt x="546851" y="63643"/>
                      <a:pt x="526163" y="47696"/>
                      <a:pt x="503047" y="36041"/>
                    </a:cubicBezTo>
                    <a:lnTo>
                      <a:pt x="501777" y="35406"/>
                    </a:lnTo>
                    <a:cubicBezTo>
                      <a:pt x="492961" y="30894"/>
                      <a:pt x="483886" y="26908"/>
                      <a:pt x="474599" y="23468"/>
                    </a:cubicBezTo>
                    <a:cubicBezTo>
                      <a:pt x="455781" y="16524"/>
                      <a:pt x="436348" y="11379"/>
                      <a:pt x="416559" y="8101"/>
                    </a:cubicBezTo>
                    <a:cubicBezTo>
                      <a:pt x="403860" y="5942"/>
                      <a:pt x="390525" y="4164"/>
                      <a:pt x="377063" y="2894"/>
                    </a:cubicBezTo>
                    <a:lnTo>
                      <a:pt x="366649" y="2005"/>
                    </a:lnTo>
                    <a:cubicBezTo>
                      <a:pt x="318424" y="-1635"/>
                      <a:pt x="269952" y="-316"/>
                      <a:pt x="221996" y="5942"/>
                    </a:cubicBezTo>
                    <a:cubicBezTo>
                      <a:pt x="192456" y="9264"/>
                      <a:pt x="163594" y="17057"/>
                      <a:pt x="136398" y="29056"/>
                    </a:cubicBezTo>
                    <a:cubicBezTo>
                      <a:pt x="126685" y="33482"/>
                      <a:pt x="117267" y="38531"/>
                      <a:pt x="108204" y="44169"/>
                    </a:cubicBezTo>
                    <a:cubicBezTo>
                      <a:pt x="94129" y="52953"/>
                      <a:pt x="81129" y="63353"/>
                      <a:pt x="69469" y="75157"/>
                    </a:cubicBezTo>
                    <a:cubicBezTo>
                      <a:pt x="64177" y="80384"/>
                      <a:pt x="59174" y="85895"/>
                      <a:pt x="54483" y="91667"/>
                    </a:cubicBezTo>
                    <a:cubicBezTo>
                      <a:pt x="21514" y="131455"/>
                      <a:pt x="2390" y="180893"/>
                      <a:pt x="0" y="232510"/>
                    </a:cubicBezTo>
                    <a:cubicBezTo>
                      <a:pt x="0" y="236955"/>
                      <a:pt x="0" y="241400"/>
                      <a:pt x="0" y="245972"/>
                    </a:cubicBezTo>
                    <a:lnTo>
                      <a:pt x="0" y="245972"/>
                    </a:lnTo>
                    <a:lnTo>
                      <a:pt x="0" y="247496"/>
                    </a:lnTo>
                    <a:lnTo>
                      <a:pt x="0" y="263625"/>
                    </a:lnTo>
                    <a:lnTo>
                      <a:pt x="0" y="281278"/>
                    </a:lnTo>
                    <a:lnTo>
                      <a:pt x="0" y="281278"/>
                    </a:lnTo>
                    <a:cubicBezTo>
                      <a:pt x="0" y="286485"/>
                      <a:pt x="0" y="291565"/>
                      <a:pt x="0" y="296518"/>
                    </a:cubicBezTo>
                    <a:lnTo>
                      <a:pt x="0" y="298804"/>
                    </a:lnTo>
                    <a:lnTo>
                      <a:pt x="0" y="298804"/>
                    </a:lnTo>
                    <a:cubicBezTo>
                      <a:pt x="0" y="306551"/>
                      <a:pt x="0" y="314552"/>
                      <a:pt x="762" y="322934"/>
                    </a:cubicBezTo>
                    <a:cubicBezTo>
                      <a:pt x="762" y="327760"/>
                      <a:pt x="762" y="332713"/>
                      <a:pt x="762" y="337666"/>
                    </a:cubicBezTo>
                    <a:lnTo>
                      <a:pt x="762" y="337666"/>
                    </a:lnTo>
                    <a:cubicBezTo>
                      <a:pt x="2032" y="384275"/>
                      <a:pt x="6096" y="434567"/>
                      <a:pt x="38862" y="471905"/>
                    </a:cubicBezTo>
                    <a:cubicBezTo>
                      <a:pt x="74295" y="512672"/>
                      <a:pt x="158242" y="530833"/>
                      <a:pt x="311023" y="530833"/>
                    </a:cubicBezTo>
                    <a:lnTo>
                      <a:pt x="314452" y="530833"/>
                    </a:lnTo>
                    <a:cubicBezTo>
                      <a:pt x="466852" y="530833"/>
                      <a:pt x="551180" y="512672"/>
                      <a:pt x="586613" y="471905"/>
                    </a:cubicBezTo>
                    <a:cubicBezTo>
                      <a:pt x="614045" y="440282"/>
                      <a:pt x="621157" y="399388"/>
                      <a:pt x="623443" y="359256"/>
                    </a:cubicBezTo>
                    <a:cubicBezTo>
                      <a:pt x="624205" y="346556"/>
                      <a:pt x="624459" y="334745"/>
                      <a:pt x="624713" y="322934"/>
                    </a:cubicBezTo>
                    <a:lnTo>
                      <a:pt x="624713" y="322934"/>
                    </a:lnTo>
                    <a:cubicBezTo>
                      <a:pt x="624713" y="313790"/>
                      <a:pt x="624713" y="305154"/>
                      <a:pt x="625602" y="296772"/>
                    </a:cubicBezTo>
                    <a:cubicBezTo>
                      <a:pt x="625602" y="291819"/>
                      <a:pt x="625602" y="286612"/>
                      <a:pt x="625602" y="281532"/>
                    </a:cubicBezTo>
                    <a:lnTo>
                      <a:pt x="625602" y="281532"/>
                    </a:lnTo>
                    <a:close/>
                    <a:moveTo>
                      <a:pt x="31750" y="209904"/>
                    </a:moveTo>
                    <a:cubicBezTo>
                      <a:pt x="31678" y="209569"/>
                      <a:pt x="31678" y="209223"/>
                      <a:pt x="31750" y="208888"/>
                    </a:cubicBezTo>
                    <a:cubicBezTo>
                      <a:pt x="31688" y="208552"/>
                      <a:pt x="31688" y="208208"/>
                      <a:pt x="31750" y="207872"/>
                    </a:cubicBezTo>
                    <a:lnTo>
                      <a:pt x="31750" y="206983"/>
                    </a:lnTo>
                    <a:cubicBezTo>
                      <a:pt x="31750" y="205840"/>
                      <a:pt x="31750" y="204570"/>
                      <a:pt x="32385" y="203427"/>
                    </a:cubicBezTo>
                    <a:lnTo>
                      <a:pt x="33147" y="200125"/>
                    </a:lnTo>
                    <a:lnTo>
                      <a:pt x="33147" y="199236"/>
                    </a:lnTo>
                    <a:lnTo>
                      <a:pt x="34671" y="192759"/>
                    </a:lnTo>
                    <a:cubicBezTo>
                      <a:pt x="34671" y="192759"/>
                      <a:pt x="34671" y="192759"/>
                      <a:pt x="34671" y="191743"/>
                    </a:cubicBezTo>
                    <a:cubicBezTo>
                      <a:pt x="35027" y="190616"/>
                      <a:pt x="35323" y="189472"/>
                      <a:pt x="35560" y="188314"/>
                    </a:cubicBezTo>
                    <a:cubicBezTo>
                      <a:pt x="35560" y="187298"/>
                      <a:pt x="36195" y="186155"/>
                      <a:pt x="36576" y="185012"/>
                    </a:cubicBezTo>
                    <a:lnTo>
                      <a:pt x="36576" y="183615"/>
                    </a:lnTo>
                    <a:lnTo>
                      <a:pt x="37592" y="180313"/>
                    </a:lnTo>
                    <a:lnTo>
                      <a:pt x="38735" y="177011"/>
                    </a:lnTo>
                    <a:lnTo>
                      <a:pt x="38735" y="177011"/>
                    </a:lnTo>
                    <a:cubicBezTo>
                      <a:pt x="39370" y="174979"/>
                      <a:pt x="40132" y="172820"/>
                      <a:pt x="40894" y="170788"/>
                    </a:cubicBezTo>
                    <a:cubicBezTo>
                      <a:pt x="40942" y="170409"/>
                      <a:pt x="40942" y="170025"/>
                      <a:pt x="40894" y="169645"/>
                    </a:cubicBezTo>
                    <a:cubicBezTo>
                      <a:pt x="41027" y="169187"/>
                      <a:pt x="41242" y="168757"/>
                      <a:pt x="41529" y="168375"/>
                    </a:cubicBezTo>
                    <a:cubicBezTo>
                      <a:pt x="44958" y="159866"/>
                      <a:pt x="45847" y="157707"/>
                      <a:pt x="46863" y="155548"/>
                    </a:cubicBezTo>
                    <a:lnTo>
                      <a:pt x="46863" y="155548"/>
                    </a:lnTo>
                    <a:lnTo>
                      <a:pt x="49911" y="149452"/>
                    </a:lnTo>
                    <a:cubicBezTo>
                      <a:pt x="49911" y="149452"/>
                      <a:pt x="49911" y="149452"/>
                      <a:pt x="49911" y="148436"/>
                    </a:cubicBezTo>
                    <a:cubicBezTo>
                      <a:pt x="49911" y="147420"/>
                      <a:pt x="52070" y="144372"/>
                      <a:pt x="53213" y="142340"/>
                    </a:cubicBezTo>
                    <a:lnTo>
                      <a:pt x="53848" y="141070"/>
                    </a:lnTo>
                    <a:lnTo>
                      <a:pt x="57531" y="134974"/>
                    </a:lnTo>
                    <a:lnTo>
                      <a:pt x="57531" y="134974"/>
                    </a:lnTo>
                    <a:cubicBezTo>
                      <a:pt x="58048" y="133956"/>
                      <a:pt x="58643" y="132980"/>
                      <a:pt x="59309" y="132053"/>
                    </a:cubicBezTo>
                    <a:lnTo>
                      <a:pt x="61214" y="129132"/>
                    </a:lnTo>
                    <a:lnTo>
                      <a:pt x="61214" y="128116"/>
                    </a:lnTo>
                    <a:lnTo>
                      <a:pt x="63246" y="125195"/>
                    </a:lnTo>
                    <a:cubicBezTo>
                      <a:pt x="64783" y="122870"/>
                      <a:pt x="66436" y="120623"/>
                      <a:pt x="68199" y="118464"/>
                    </a:cubicBezTo>
                    <a:cubicBezTo>
                      <a:pt x="68847" y="117480"/>
                      <a:pt x="69569" y="116546"/>
                      <a:pt x="70358" y="115670"/>
                    </a:cubicBezTo>
                    <a:lnTo>
                      <a:pt x="70358" y="115670"/>
                    </a:lnTo>
                    <a:lnTo>
                      <a:pt x="74803" y="110209"/>
                    </a:lnTo>
                    <a:lnTo>
                      <a:pt x="75692" y="109193"/>
                    </a:lnTo>
                    <a:lnTo>
                      <a:pt x="80264" y="103986"/>
                    </a:lnTo>
                    <a:cubicBezTo>
                      <a:pt x="80591" y="103723"/>
                      <a:pt x="80889" y="103424"/>
                      <a:pt x="81153" y="103097"/>
                    </a:cubicBezTo>
                    <a:lnTo>
                      <a:pt x="83693" y="100430"/>
                    </a:lnTo>
                    <a:lnTo>
                      <a:pt x="86233" y="97890"/>
                    </a:lnTo>
                    <a:cubicBezTo>
                      <a:pt x="87630" y="96366"/>
                      <a:pt x="89154" y="94969"/>
                      <a:pt x="90678" y="93572"/>
                    </a:cubicBezTo>
                    <a:lnTo>
                      <a:pt x="94996" y="89635"/>
                    </a:lnTo>
                    <a:lnTo>
                      <a:pt x="96139" y="88619"/>
                    </a:lnTo>
                    <a:lnTo>
                      <a:pt x="97282" y="87476"/>
                    </a:lnTo>
                    <a:cubicBezTo>
                      <a:pt x="100584" y="84682"/>
                      <a:pt x="104013" y="82015"/>
                      <a:pt x="107442" y="79475"/>
                    </a:cubicBezTo>
                    <a:lnTo>
                      <a:pt x="108331" y="78840"/>
                    </a:lnTo>
                    <a:lnTo>
                      <a:pt x="110490" y="77316"/>
                    </a:lnTo>
                    <a:lnTo>
                      <a:pt x="111760" y="76427"/>
                    </a:lnTo>
                    <a:lnTo>
                      <a:pt x="114427" y="74649"/>
                    </a:lnTo>
                    <a:lnTo>
                      <a:pt x="116840" y="72998"/>
                    </a:lnTo>
                    <a:lnTo>
                      <a:pt x="119507" y="71220"/>
                    </a:lnTo>
                    <a:lnTo>
                      <a:pt x="123571" y="68807"/>
                    </a:lnTo>
                    <a:lnTo>
                      <a:pt x="125603" y="67664"/>
                    </a:lnTo>
                    <a:lnTo>
                      <a:pt x="129159" y="65632"/>
                    </a:lnTo>
                    <a:lnTo>
                      <a:pt x="131191" y="64489"/>
                    </a:lnTo>
                    <a:lnTo>
                      <a:pt x="137160" y="61441"/>
                    </a:lnTo>
                    <a:lnTo>
                      <a:pt x="139065" y="60425"/>
                    </a:lnTo>
                    <a:lnTo>
                      <a:pt x="141097" y="59409"/>
                    </a:lnTo>
                    <a:lnTo>
                      <a:pt x="143129" y="58520"/>
                    </a:lnTo>
                    <a:cubicBezTo>
                      <a:pt x="147447" y="56488"/>
                      <a:pt x="151892" y="54710"/>
                      <a:pt x="155829" y="52932"/>
                    </a:cubicBezTo>
                    <a:lnTo>
                      <a:pt x="158369" y="52043"/>
                    </a:lnTo>
                    <a:lnTo>
                      <a:pt x="163449" y="50138"/>
                    </a:lnTo>
                    <a:lnTo>
                      <a:pt x="167259" y="48868"/>
                    </a:lnTo>
                    <a:lnTo>
                      <a:pt x="168656" y="48868"/>
                    </a:lnTo>
                    <a:lnTo>
                      <a:pt x="171323" y="47979"/>
                    </a:lnTo>
                    <a:lnTo>
                      <a:pt x="174117" y="47090"/>
                    </a:lnTo>
                    <a:lnTo>
                      <a:pt x="175387" y="47090"/>
                    </a:lnTo>
                    <a:lnTo>
                      <a:pt x="175387" y="47090"/>
                    </a:lnTo>
                    <a:lnTo>
                      <a:pt x="177927" y="46328"/>
                    </a:lnTo>
                    <a:lnTo>
                      <a:pt x="179324" y="46328"/>
                    </a:lnTo>
                    <a:lnTo>
                      <a:pt x="181991" y="45566"/>
                    </a:lnTo>
                    <a:lnTo>
                      <a:pt x="183769" y="45566"/>
                    </a:lnTo>
                    <a:lnTo>
                      <a:pt x="186309" y="45566"/>
                    </a:lnTo>
                    <a:lnTo>
                      <a:pt x="191770" y="44296"/>
                    </a:lnTo>
                    <a:lnTo>
                      <a:pt x="192786" y="44296"/>
                    </a:lnTo>
                    <a:lnTo>
                      <a:pt x="197231" y="43407"/>
                    </a:lnTo>
                    <a:lnTo>
                      <a:pt x="201549" y="42518"/>
                    </a:lnTo>
                    <a:lnTo>
                      <a:pt x="204851" y="42518"/>
                    </a:lnTo>
                    <a:lnTo>
                      <a:pt x="207899" y="42518"/>
                    </a:lnTo>
                    <a:lnTo>
                      <a:pt x="209804" y="42518"/>
                    </a:lnTo>
                    <a:lnTo>
                      <a:pt x="211963" y="42518"/>
                    </a:lnTo>
                    <a:lnTo>
                      <a:pt x="220472" y="41375"/>
                    </a:lnTo>
                    <a:lnTo>
                      <a:pt x="231648" y="39978"/>
                    </a:lnTo>
                    <a:lnTo>
                      <a:pt x="242824" y="38835"/>
                    </a:lnTo>
                    <a:lnTo>
                      <a:pt x="259588" y="37438"/>
                    </a:lnTo>
                    <a:cubicBezTo>
                      <a:pt x="267081" y="37438"/>
                      <a:pt x="274574" y="36422"/>
                      <a:pt x="282067" y="36168"/>
                    </a:cubicBezTo>
                    <a:lnTo>
                      <a:pt x="293243" y="36168"/>
                    </a:lnTo>
                    <a:lnTo>
                      <a:pt x="313944" y="36168"/>
                    </a:lnTo>
                    <a:lnTo>
                      <a:pt x="321691" y="36168"/>
                    </a:lnTo>
                    <a:lnTo>
                      <a:pt x="329438" y="36168"/>
                    </a:lnTo>
                    <a:lnTo>
                      <a:pt x="334772" y="36168"/>
                    </a:lnTo>
                    <a:lnTo>
                      <a:pt x="339598" y="36168"/>
                    </a:lnTo>
                    <a:lnTo>
                      <a:pt x="347091" y="36168"/>
                    </a:lnTo>
                    <a:lnTo>
                      <a:pt x="351536" y="36168"/>
                    </a:lnTo>
                    <a:lnTo>
                      <a:pt x="351536" y="36168"/>
                    </a:lnTo>
                    <a:lnTo>
                      <a:pt x="357759" y="36168"/>
                    </a:lnTo>
                    <a:lnTo>
                      <a:pt x="364109" y="36168"/>
                    </a:lnTo>
                    <a:lnTo>
                      <a:pt x="368554" y="36168"/>
                    </a:lnTo>
                    <a:lnTo>
                      <a:pt x="375031" y="36168"/>
                    </a:lnTo>
                    <a:lnTo>
                      <a:pt x="375793" y="36168"/>
                    </a:lnTo>
                    <a:lnTo>
                      <a:pt x="383667" y="37057"/>
                    </a:lnTo>
                    <a:cubicBezTo>
                      <a:pt x="390906" y="37946"/>
                      <a:pt x="398145" y="38835"/>
                      <a:pt x="405257" y="40105"/>
                    </a:cubicBezTo>
                    <a:lnTo>
                      <a:pt x="410210" y="40867"/>
                    </a:lnTo>
                    <a:lnTo>
                      <a:pt x="414020" y="40867"/>
                    </a:lnTo>
                    <a:lnTo>
                      <a:pt x="415798" y="40867"/>
                    </a:lnTo>
                    <a:lnTo>
                      <a:pt x="419354" y="40867"/>
                    </a:lnTo>
                    <a:lnTo>
                      <a:pt x="423037" y="41629"/>
                    </a:lnTo>
                    <a:lnTo>
                      <a:pt x="429768" y="43153"/>
                    </a:lnTo>
                    <a:lnTo>
                      <a:pt x="431292" y="43153"/>
                    </a:lnTo>
                    <a:lnTo>
                      <a:pt x="439039" y="45058"/>
                    </a:lnTo>
                    <a:lnTo>
                      <a:pt x="442595" y="46074"/>
                    </a:lnTo>
                    <a:lnTo>
                      <a:pt x="454660" y="49757"/>
                    </a:lnTo>
                    <a:lnTo>
                      <a:pt x="456184" y="49757"/>
                    </a:lnTo>
                    <a:lnTo>
                      <a:pt x="458597" y="50646"/>
                    </a:lnTo>
                    <a:lnTo>
                      <a:pt x="462534" y="52043"/>
                    </a:lnTo>
                    <a:lnTo>
                      <a:pt x="467360" y="53948"/>
                    </a:lnTo>
                    <a:lnTo>
                      <a:pt x="469519" y="54710"/>
                    </a:lnTo>
                    <a:lnTo>
                      <a:pt x="473583" y="56361"/>
                    </a:lnTo>
                    <a:lnTo>
                      <a:pt x="475742" y="57377"/>
                    </a:lnTo>
                    <a:lnTo>
                      <a:pt x="482219" y="60298"/>
                    </a:lnTo>
                    <a:lnTo>
                      <a:pt x="485140" y="61822"/>
                    </a:lnTo>
                    <a:lnTo>
                      <a:pt x="489585" y="63981"/>
                    </a:lnTo>
                    <a:lnTo>
                      <a:pt x="492887" y="65759"/>
                    </a:lnTo>
                    <a:lnTo>
                      <a:pt x="495935" y="67537"/>
                    </a:lnTo>
                    <a:lnTo>
                      <a:pt x="497332" y="68426"/>
                    </a:lnTo>
                    <a:lnTo>
                      <a:pt x="499999" y="69950"/>
                    </a:lnTo>
                    <a:cubicBezTo>
                      <a:pt x="502412" y="71474"/>
                      <a:pt x="504825" y="72871"/>
                      <a:pt x="507111" y="74522"/>
                    </a:cubicBezTo>
                    <a:lnTo>
                      <a:pt x="510413" y="76808"/>
                    </a:lnTo>
                    <a:lnTo>
                      <a:pt x="512064" y="77951"/>
                    </a:lnTo>
                    <a:lnTo>
                      <a:pt x="513842" y="79221"/>
                    </a:lnTo>
                    <a:lnTo>
                      <a:pt x="515493" y="80364"/>
                    </a:lnTo>
                    <a:lnTo>
                      <a:pt x="517144" y="81634"/>
                    </a:lnTo>
                    <a:lnTo>
                      <a:pt x="519430" y="83539"/>
                    </a:lnTo>
                    <a:lnTo>
                      <a:pt x="520065" y="83539"/>
                    </a:lnTo>
                    <a:lnTo>
                      <a:pt x="521081" y="84301"/>
                    </a:lnTo>
                    <a:cubicBezTo>
                      <a:pt x="524383" y="87095"/>
                      <a:pt x="527558" y="89889"/>
                      <a:pt x="530606" y="92937"/>
                    </a:cubicBezTo>
                    <a:lnTo>
                      <a:pt x="532130" y="94334"/>
                    </a:lnTo>
                    <a:cubicBezTo>
                      <a:pt x="533146" y="95350"/>
                      <a:pt x="534035" y="96366"/>
                      <a:pt x="535051" y="97255"/>
                    </a:cubicBezTo>
                    <a:lnTo>
                      <a:pt x="537591" y="100049"/>
                    </a:lnTo>
                    <a:lnTo>
                      <a:pt x="538607" y="101065"/>
                    </a:lnTo>
                    <a:lnTo>
                      <a:pt x="540131" y="102843"/>
                    </a:lnTo>
                    <a:lnTo>
                      <a:pt x="542290" y="105510"/>
                    </a:lnTo>
                    <a:lnTo>
                      <a:pt x="543052" y="106399"/>
                    </a:lnTo>
                    <a:lnTo>
                      <a:pt x="545465" y="109193"/>
                    </a:lnTo>
                    <a:lnTo>
                      <a:pt x="546989" y="111225"/>
                    </a:lnTo>
                    <a:cubicBezTo>
                      <a:pt x="552142" y="117656"/>
                      <a:pt x="556893" y="124400"/>
                      <a:pt x="561213" y="131418"/>
                    </a:cubicBezTo>
                    <a:lnTo>
                      <a:pt x="561213" y="132180"/>
                    </a:lnTo>
                    <a:cubicBezTo>
                      <a:pt x="561975" y="133323"/>
                      <a:pt x="562610" y="134466"/>
                      <a:pt x="563245" y="135609"/>
                    </a:cubicBezTo>
                    <a:lnTo>
                      <a:pt x="563245" y="135609"/>
                    </a:lnTo>
                    <a:lnTo>
                      <a:pt x="565404" y="139165"/>
                    </a:lnTo>
                    <a:cubicBezTo>
                      <a:pt x="568711" y="144891"/>
                      <a:pt x="571721" y="150783"/>
                      <a:pt x="574421" y="156818"/>
                    </a:cubicBezTo>
                    <a:cubicBezTo>
                      <a:pt x="575691" y="159358"/>
                      <a:pt x="576834" y="161898"/>
                      <a:pt x="577850" y="164438"/>
                    </a:cubicBezTo>
                    <a:lnTo>
                      <a:pt x="579755" y="169137"/>
                    </a:lnTo>
                    <a:lnTo>
                      <a:pt x="580898" y="172185"/>
                    </a:lnTo>
                    <a:cubicBezTo>
                      <a:pt x="580953" y="172436"/>
                      <a:pt x="580953" y="172696"/>
                      <a:pt x="580898" y="172947"/>
                    </a:cubicBezTo>
                    <a:lnTo>
                      <a:pt x="582422" y="176884"/>
                    </a:lnTo>
                    <a:cubicBezTo>
                      <a:pt x="582818" y="177923"/>
                      <a:pt x="583157" y="178983"/>
                      <a:pt x="583438" y="180059"/>
                    </a:cubicBezTo>
                    <a:cubicBezTo>
                      <a:pt x="585597" y="186409"/>
                      <a:pt x="587375" y="192759"/>
                      <a:pt x="588899" y="199109"/>
                    </a:cubicBezTo>
                    <a:lnTo>
                      <a:pt x="589661" y="203046"/>
                    </a:lnTo>
                    <a:lnTo>
                      <a:pt x="589661" y="205205"/>
                    </a:lnTo>
                    <a:lnTo>
                      <a:pt x="589661" y="207364"/>
                    </a:lnTo>
                    <a:lnTo>
                      <a:pt x="589661" y="207364"/>
                    </a:lnTo>
                    <a:cubicBezTo>
                      <a:pt x="589661" y="207364"/>
                      <a:pt x="589661" y="208126"/>
                      <a:pt x="589661" y="208380"/>
                    </a:cubicBezTo>
                    <a:lnTo>
                      <a:pt x="589661" y="209396"/>
                    </a:lnTo>
                    <a:cubicBezTo>
                      <a:pt x="589723" y="209775"/>
                      <a:pt x="589723" y="210161"/>
                      <a:pt x="589661" y="210539"/>
                    </a:cubicBezTo>
                    <a:cubicBezTo>
                      <a:pt x="589851" y="212185"/>
                      <a:pt x="589851" y="213846"/>
                      <a:pt x="589661" y="215492"/>
                    </a:cubicBezTo>
                    <a:lnTo>
                      <a:pt x="589661" y="216381"/>
                    </a:lnTo>
                    <a:cubicBezTo>
                      <a:pt x="589721" y="216845"/>
                      <a:pt x="589721" y="217314"/>
                      <a:pt x="589661" y="217778"/>
                    </a:cubicBezTo>
                    <a:cubicBezTo>
                      <a:pt x="589315" y="218907"/>
                      <a:pt x="588890" y="220010"/>
                      <a:pt x="588391" y="221080"/>
                    </a:cubicBezTo>
                    <a:cubicBezTo>
                      <a:pt x="588391" y="221080"/>
                      <a:pt x="588391" y="221080"/>
                      <a:pt x="588391" y="221080"/>
                    </a:cubicBezTo>
                    <a:lnTo>
                      <a:pt x="588391" y="221715"/>
                    </a:lnTo>
                    <a:cubicBezTo>
                      <a:pt x="588436" y="222052"/>
                      <a:pt x="588436" y="222394"/>
                      <a:pt x="588391" y="222731"/>
                    </a:cubicBezTo>
                    <a:cubicBezTo>
                      <a:pt x="588391" y="223620"/>
                      <a:pt x="587121" y="224636"/>
                      <a:pt x="586486" y="225525"/>
                    </a:cubicBezTo>
                    <a:lnTo>
                      <a:pt x="585851" y="226160"/>
                    </a:lnTo>
                    <a:lnTo>
                      <a:pt x="585089" y="226922"/>
                    </a:lnTo>
                    <a:lnTo>
                      <a:pt x="584327" y="227684"/>
                    </a:lnTo>
                    <a:cubicBezTo>
                      <a:pt x="583836" y="228216"/>
                      <a:pt x="583281" y="228685"/>
                      <a:pt x="582676" y="229081"/>
                    </a:cubicBezTo>
                    <a:cubicBezTo>
                      <a:pt x="582137" y="229575"/>
                      <a:pt x="581540" y="230001"/>
                      <a:pt x="580898" y="230351"/>
                    </a:cubicBezTo>
                    <a:lnTo>
                      <a:pt x="578993" y="231367"/>
                    </a:lnTo>
                    <a:lnTo>
                      <a:pt x="577723" y="232002"/>
                    </a:lnTo>
                    <a:lnTo>
                      <a:pt x="577723" y="232002"/>
                    </a:lnTo>
                    <a:lnTo>
                      <a:pt x="576580" y="232002"/>
                    </a:lnTo>
                    <a:lnTo>
                      <a:pt x="574167" y="232637"/>
                    </a:lnTo>
                    <a:lnTo>
                      <a:pt x="572389" y="232637"/>
                    </a:lnTo>
                    <a:lnTo>
                      <a:pt x="570611" y="232637"/>
                    </a:lnTo>
                    <a:lnTo>
                      <a:pt x="54229" y="232637"/>
                    </a:lnTo>
                    <a:cubicBezTo>
                      <a:pt x="52793" y="232768"/>
                      <a:pt x="51347" y="232768"/>
                      <a:pt x="49911" y="232637"/>
                    </a:cubicBezTo>
                    <a:lnTo>
                      <a:pt x="49911" y="232637"/>
                    </a:lnTo>
                    <a:lnTo>
                      <a:pt x="48768" y="232637"/>
                    </a:lnTo>
                    <a:lnTo>
                      <a:pt x="47752" y="232637"/>
                    </a:lnTo>
                    <a:lnTo>
                      <a:pt x="46609" y="232637"/>
                    </a:lnTo>
                    <a:lnTo>
                      <a:pt x="46609" y="232637"/>
                    </a:lnTo>
                    <a:lnTo>
                      <a:pt x="45720" y="232637"/>
                    </a:lnTo>
                    <a:lnTo>
                      <a:pt x="43942" y="231748"/>
                    </a:lnTo>
                    <a:lnTo>
                      <a:pt x="43053" y="231748"/>
                    </a:lnTo>
                    <a:lnTo>
                      <a:pt x="41910" y="230986"/>
                    </a:lnTo>
                    <a:lnTo>
                      <a:pt x="40386" y="229843"/>
                    </a:lnTo>
                    <a:lnTo>
                      <a:pt x="38862" y="228446"/>
                    </a:lnTo>
                    <a:lnTo>
                      <a:pt x="38100" y="227684"/>
                    </a:lnTo>
                    <a:lnTo>
                      <a:pt x="36703" y="226033"/>
                    </a:lnTo>
                    <a:cubicBezTo>
                      <a:pt x="36037" y="225150"/>
                      <a:pt x="35442" y="224216"/>
                      <a:pt x="34925" y="223239"/>
                    </a:cubicBezTo>
                    <a:lnTo>
                      <a:pt x="34925" y="223239"/>
                    </a:lnTo>
                    <a:lnTo>
                      <a:pt x="34925" y="222350"/>
                    </a:lnTo>
                    <a:lnTo>
                      <a:pt x="34925" y="221334"/>
                    </a:lnTo>
                    <a:lnTo>
                      <a:pt x="34925" y="220318"/>
                    </a:lnTo>
                    <a:cubicBezTo>
                      <a:pt x="34852" y="219600"/>
                      <a:pt x="34852" y="218877"/>
                      <a:pt x="34925" y="218159"/>
                    </a:cubicBezTo>
                    <a:cubicBezTo>
                      <a:pt x="34850" y="217867"/>
                      <a:pt x="34850" y="217562"/>
                      <a:pt x="34925" y="217270"/>
                    </a:cubicBezTo>
                    <a:lnTo>
                      <a:pt x="34925" y="217270"/>
                    </a:lnTo>
                    <a:cubicBezTo>
                      <a:pt x="34925" y="217270"/>
                      <a:pt x="34925" y="217270"/>
                      <a:pt x="34925" y="216254"/>
                    </a:cubicBezTo>
                    <a:cubicBezTo>
                      <a:pt x="34925" y="215238"/>
                      <a:pt x="34925" y="216254"/>
                      <a:pt x="34925" y="215238"/>
                    </a:cubicBezTo>
                    <a:cubicBezTo>
                      <a:pt x="34987" y="214860"/>
                      <a:pt x="34987" y="214474"/>
                      <a:pt x="34925" y="214095"/>
                    </a:cubicBezTo>
                    <a:cubicBezTo>
                      <a:pt x="33700" y="212833"/>
                      <a:pt x="32634" y="211425"/>
                      <a:pt x="31750" y="209904"/>
                    </a:cubicBezTo>
                    <a:close/>
                    <a:moveTo>
                      <a:pt x="592709" y="366114"/>
                    </a:moveTo>
                    <a:lnTo>
                      <a:pt x="592709" y="366876"/>
                    </a:lnTo>
                    <a:cubicBezTo>
                      <a:pt x="592709" y="367511"/>
                      <a:pt x="592709" y="368146"/>
                      <a:pt x="592709" y="368781"/>
                    </a:cubicBezTo>
                    <a:lnTo>
                      <a:pt x="592709" y="368781"/>
                    </a:lnTo>
                    <a:lnTo>
                      <a:pt x="592709" y="372845"/>
                    </a:lnTo>
                    <a:lnTo>
                      <a:pt x="592709" y="376782"/>
                    </a:lnTo>
                    <a:lnTo>
                      <a:pt x="592709" y="376782"/>
                    </a:lnTo>
                    <a:lnTo>
                      <a:pt x="592709" y="378306"/>
                    </a:lnTo>
                    <a:cubicBezTo>
                      <a:pt x="592657" y="378855"/>
                      <a:pt x="592657" y="379408"/>
                      <a:pt x="592709" y="379957"/>
                    </a:cubicBezTo>
                    <a:lnTo>
                      <a:pt x="592709" y="379957"/>
                    </a:lnTo>
                    <a:cubicBezTo>
                      <a:pt x="592709" y="379957"/>
                      <a:pt x="592709" y="380846"/>
                      <a:pt x="592709" y="381227"/>
                    </a:cubicBezTo>
                    <a:cubicBezTo>
                      <a:pt x="592709" y="381608"/>
                      <a:pt x="592709" y="382243"/>
                      <a:pt x="592709" y="382751"/>
                    </a:cubicBezTo>
                    <a:lnTo>
                      <a:pt x="592709" y="383894"/>
                    </a:lnTo>
                    <a:lnTo>
                      <a:pt x="592709" y="387196"/>
                    </a:lnTo>
                    <a:lnTo>
                      <a:pt x="592709" y="387196"/>
                    </a:lnTo>
                    <a:cubicBezTo>
                      <a:pt x="592709" y="387196"/>
                      <a:pt x="592709" y="387196"/>
                      <a:pt x="592709" y="388085"/>
                    </a:cubicBezTo>
                    <a:cubicBezTo>
                      <a:pt x="592638" y="388633"/>
                      <a:pt x="592638" y="389188"/>
                      <a:pt x="592709" y="389736"/>
                    </a:cubicBezTo>
                    <a:cubicBezTo>
                      <a:pt x="592650" y="390157"/>
                      <a:pt x="592650" y="390585"/>
                      <a:pt x="592709" y="391006"/>
                    </a:cubicBezTo>
                    <a:lnTo>
                      <a:pt x="592709" y="391006"/>
                    </a:lnTo>
                    <a:cubicBezTo>
                      <a:pt x="592770" y="391512"/>
                      <a:pt x="592770" y="392024"/>
                      <a:pt x="592709" y="392530"/>
                    </a:cubicBezTo>
                    <a:cubicBezTo>
                      <a:pt x="592709" y="393673"/>
                      <a:pt x="592709" y="394816"/>
                      <a:pt x="592074" y="395832"/>
                    </a:cubicBezTo>
                    <a:lnTo>
                      <a:pt x="592074" y="397102"/>
                    </a:lnTo>
                    <a:cubicBezTo>
                      <a:pt x="592074" y="398499"/>
                      <a:pt x="591439" y="400023"/>
                      <a:pt x="591058" y="401420"/>
                    </a:cubicBezTo>
                    <a:lnTo>
                      <a:pt x="591058" y="402563"/>
                    </a:lnTo>
                    <a:cubicBezTo>
                      <a:pt x="591058" y="403452"/>
                      <a:pt x="591058" y="404214"/>
                      <a:pt x="590423" y="404976"/>
                    </a:cubicBezTo>
                    <a:lnTo>
                      <a:pt x="590423" y="405865"/>
                    </a:lnTo>
                    <a:lnTo>
                      <a:pt x="590423" y="407262"/>
                    </a:lnTo>
                    <a:cubicBezTo>
                      <a:pt x="590423" y="408405"/>
                      <a:pt x="590423" y="409548"/>
                      <a:pt x="589407" y="410691"/>
                    </a:cubicBezTo>
                    <a:lnTo>
                      <a:pt x="589407" y="411707"/>
                    </a:lnTo>
                    <a:cubicBezTo>
                      <a:pt x="589407" y="413104"/>
                      <a:pt x="588518" y="414501"/>
                      <a:pt x="588010" y="415898"/>
                    </a:cubicBezTo>
                    <a:lnTo>
                      <a:pt x="588010" y="416914"/>
                    </a:lnTo>
                    <a:cubicBezTo>
                      <a:pt x="588010" y="416914"/>
                      <a:pt x="588010" y="418057"/>
                      <a:pt x="587375" y="418565"/>
                    </a:cubicBezTo>
                    <a:cubicBezTo>
                      <a:pt x="587050" y="419518"/>
                      <a:pt x="586668" y="420451"/>
                      <a:pt x="586232" y="421359"/>
                    </a:cubicBezTo>
                    <a:cubicBezTo>
                      <a:pt x="586232" y="422502"/>
                      <a:pt x="585343" y="423645"/>
                      <a:pt x="584835" y="424788"/>
                    </a:cubicBezTo>
                    <a:cubicBezTo>
                      <a:pt x="584327" y="425931"/>
                      <a:pt x="584835" y="424788"/>
                      <a:pt x="584835" y="424788"/>
                    </a:cubicBezTo>
                    <a:lnTo>
                      <a:pt x="582930" y="428725"/>
                    </a:lnTo>
                    <a:lnTo>
                      <a:pt x="582930" y="429868"/>
                    </a:lnTo>
                    <a:lnTo>
                      <a:pt x="581406" y="432789"/>
                    </a:lnTo>
                    <a:cubicBezTo>
                      <a:pt x="581364" y="433169"/>
                      <a:pt x="581364" y="433552"/>
                      <a:pt x="581406" y="433932"/>
                    </a:cubicBezTo>
                    <a:lnTo>
                      <a:pt x="579374" y="437361"/>
                    </a:lnTo>
                    <a:lnTo>
                      <a:pt x="579374" y="437361"/>
                    </a:lnTo>
                    <a:lnTo>
                      <a:pt x="578104" y="439266"/>
                    </a:lnTo>
                    <a:lnTo>
                      <a:pt x="576961" y="440917"/>
                    </a:lnTo>
                    <a:cubicBezTo>
                      <a:pt x="576778" y="441273"/>
                      <a:pt x="576566" y="441613"/>
                      <a:pt x="576326" y="441933"/>
                    </a:cubicBezTo>
                    <a:lnTo>
                      <a:pt x="574294" y="444600"/>
                    </a:lnTo>
                    <a:lnTo>
                      <a:pt x="573532" y="445616"/>
                    </a:lnTo>
                    <a:lnTo>
                      <a:pt x="572262" y="447140"/>
                    </a:lnTo>
                    <a:lnTo>
                      <a:pt x="572262" y="447140"/>
                    </a:lnTo>
                    <a:lnTo>
                      <a:pt x="570865" y="448664"/>
                    </a:lnTo>
                    <a:cubicBezTo>
                      <a:pt x="535813" y="489050"/>
                      <a:pt x="422402" y="497559"/>
                      <a:pt x="319532" y="497432"/>
                    </a:cubicBezTo>
                    <a:cubicBezTo>
                      <a:pt x="216662" y="497305"/>
                      <a:pt x="103632" y="489050"/>
                      <a:pt x="68072" y="448664"/>
                    </a:cubicBezTo>
                    <a:lnTo>
                      <a:pt x="65278" y="445235"/>
                    </a:lnTo>
                    <a:lnTo>
                      <a:pt x="64389" y="444219"/>
                    </a:lnTo>
                    <a:lnTo>
                      <a:pt x="54991" y="445489"/>
                    </a:lnTo>
                    <a:lnTo>
                      <a:pt x="54229" y="444346"/>
                    </a:lnTo>
                    <a:lnTo>
                      <a:pt x="53213" y="442949"/>
                    </a:lnTo>
                    <a:lnTo>
                      <a:pt x="52324" y="441425"/>
                    </a:lnTo>
                    <a:lnTo>
                      <a:pt x="52324" y="440663"/>
                    </a:lnTo>
                    <a:lnTo>
                      <a:pt x="50038" y="436853"/>
                    </a:lnTo>
                    <a:lnTo>
                      <a:pt x="50038" y="435837"/>
                    </a:lnTo>
                    <a:lnTo>
                      <a:pt x="49276" y="434440"/>
                    </a:lnTo>
                    <a:lnTo>
                      <a:pt x="48514" y="432916"/>
                    </a:lnTo>
                    <a:lnTo>
                      <a:pt x="47752" y="431519"/>
                    </a:lnTo>
                    <a:lnTo>
                      <a:pt x="46482" y="428725"/>
                    </a:lnTo>
                    <a:lnTo>
                      <a:pt x="46482" y="427455"/>
                    </a:lnTo>
                    <a:cubicBezTo>
                      <a:pt x="46482" y="426185"/>
                      <a:pt x="45339" y="424788"/>
                      <a:pt x="44831" y="423391"/>
                    </a:cubicBezTo>
                    <a:lnTo>
                      <a:pt x="44831" y="423391"/>
                    </a:lnTo>
                    <a:lnTo>
                      <a:pt x="43307" y="419581"/>
                    </a:lnTo>
                    <a:lnTo>
                      <a:pt x="43307" y="419581"/>
                    </a:lnTo>
                    <a:cubicBezTo>
                      <a:pt x="43307" y="418311"/>
                      <a:pt x="42418" y="417041"/>
                      <a:pt x="42037" y="415771"/>
                    </a:cubicBezTo>
                    <a:cubicBezTo>
                      <a:pt x="41656" y="414501"/>
                      <a:pt x="42037" y="414882"/>
                      <a:pt x="42037" y="414374"/>
                    </a:cubicBezTo>
                    <a:cubicBezTo>
                      <a:pt x="42037" y="413866"/>
                      <a:pt x="41402" y="412088"/>
                      <a:pt x="41021" y="410945"/>
                    </a:cubicBezTo>
                    <a:lnTo>
                      <a:pt x="41021" y="410056"/>
                    </a:lnTo>
                    <a:lnTo>
                      <a:pt x="39878" y="405611"/>
                    </a:lnTo>
                    <a:cubicBezTo>
                      <a:pt x="39878" y="405611"/>
                      <a:pt x="39878" y="404849"/>
                      <a:pt x="39878" y="404341"/>
                    </a:cubicBezTo>
                    <a:cubicBezTo>
                      <a:pt x="39878" y="403833"/>
                      <a:pt x="39878" y="402563"/>
                      <a:pt x="39243" y="401801"/>
                    </a:cubicBezTo>
                    <a:lnTo>
                      <a:pt x="39243" y="401039"/>
                    </a:lnTo>
                    <a:cubicBezTo>
                      <a:pt x="39243" y="401039"/>
                      <a:pt x="39243" y="401039"/>
                      <a:pt x="39243" y="401039"/>
                    </a:cubicBezTo>
                    <a:cubicBezTo>
                      <a:pt x="39302" y="400660"/>
                      <a:pt x="39302" y="400275"/>
                      <a:pt x="39243" y="399896"/>
                    </a:cubicBezTo>
                    <a:cubicBezTo>
                      <a:pt x="39093" y="398826"/>
                      <a:pt x="38881" y="397766"/>
                      <a:pt x="38608" y="396721"/>
                    </a:cubicBezTo>
                    <a:cubicBezTo>
                      <a:pt x="38680" y="396258"/>
                      <a:pt x="38680" y="395787"/>
                      <a:pt x="38608" y="395324"/>
                    </a:cubicBezTo>
                    <a:lnTo>
                      <a:pt x="38608" y="393292"/>
                    </a:lnTo>
                    <a:lnTo>
                      <a:pt x="38608" y="393292"/>
                    </a:lnTo>
                    <a:lnTo>
                      <a:pt x="38608" y="391006"/>
                    </a:lnTo>
                    <a:lnTo>
                      <a:pt x="38608" y="390117"/>
                    </a:lnTo>
                    <a:lnTo>
                      <a:pt x="38608" y="388974"/>
                    </a:lnTo>
                    <a:lnTo>
                      <a:pt x="38608" y="388212"/>
                    </a:lnTo>
                    <a:cubicBezTo>
                      <a:pt x="38537" y="387028"/>
                      <a:pt x="38537" y="385840"/>
                      <a:pt x="38608" y="384656"/>
                    </a:cubicBezTo>
                    <a:lnTo>
                      <a:pt x="38608" y="384656"/>
                    </a:lnTo>
                    <a:cubicBezTo>
                      <a:pt x="38551" y="383726"/>
                      <a:pt x="38551" y="382793"/>
                      <a:pt x="38608" y="381862"/>
                    </a:cubicBezTo>
                    <a:cubicBezTo>
                      <a:pt x="38608" y="381862"/>
                      <a:pt x="38608" y="380719"/>
                      <a:pt x="38608" y="380211"/>
                    </a:cubicBezTo>
                    <a:lnTo>
                      <a:pt x="38608" y="380211"/>
                    </a:lnTo>
                    <a:lnTo>
                      <a:pt x="38608" y="380211"/>
                    </a:lnTo>
                    <a:cubicBezTo>
                      <a:pt x="38608" y="378687"/>
                      <a:pt x="38608" y="377163"/>
                      <a:pt x="38608" y="375639"/>
                    </a:cubicBezTo>
                    <a:cubicBezTo>
                      <a:pt x="38608" y="374115"/>
                      <a:pt x="38608" y="372718"/>
                      <a:pt x="38608" y="371321"/>
                    </a:cubicBezTo>
                    <a:lnTo>
                      <a:pt x="38608" y="371321"/>
                    </a:lnTo>
                    <a:lnTo>
                      <a:pt x="38608" y="369924"/>
                    </a:lnTo>
                    <a:cubicBezTo>
                      <a:pt x="38671" y="369248"/>
                      <a:pt x="38671" y="368568"/>
                      <a:pt x="38608" y="367892"/>
                    </a:cubicBezTo>
                    <a:cubicBezTo>
                      <a:pt x="38669" y="367514"/>
                      <a:pt x="38669" y="367128"/>
                      <a:pt x="38608" y="366749"/>
                    </a:cubicBezTo>
                    <a:lnTo>
                      <a:pt x="38608" y="366749"/>
                    </a:lnTo>
                    <a:cubicBezTo>
                      <a:pt x="38671" y="366116"/>
                      <a:pt x="38671" y="365477"/>
                      <a:pt x="38608" y="364844"/>
                    </a:cubicBezTo>
                    <a:cubicBezTo>
                      <a:pt x="38608" y="363828"/>
                      <a:pt x="38608" y="362812"/>
                      <a:pt x="38608" y="361923"/>
                    </a:cubicBezTo>
                    <a:lnTo>
                      <a:pt x="38608" y="356589"/>
                    </a:lnTo>
                    <a:cubicBezTo>
                      <a:pt x="38608" y="355065"/>
                      <a:pt x="38608" y="353668"/>
                      <a:pt x="38608" y="352144"/>
                    </a:cubicBezTo>
                    <a:cubicBezTo>
                      <a:pt x="38671" y="351510"/>
                      <a:pt x="38671" y="350872"/>
                      <a:pt x="38608" y="350239"/>
                    </a:cubicBezTo>
                    <a:cubicBezTo>
                      <a:pt x="38668" y="349266"/>
                      <a:pt x="38668" y="348291"/>
                      <a:pt x="38608" y="347318"/>
                    </a:cubicBezTo>
                    <a:lnTo>
                      <a:pt x="38608" y="345159"/>
                    </a:lnTo>
                    <a:cubicBezTo>
                      <a:pt x="38545" y="344314"/>
                      <a:pt x="38545" y="343465"/>
                      <a:pt x="38608" y="342619"/>
                    </a:cubicBezTo>
                    <a:cubicBezTo>
                      <a:pt x="38671" y="341816"/>
                      <a:pt x="38671" y="341009"/>
                      <a:pt x="38608" y="340206"/>
                    </a:cubicBezTo>
                    <a:lnTo>
                      <a:pt x="38608" y="336523"/>
                    </a:lnTo>
                    <a:cubicBezTo>
                      <a:pt x="38608" y="334872"/>
                      <a:pt x="38608" y="333221"/>
                      <a:pt x="38608" y="331697"/>
                    </a:cubicBezTo>
                    <a:lnTo>
                      <a:pt x="38608" y="331697"/>
                    </a:lnTo>
                    <a:cubicBezTo>
                      <a:pt x="38608" y="323823"/>
                      <a:pt x="38608" y="316076"/>
                      <a:pt x="38608" y="308456"/>
                    </a:cubicBezTo>
                    <a:cubicBezTo>
                      <a:pt x="38608" y="306170"/>
                      <a:pt x="38608" y="303757"/>
                      <a:pt x="38608" y="301471"/>
                    </a:cubicBezTo>
                    <a:lnTo>
                      <a:pt x="38608" y="301471"/>
                    </a:lnTo>
                    <a:cubicBezTo>
                      <a:pt x="38608" y="299185"/>
                      <a:pt x="38608" y="296899"/>
                      <a:pt x="38608" y="294613"/>
                    </a:cubicBezTo>
                    <a:cubicBezTo>
                      <a:pt x="38608" y="288136"/>
                      <a:pt x="38608" y="281913"/>
                      <a:pt x="38608" y="275182"/>
                    </a:cubicBezTo>
                    <a:lnTo>
                      <a:pt x="605917" y="275182"/>
                    </a:lnTo>
                    <a:cubicBezTo>
                      <a:pt x="605917" y="281786"/>
                      <a:pt x="605917" y="287882"/>
                      <a:pt x="605917" y="294613"/>
                    </a:cubicBezTo>
                    <a:lnTo>
                      <a:pt x="605917" y="302868"/>
                    </a:lnTo>
                    <a:cubicBezTo>
                      <a:pt x="605917" y="304773"/>
                      <a:pt x="605917" y="306551"/>
                      <a:pt x="605917" y="308456"/>
                    </a:cubicBezTo>
                    <a:cubicBezTo>
                      <a:pt x="605917" y="317854"/>
                      <a:pt x="605917" y="327506"/>
                      <a:pt x="605155" y="337285"/>
                    </a:cubicBezTo>
                    <a:lnTo>
                      <a:pt x="605155" y="337285"/>
                    </a:lnTo>
                    <a:cubicBezTo>
                      <a:pt x="605155" y="339063"/>
                      <a:pt x="605155" y="340841"/>
                      <a:pt x="605155" y="342619"/>
                    </a:cubicBezTo>
                    <a:cubicBezTo>
                      <a:pt x="605155" y="344397"/>
                      <a:pt x="605155" y="344397"/>
                      <a:pt x="605155" y="345413"/>
                    </a:cubicBezTo>
                    <a:lnTo>
                      <a:pt x="605155" y="346556"/>
                    </a:lnTo>
                    <a:cubicBezTo>
                      <a:pt x="605155" y="347572"/>
                      <a:pt x="605155" y="348715"/>
                      <a:pt x="605155" y="349858"/>
                    </a:cubicBezTo>
                    <a:lnTo>
                      <a:pt x="605155" y="352652"/>
                    </a:lnTo>
                    <a:cubicBezTo>
                      <a:pt x="605092" y="353582"/>
                      <a:pt x="605092" y="354516"/>
                      <a:pt x="605155" y="355446"/>
                    </a:cubicBezTo>
                    <a:cubicBezTo>
                      <a:pt x="605155" y="356589"/>
                      <a:pt x="605155" y="357605"/>
                      <a:pt x="605155" y="358748"/>
                    </a:cubicBezTo>
                    <a:lnTo>
                      <a:pt x="605155" y="361415"/>
                    </a:lnTo>
                    <a:lnTo>
                      <a:pt x="605155" y="363574"/>
                    </a:lnTo>
                    <a:lnTo>
                      <a:pt x="605155" y="365606"/>
                    </a:lnTo>
                    <a:close/>
                  </a:path>
                </a:pathLst>
              </a:custGeom>
              <a:solidFill>
                <a:srgbClr val="642E19"/>
              </a:solidFill>
              <a:ln w="126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01738017-2BA1-4642-B540-7DB28DE86089}"/>
                  </a:ext>
                </a:extLst>
              </p:cNvPr>
              <p:cNvSpPr/>
              <p:nvPr/>
            </p:nvSpPr>
            <p:spPr>
              <a:xfrm>
                <a:off x="1680799" y="721400"/>
                <a:ext cx="446252" cy="201523"/>
              </a:xfrm>
              <a:custGeom>
                <a:avLst/>
                <a:gdLst>
                  <a:gd name="connsiteX0" fmla="*/ 405414 w 446252"/>
                  <a:gd name="connsiteY0" fmla="*/ 195554 h 201523"/>
                  <a:gd name="connsiteX1" fmla="*/ 299115 w 446252"/>
                  <a:gd name="connsiteY1" fmla="*/ 5816 h 201523"/>
                  <a:gd name="connsiteX2" fmla="*/ 298353 w 446252"/>
                  <a:gd name="connsiteY2" fmla="*/ 5816 h 201523"/>
                  <a:gd name="connsiteX3" fmla="*/ 280954 w 446252"/>
                  <a:gd name="connsiteY3" fmla="*/ 2133 h 201523"/>
                  <a:gd name="connsiteX4" fmla="*/ 266349 w 446252"/>
                  <a:gd name="connsiteY4" fmla="*/ 355 h 201523"/>
                  <a:gd name="connsiteX5" fmla="*/ 154082 w 446252"/>
                  <a:gd name="connsiteY5" fmla="*/ 11277 h 201523"/>
                  <a:gd name="connsiteX6" fmla="*/ 10571 w 446252"/>
                  <a:gd name="connsiteY6" fmla="*/ 90017 h 201523"/>
                  <a:gd name="connsiteX7" fmla="*/ 98836 w 446252"/>
                  <a:gd name="connsiteY7" fmla="*/ 201523 h 201523"/>
                  <a:gd name="connsiteX8" fmla="*/ 384205 w 446252"/>
                  <a:gd name="connsiteY8" fmla="*/ 201523 h 201523"/>
                  <a:gd name="connsiteX9" fmla="*/ 405414 w 446252"/>
                  <a:gd name="connsiteY9" fmla="*/ 195554 h 2015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46252" h="201523">
                    <a:moveTo>
                      <a:pt x="405414" y="195554"/>
                    </a:moveTo>
                    <a:cubicBezTo>
                      <a:pt x="515777" y="165201"/>
                      <a:pt x="375823" y="27152"/>
                      <a:pt x="299115" y="5816"/>
                    </a:cubicBezTo>
                    <a:lnTo>
                      <a:pt x="298353" y="5816"/>
                    </a:lnTo>
                    <a:cubicBezTo>
                      <a:pt x="292628" y="4260"/>
                      <a:pt x="286819" y="3030"/>
                      <a:pt x="280954" y="2133"/>
                    </a:cubicBezTo>
                    <a:lnTo>
                      <a:pt x="266349" y="355"/>
                    </a:lnTo>
                    <a:cubicBezTo>
                      <a:pt x="228602" y="-1221"/>
                      <a:pt x="190818" y="2455"/>
                      <a:pt x="154082" y="11277"/>
                    </a:cubicBezTo>
                    <a:cubicBezTo>
                      <a:pt x="102011" y="22072"/>
                      <a:pt x="39782" y="42265"/>
                      <a:pt x="10571" y="90017"/>
                    </a:cubicBezTo>
                    <a:cubicBezTo>
                      <a:pt x="-224" y="107543"/>
                      <a:pt x="-29180" y="177520"/>
                      <a:pt x="98836" y="201523"/>
                    </a:cubicBezTo>
                    <a:lnTo>
                      <a:pt x="384205" y="201523"/>
                    </a:lnTo>
                    <a:cubicBezTo>
                      <a:pt x="390682" y="199745"/>
                      <a:pt x="397540" y="197713"/>
                      <a:pt x="405414" y="195554"/>
                    </a:cubicBezTo>
                    <a:close/>
                  </a:path>
                </a:pathLst>
              </a:custGeom>
              <a:solidFill>
                <a:srgbClr val="ECC07B"/>
              </a:solidFill>
              <a:ln w="126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9AE4B3D5-3713-46A3-B533-11B1BAE15A3B}"/>
                  </a:ext>
                </a:extLst>
              </p:cNvPr>
              <p:cNvSpPr/>
              <p:nvPr/>
            </p:nvSpPr>
            <p:spPr>
              <a:xfrm>
                <a:off x="1600645" y="1021094"/>
                <a:ext cx="549350" cy="168530"/>
              </a:xfrm>
              <a:custGeom>
                <a:avLst/>
                <a:gdLst>
                  <a:gd name="connsiteX0" fmla="*/ 13636 w 549350"/>
                  <a:gd name="connsiteY0" fmla="*/ 5588 h 168530"/>
                  <a:gd name="connsiteX1" fmla="*/ 47 w 549350"/>
                  <a:gd name="connsiteY1" fmla="*/ 0 h 168530"/>
                  <a:gd name="connsiteX2" fmla="*/ 47 w 549350"/>
                  <a:gd name="connsiteY2" fmla="*/ 6350 h 168530"/>
                  <a:gd name="connsiteX3" fmla="*/ 47 w 549350"/>
                  <a:gd name="connsiteY3" fmla="*/ 8509 h 168530"/>
                  <a:gd name="connsiteX4" fmla="*/ 47 w 549350"/>
                  <a:gd name="connsiteY4" fmla="*/ 10922 h 168530"/>
                  <a:gd name="connsiteX5" fmla="*/ 47 w 549350"/>
                  <a:gd name="connsiteY5" fmla="*/ 13462 h 168530"/>
                  <a:gd name="connsiteX6" fmla="*/ 47 w 549350"/>
                  <a:gd name="connsiteY6" fmla="*/ 15621 h 168530"/>
                  <a:gd name="connsiteX7" fmla="*/ 47 w 549350"/>
                  <a:gd name="connsiteY7" fmla="*/ 18542 h 168530"/>
                  <a:gd name="connsiteX8" fmla="*/ 47 w 549350"/>
                  <a:gd name="connsiteY8" fmla="*/ 20447 h 168530"/>
                  <a:gd name="connsiteX9" fmla="*/ 47 w 549350"/>
                  <a:gd name="connsiteY9" fmla="*/ 24892 h 168530"/>
                  <a:gd name="connsiteX10" fmla="*/ 47 w 549350"/>
                  <a:gd name="connsiteY10" fmla="*/ 26797 h 168530"/>
                  <a:gd name="connsiteX11" fmla="*/ 47 w 549350"/>
                  <a:gd name="connsiteY11" fmla="*/ 29718 h 168530"/>
                  <a:gd name="connsiteX12" fmla="*/ 47 w 549350"/>
                  <a:gd name="connsiteY12" fmla="*/ 31623 h 168530"/>
                  <a:gd name="connsiteX13" fmla="*/ 47 w 549350"/>
                  <a:gd name="connsiteY13" fmla="*/ 34798 h 168530"/>
                  <a:gd name="connsiteX14" fmla="*/ 47 w 549350"/>
                  <a:gd name="connsiteY14" fmla="*/ 36449 h 168530"/>
                  <a:gd name="connsiteX15" fmla="*/ 47 w 549350"/>
                  <a:gd name="connsiteY15" fmla="*/ 41021 h 168530"/>
                  <a:gd name="connsiteX16" fmla="*/ 47 w 549350"/>
                  <a:gd name="connsiteY16" fmla="*/ 42164 h 168530"/>
                  <a:gd name="connsiteX17" fmla="*/ 47 w 549350"/>
                  <a:gd name="connsiteY17" fmla="*/ 45720 h 168530"/>
                  <a:gd name="connsiteX18" fmla="*/ 47 w 549350"/>
                  <a:gd name="connsiteY18" fmla="*/ 47498 h 168530"/>
                  <a:gd name="connsiteX19" fmla="*/ 47 w 549350"/>
                  <a:gd name="connsiteY19" fmla="*/ 50546 h 168530"/>
                  <a:gd name="connsiteX20" fmla="*/ 47 w 549350"/>
                  <a:gd name="connsiteY20" fmla="*/ 52197 h 168530"/>
                  <a:gd name="connsiteX21" fmla="*/ 682 w 549350"/>
                  <a:gd name="connsiteY21" fmla="*/ 56007 h 168530"/>
                  <a:gd name="connsiteX22" fmla="*/ 682 w 549350"/>
                  <a:gd name="connsiteY22" fmla="*/ 56896 h 168530"/>
                  <a:gd name="connsiteX23" fmla="*/ 1444 w 549350"/>
                  <a:gd name="connsiteY23" fmla="*/ 61468 h 168530"/>
                  <a:gd name="connsiteX24" fmla="*/ 1444 w 549350"/>
                  <a:gd name="connsiteY24" fmla="*/ 62865 h 168530"/>
                  <a:gd name="connsiteX25" fmla="*/ 2079 w 549350"/>
                  <a:gd name="connsiteY25" fmla="*/ 66040 h 168530"/>
                  <a:gd name="connsiteX26" fmla="*/ 2079 w 549350"/>
                  <a:gd name="connsiteY26" fmla="*/ 67564 h 168530"/>
                  <a:gd name="connsiteX27" fmla="*/ 2841 w 549350"/>
                  <a:gd name="connsiteY27" fmla="*/ 70866 h 168530"/>
                  <a:gd name="connsiteX28" fmla="*/ 2841 w 549350"/>
                  <a:gd name="connsiteY28" fmla="*/ 72136 h 168530"/>
                  <a:gd name="connsiteX29" fmla="*/ 3984 w 549350"/>
                  <a:gd name="connsiteY29" fmla="*/ 76581 h 168530"/>
                  <a:gd name="connsiteX30" fmla="*/ 3984 w 549350"/>
                  <a:gd name="connsiteY30" fmla="*/ 77470 h 168530"/>
                  <a:gd name="connsiteX31" fmla="*/ 5000 w 549350"/>
                  <a:gd name="connsiteY31" fmla="*/ 80899 h 168530"/>
                  <a:gd name="connsiteX32" fmla="*/ 5000 w 549350"/>
                  <a:gd name="connsiteY32" fmla="*/ 82423 h 168530"/>
                  <a:gd name="connsiteX33" fmla="*/ 6016 w 549350"/>
                  <a:gd name="connsiteY33" fmla="*/ 85344 h 168530"/>
                  <a:gd name="connsiteX34" fmla="*/ 6016 w 549350"/>
                  <a:gd name="connsiteY34" fmla="*/ 86741 h 168530"/>
                  <a:gd name="connsiteX35" fmla="*/ 7540 w 549350"/>
                  <a:gd name="connsiteY35" fmla="*/ 90551 h 168530"/>
                  <a:gd name="connsiteX36" fmla="*/ 7540 w 549350"/>
                  <a:gd name="connsiteY36" fmla="*/ 90551 h 168530"/>
                  <a:gd name="connsiteX37" fmla="*/ 9191 w 549350"/>
                  <a:gd name="connsiteY37" fmla="*/ 94615 h 168530"/>
                  <a:gd name="connsiteX38" fmla="*/ 9191 w 549350"/>
                  <a:gd name="connsiteY38" fmla="*/ 95885 h 168530"/>
                  <a:gd name="connsiteX39" fmla="*/ 10461 w 549350"/>
                  <a:gd name="connsiteY39" fmla="*/ 98806 h 168530"/>
                  <a:gd name="connsiteX40" fmla="*/ 11223 w 549350"/>
                  <a:gd name="connsiteY40" fmla="*/ 100076 h 168530"/>
                  <a:gd name="connsiteX41" fmla="*/ 12747 w 549350"/>
                  <a:gd name="connsiteY41" fmla="*/ 102997 h 168530"/>
                  <a:gd name="connsiteX42" fmla="*/ 12747 w 549350"/>
                  <a:gd name="connsiteY42" fmla="*/ 104013 h 168530"/>
                  <a:gd name="connsiteX43" fmla="*/ 15033 w 549350"/>
                  <a:gd name="connsiteY43" fmla="*/ 107823 h 168530"/>
                  <a:gd name="connsiteX44" fmla="*/ 15033 w 549350"/>
                  <a:gd name="connsiteY44" fmla="*/ 108585 h 168530"/>
                  <a:gd name="connsiteX45" fmla="*/ 16938 w 549350"/>
                  <a:gd name="connsiteY45" fmla="*/ 111506 h 168530"/>
                  <a:gd name="connsiteX46" fmla="*/ 17700 w 549350"/>
                  <a:gd name="connsiteY46" fmla="*/ 112649 h 168530"/>
                  <a:gd name="connsiteX47" fmla="*/ 19605 w 549350"/>
                  <a:gd name="connsiteY47" fmla="*/ 115316 h 168530"/>
                  <a:gd name="connsiteX48" fmla="*/ 20494 w 549350"/>
                  <a:gd name="connsiteY48" fmla="*/ 116332 h 168530"/>
                  <a:gd name="connsiteX49" fmla="*/ 23288 w 549350"/>
                  <a:gd name="connsiteY49" fmla="*/ 119761 h 168530"/>
                  <a:gd name="connsiteX50" fmla="*/ 274748 w 549350"/>
                  <a:gd name="connsiteY50" fmla="*/ 168529 h 168530"/>
                  <a:gd name="connsiteX51" fmla="*/ 526081 w 549350"/>
                  <a:gd name="connsiteY51" fmla="*/ 119761 h 168530"/>
                  <a:gd name="connsiteX52" fmla="*/ 528875 w 549350"/>
                  <a:gd name="connsiteY52" fmla="*/ 116332 h 168530"/>
                  <a:gd name="connsiteX53" fmla="*/ 529637 w 549350"/>
                  <a:gd name="connsiteY53" fmla="*/ 115316 h 168530"/>
                  <a:gd name="connsiteX54" fmla="*/ 531669 w 549350"/>
                  <a:gd name="connsiteY54" fmla="*/ 112649 h 168530"/>
                  <a:gd name="connsiteX55" fmla="*/ 532304 w 549350"/>
                  <a:gd name="connsiteY55" fmla="*/ 111633 h 168530"/>
                  <a:gd name="connsiteX56" fmla="*/ 534717 w 549350"/>
                  <a:gd name="connsiteY56" fmla="*/ 108077 h 168530"/>
                  <a:gd name="connsiteX57" fmla="*/ 534717 w 549350"/>
                  <a:gd name="connsiteY57" fmla="*/ 108077 h 168530"/>
                  <a:gd name="connsiteX58" fmla="*/ 536749 w 549350"/>
                  <a:gd name="connsiteY58" fmla="*/ 104648 h 168530"/>
                  <a:gd name="connsiteX59" fmla="*/ 536749 w 549350"/>
                  <a:gd name="connsiteY59" fmla="*/ 103505 h 168530"/>
                  <a:gd name="connsiteX60" fmla="*/ 538273 w 549350"/>
                  <a:gd name="connsiteY60" fmla="*/ 100584 h 168530"/>
                  <a:gd name="connsiteX61" fmla="*/ 538273 w 549350"/>
                  <a:gd name="connsiteY61" fmla="*/ 99441 h 168530"/>
                  <a:gd name="connsiteX62" fmla="*/ 540178 w 549350"/>
                  <a:gd name="connsiteY62" fmla="*/ 95504 h 168530"/>
                  <a:gd name="connsiteX63" fmla="*/ 540178 w 549350"/>
                  <a:gd name="connsiteY63" fmla="*/ 95504 h 168530"/>
                  <a:gd name="connsiteX64" fmla="*/ 541575 w 549350"/>
                  <a:gd name="connsiteY64" fmla="*/ 92075 h 168530"/>
                  <a:gd name="connsiteX65" fmla="*/ 541575 w 549350"/>
                  <a:gd name="connsiteY65" fmla="*/ 90805 h 168530"/>
                  <a:gd name="connsiteX66" fmla="*/ 542845 w 549350"/>
                  <a:gd name="connsiteY66" fmla="*/ 87630 h 168530"/>
                  <a:gd name="connsiteX67" fmla="*/ 542845 w 549350"/>
                  <a:gd name="connsiteY67" fmla="*/ 86614 h 168530"/>
                  <a:gd name="connsiteX68" fmla="*/ 544242 w 549350"/>
                  <a:gd name="connsiteY68" fmla="*/ 82423 h 168530"/>
                  <a:gd name="connsiteX69" fmla="*/ 544242 w 549350"/>
                  <a:gd name="connsiteY69" fmla="*/ 81407 h 168530"/>
                  <a:gd name="connsiteX70" fmla="*/ 545258 w 549350"/>
                  <a:gd name="connsiteY70" fmla="*/ 77978 h 168530"/>
                  <a:gd name="connsiteX71" fmla="*/ 545258 w 549350"/>
                  <a:gd name="connsiteY71" fmla="*/ 76581 h 168530"/>
                  <a:gd name="connsiteX72" fmla="*/ 546147 w 549350"/>
                  <a:gd name="connsiteY72" fmla="*/ 73279 h 168530"/>
                  <a:gd name="connsiteX73" fmla="*/ 546147 w 549350"/>
                  <a:gd name="connsiteY73" fmla="*/ 72136 h 168530"/>
                  <a:gd name="connsiteX74" fmla="*/ 547163 w 549350"/>
                  <a:gd name="connsiteY74" fmla="*/ 67818 h 168530"/>
                  <a:gd name="connsiteX75" fmla="*/ 547163 w 549350"/>
                  <a:gd name="connsiteY75" fmla="*/ 66548 h 168530"/>
                  <a:gd name="connsiteX76" fmla="*/ 547798 w 549350"/>
                  <a:gd name="connsiteY76" fmla="*/ 63246 h 168530"/>
                  <a:gd name="connsiteX77" fmla="*/ 547798 w 549350"/>
                  <a:gd name="connsiteY77" fmla="*/ 61722 h 168530"/>
                  <a:gd name="connsiteX78" fmla="*/ 548433 w 549350"/>
                  <a:gd name="connsiteY78" fmla="*/ 58420 h 168530"/>
                  <a:gd name="connsiteX79" fmla="*/ 548433 w 549350"/>
                  <a:gd name="connsiteY79" fmla="*/ 57150 h 168530"/>
                  <a:gd name="connsiteX80" fmla="*/ 549068 w 549350"/>
                  <a:gd name="connsiteY80" fmla="*/ 52705 h 168530"/>
                  <a:gd name="connsiteX81" fmla="*/ 549068 w 549350"/>
                  <a:gd name="connsiteY81" fmla="*/ 51181 h 168530"/>
                  <a:gd name="connsiteX82" fmla="*/ 549068 w 549350"/>
                  <a:gd name="connsiteY82" fmla="*/ 48006 h 168530"/>
                  <a:gd name="connsiteX83" fmla="*/ 549068 w 549350"/>
                  <a:gd name="connsiteY83" fmla="*/ 46228 h 168530"/>
                  <a:gd name="connsiteX84" fmla="*/ 549068 w 549350"/>
                  <a:gd name="connsiteY84" fmla="*/ 43053 h 168530"/>
                  <a:gd name="connsiteX85" fmla="*/ 549068 w 549350"/>
                  <a:gd name="connsiteY85" fmla="*/ 41529 h 168530"/>
                  <a:gd name="connsiteX86" fmla="*/ 549068 w 549350"/>
                  <a:gd name="connsiteY86" fmla="*/ 37211 h 168530"/>
                  <a:gd name="connsiteX87" fmla="*/ 549068 w 549350"/>
                  <a:gd name="connsiteY87" fmla="*/ 35306 h 168530"/>
                  <a:gd name="connsiteX88" fmla="*/ 549068 w 549350"/>
                  <a:gd name="connsiteY88" fmla="*/ 32512 h 168530"/>
                  <a:gd name="connsiteX89" fmla="*/ 549068 w 549350"/>
                  <a:gd name="connsiteY89" fmla="*/ 30353 h 168530"/>
                  <a:gd name="connsiteX90" fmla="*/ 549068 w 549350"/>
                  <a:gd name="connsiteY90" fmla="*/ 27686 h 168530"/>
                  <a:gd name="connsiteX91" fmla="*/ 549068 w 549350"/>
                  <a:gd name="connsiteY91" fmla="*/ 24384 h 168530"/>
                  <a:gd name="connsiteX92" fmla="*/ 549068 w 549350"/>
                  <a:gd name="connsiteY92" fmla="*/ 21590 h 168530"/>
                  <a:gd name="connsiteX93" fmla="*/ 549068 w 549350"/>
                  <a:gd name="connsiteY93" fmla="*/ 19050 h 168530"/>
                  <a:gd name="connsiteX94" fmla="*/ 549068 w 549350"/>
                  <a:gd name="connsiteY94" fmla="*/ 17018 h 168530"/>
                  <a:gd name="connsiteX95" fmla="*/ 549068 w 549350"/>
                  <a:gd name="connsiteY95" fmla="*/ 14351 h 168530"/>
                  <a:gd name="connsiteX96" fmla="*/ 549068 w 549350"/>
                  <a:gd name="connsiteY96" fmla="*/ 11684 h 168530"/>
                  <a:gd name="connsiteX97" fmla="*/ 549068 w 549350"/>
                  <a:gd name="connsiteY97" fmla="*/ 5080 h 168530"/>
                  <a:gd name="connsiteX98" fmla="*/ 13636 w 549350"/>
                  <a:gd name="connsiteY98" fmla="*/ 5080 h 168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</a:cxnLst>
                <a:rect l="l" t="t" r="r" b="b"/>
                <a:pathLst>
                  <a:path w="549350" h="168530">
                    <a:moveTo>
                      <a:pt x="13636" y="5588"/>
                    </a:moveTo>
                    <a:cubicBezTo>
                      <a:pt x="8560" y="5523"/>
                      <a:pt x="3700" y="3525"/>
                      <a:pt x="47" y="0"/>
                    </a:cubicBezTo>
                    <a:cubicBezTo>
                      <a:pt x="47" y="2032"/>
                      <a:pt x="47" y="4191"/>
                      <a:pt x="47" y="6350"/>
                    </a:cubicBezTo>
                    <a:lnTo>
                      <a:pt x="47" y="8509"/>
                    </a:lnTo>
                    <a:cubicBezTo>
                      <a:pt x="47" y="9271"/>
                      <a:pt x="47" y="10160"/>
                      <a:pt x="47" y="10922"/>
                    </a:cubicBezTo>
                    <a:cubicBezTo>
                      <a:pt x="-16" y="11767"/>
                      <a:pt x="-16" y="12616"/>
                      <a:pt x="47" y="13462"/>
                    </a:cubicBezTo>
                    <a:lnTo>
                      <a:pt x="47" y="15621"/>
                    </a:lnTo>
                    <a:cubicBezTo>
                      <a:pt x="108" y="16594"/>
                      <a:pt x="108" y="17569"/>
                      <a:pt x="47" y="18542"/>
                    </a:cubicBezTo>
                    <a:cubicBezTo>
                      <a:pt x="110" y="19175"/>
                      <a:pt x="110" y="19814"/>
                      <a:pt x="47" y="20447"/>
                    </a:cubicBezTo>
                    <a:cubicBezTo>
                      <a:pt x="47" y="21971"/>
                      <a:pt x="47" y="23368"/>
                      <a:pt x="47" y="24892"/>
                    </a:cubicBezTo>
                    <a:cubicBezTo>
                      <a:pt x="47" y="26416"/>
                      <a:pt x="47" y="26162"/>
                      <a:pt x="47" y="26797"/>
                    </a:cubicBezTo>
                    <a:cubicBezTo>
                      <a:pt x="47" y="27432"/>
                      <a:pt x="47" y="28702"/>
                      <a:pt x="47" y="29718"/>
                    </a:cubicBezTo>
                    <a:lnTo>
                      <a:pt x="47" y="31623"/>
                    </a:lnTo>
                    <a:cubicBezTo>
                      <a:pt x="110" y="32681"/>
                      <a:pt x="110" y="33741"/>
                      <a:pt x="47" y="34798"/>
                    </a:cubicBezTo>
                    <a:cubicBezTo>
                      <a:pt x="110" y="35347"/>
                      <a:pt x="110" y="35901"/>
                      <a:pt x="47" y="36449"/>
                    </a:cubicBezTo>
                    <a:cubicBezTo>
                      <a:pt x="47" y="37973"/>
                      <a:pt x="47" y="39497"/>
                      <a:pt x="47" y="41021"/>
                    </a:cubicBezTo>
                    <a:lnTo>
                      <a:pt x="47" y="42164"/>
                    </a:lnTo>
                    <a:lnTo>
                      <a:pt x="47" y="45720"/>
                    </a:lnTo>
                    <a:cubicBezTo>
                      <a:pt x="-14" y="46311"/>
                      <a:pt x="-14" y="46907"/>
                      <a:pt x="47" y="47498"/>
                    </a:cubicBezTo>
                    <a:lnTo>
                      <a:pt x="47" y="50546"/>
                    </a:lnTo>
                    <a:cubicBezTo>
                      <a:pt x="47" y="51181"/>
                      <a:pt x="47" y="51689"/>
                      <a:pt x="47" y="52197"/>
                    </a:cubicBezTo>
                    <a:cubicBezTo>
                      <a:pt x="47" y="52705"/>
                      <a:pt x="47" y="54737"/>
                      <a:pt x="682" y="56007"/>
                    </a:cubicBezTo>
                    <a:lnTo>
                      <a:pt x="682" y="56896"/>
                    </a:lnTo>
                    <a:lnTo>
                      <a:pt x="1444" y="61468"/>
                    </a:lnTo>
                    <a:cubicBezTo>
                      <a:pt x="1516" y="61931"/>
                      <a:pt x="1516" y="62402"/>
                      <a:pt x="1444" y="62865"/>
                    </a:cubicBezTo>
                    <a:cubicBezTo>
                      <a:pt x="1717" y="63910"/>
                      <a:pt x="1929" y="64970"/>
                      <a:pt x="2079" y="66040"/>
                    </a:cubicBezTo>
                    <a:lnTo>
                      <a:pt x="2079" y="67564"/>
                    </a:lnTo>
                    <a:lnTo>
                      <a:pt x="2841" y="70866"/>
                    </a:lnTo>
                    <a:cubicBezTo>
                      <a:pt x="2841" y="70866"/>
                      <a:pt x="2841" y="71755"/>
                      <a:pt x="2841" y="72136"/>
                    </a:cubicBezTo>
                    <a:lnTo>
                      <a:pt x="3984" y="76581"/>
                    </a:lnTo>
                    <a:cubicBezTo>
                      <a:pt x="4039" y="76875"/>
                      <a:pt x="4039" y="77176"/>
                      <a:pt x="3984" y="77470"/>
                    </a:cubicBezTo>
                    <a:cubicBezTo>
                      <a:pt x="4381" y="78595"/>
                      <a:pt x="4720" y="79740"/>
                      <a:pt x="5000" y="80899"/>
                    </a:cubicBezTo>
                    <a:cubicBezTo>
                      <a:pt x="5000" y="80899"/>
                      <a:pt x="5000" y="81915"/>
                      <a:pt x="5000" y="82423"/>
                    </a:cubicBezTo>
                    <a:cubicBezTo>
                      <a:pt x="5000" y="82931"/>
                      <a:pt x="5000" y="84328"/>
                      <a:pt x="6016" y="85344"/>
                    </a:cubicBezTo>
                    <a:lnTo>
                      <a:pt x="6016" y="86741"/>
                    </a:lnTo>
                    <a:lnTo>
                      <a:pt x="7540" y="90551"/>
                    </a:lnTo>
                    <a:lnTo>
                      <a:pt x="7540" y="90551"/>
                    </a:lnTo>
                    <a:cubicBezTo>
                      <a:pt x="7540" y="91948"/>
                      <a:pt x="8683" y="93345"/>
                      <a:pt x="9191" y="94615"/>
                    </a:cubicBezTo>
                    <a:lnTo>
                      <a:pt x="9191" y="95885"/>
                    </a:lnTo>
                    <a:cubicBezTo>
                      <a:pt x="9191" y="96774"/>
                      <a:pt x="10080" y="97790"/>
                      <a:pt x="10461" y="98806"/>
                    </a:cubicBezTo>
                    <a:lnTo>
                      <a:pt x="11223" y="100076"/>
                    </a:lnTo>
                    <a:lnTo>
                      <a:pt x="12747" y="102997"/>
                    </a:lnTo>
                    <a:lnTo>
                      <a:pt x="12747" y="104013"/>
                    </a:lnTo>
                    <a:lnTo>
                      <a:pt x="15033" y="107823"/>
                    </a:lnTo>
                    <a:lnTo>
                      <a:pt x="15033" y="108585"/>
                    </a:lnTo>
                    <a:lnTo>
                      <a:pt x="16938" y="111506"/>
                    </a:lnTo>
                    <a:lnTo>
                      <a:pt x="17700" y="112649"/>
                    </a:lnTo>
                    <a:lnTo>
                      <a:pt x="19605" y="115316"/>
                    </a:lnTo>
                    <a:lnTo>
                      <a:pt x="20494" y="116332"/>
                    </a:lnTo>
                    <a:lnTo>
                      <a:pt x="23288" y="119761"/>
                    </a:lnTo>
                    <a:cubicBezTo>
                      <a:pt x="58340" y="160147"/>
                      <a:pt x="171751" y="168656"/>
                      <a:pt x="274748" y="168529"/>
                    </a:cubicBezTo>
                    <a:cubicBezTo>
                      <a:pt x="377745" y="168402"/>
                      <a:pt x="490648" y="160147"/>
                      <a:pt x="526081" y="119761"/>
                    </a:cubicBezTo>
                    <a:cubicBezTo>
                      <a:pt x="527111" y="118701"/>
                      <a:pt x="528045" y="117554"/>
                      <a:pt x="528875" y="116332"/>
                    </a:cubicBezTo>
                    <a:lnTo>
                      <a:pt x="529637" y="115316"/>
                    </a:lnTo>
                    <a:lnTo>
                      <a:pt x="531669" y="112649"/>
                    </a:lnTo>
                    <a:lnTo>
                      <a:pt x="532304" y="111633"/>
                    </a:lnTo>
                    <a:cubicBezTo>
                      <a:pt x="533193" y="110490"/>
                      <a:pt x="533955" y="109220"/>
                      <a:pt x="534717" y="108077"/>
                    </a:cubicBezTo>
                    <a:lnTo>
                      <a:pt x="534717" y="108077"/>
                    </a:lnTo>
                    <a:lnTo>
                      <a:pt x="536749" y="104648"/>
                    </a:lnTo>
                    <a:cubicBezTo>
                      <a:pt x="536707" y="104268"/>
                      <a:pt x="536707" y="103885"/>
                      <a:pt x="536749" y="103505"/>
                    </a:cubicBezTo>
                    <a:lnTo>
                      <a:pt x="538273" y="100584"/>
                    </a:lnTo>
                    <a:lnTo>
                      <a:pt x="538273" y="99441"/>
                    </a:lnTo>
                    <a:lnTo>
                      <a:pt x="540178" y="95504"/>
                    </a:lnTo>
                    <a:lnTo>
                      <a:pt x="540178" y="95504"/>
                    </a:lnTo>
                    <a:cubicBezTo>
                      <a:pt x="540178" y="94361"/>
                      <a:pt x="541194" y="93218"/>
                      <a:pt x="541575" y="92075"/>
                    </a:cubicBezTo>
                    <a:cubicBezTo>
                      <a:pt x="541626" y="91653"/>
                      <a:pt x="541626" y="91227"/>
                      <a:pt x="541575" y="90805"/>
                    </a:cubicBezTo>
                    <a:cubicBezTo>
                      <a:pt x="542075" y="89779"/>
                      <a:pt x="542499" y="88717"/>
                      <a:pt x="542845" y="87630"/>
                    </a:cubicBezTo>
                    <a:lnTo>
                      <a:pt x="542845" y="86614"/>
                    </a:lnTo>
                    <a:cubicBezTo>
                      <a:pt x="542845" y="85217"/>
                      <a:pt x="543734" y="83820"/>
                      <a:pt x="544242" y="82423"/>
                    </a:cubicBezTo>
                    <a:cubicBezTo>
                      <a:pt x="544750" y="81026"/>
                      <a:pt x="544242" y="81788"/>
                      <a:pt x="544242" y="81407"/>
                    </a:cubicBezTo>
                    <a:cubicBezTo>
                      <a:pt x="544242" y="81026"/>
                      <a:pt x="544877" y="79121"/>
                      <a:pt x="545258" y="77978"/>
                    </a:cubicBezTo>
                    <a:lnTo>
                      <a:pt x="545258" y="76581"/>
                    </a:lnTo>
                    <a:cubicBezTo>
                      <a:pt x="545258" y="75565"/>
                      <a:pt x="545893" y="74422"/>
                      <a:pt x="546147" y="73279"/>
                    </a:cubicBezTo>
                    <a:cubicBezTo>
                      <a:pt x="546088" y="72900"/>
                      <a:pt x="546088" y="72515"/>
                      <a:pt x="546147" y="72136"/>
                    </a:cubicBezTo>
                    <a:cubicBezTo>
                      <a:pt x="546147" y="70739"/>
                      <a:pt x="546782" y="69342"/>
                      <a:pt x="547163" y="67818"/>
                    </a:cubicBezTo>
                    <a:cubicBezTo>
                      <a:pt x="547104" y="67397"/>
                      <a:pt x="547104" y="66969"/>
                      <a:pt x="547163" y="66548"/>
                    </a:cubicBezTo>
                    <a:cubicBezTo>
                      <a:pt x="547163" y="65532"/>
                      <a:pt x="547163" y="64389"/>
                      <a:pt x="547798" y="63246"/>
                    </a:cubicBezTo>
                    <a:cubicBezTo>
                      <a:pt x="547860" y="62740"/>
                      <a:pt x="547860" y="62228"/>
                      <a:pt x="547798" y="61722"/>
                    </a:cubicBezTo>
                    <a:cubicBezTo>
                      <a:pt x="547798" y="60579"/>
                      <a:pt x="547798" y="59436"/>
                      <a:pt x="548433" y="58420"/>
                    </a:cubicBezTo>
                    <a:cubicBezTo>
                      <a:pt x="548362" y="58000"/>
                      <a:pt x="548362" y="57570"/>
                      <a:pt x="548433" y="57150"/>
                    </a:cubicBezTo>
                    <a:cubicBezTo>
                      <a:pt x="548433" y="55626"/>
                      <a:pt x="548433" y="54229"/>
                      <a:pt x="549068" y="52705"/>
                    </a:cubicBezTo>
                    <a:cubicBezTo>
                      <a:pt x="549703" y="51181"/>
                      <a:pt x="549068" y="51689"/>
                      <a:pt x="549068" y="51181"/>
                    </a:cubicBezTo>
                    <a:cubicBezTo>
                      <a:pt x="549068" y="50673"/>
                      <a:pt x="549068" y="49022"/>
                      <a:pt x="549068" y="48006"/>
                    </a:cubicBezTo>
                    <a:cubicBezTo>
                      <a:pt x="549068" y="46990"/>
                      <a:pt x="549068" y="46863"/>
                      <a:pt x="549068" y="46228"/>
                    </a:cubicBezTo>
                    <a:lnTo>
                      <a:pt x="549068" y="43053"/>
                    </a:lnTo>
                    <a:cubicBezTo>
                      <a:pt x="549068" y="43053"/>
                      <a:pt x="549068" y="42037"/>
                      <a:pt x="549068" y="41529"/>
                    </a:cubicBezTo>
                    <a:lnTo>
                      <a:pt x="549068" y="37211"/>
                    </a:lnTo>
                    <a:cubicBezTo>
                      <a:pt x="549068" y="36576"/>
                      <a:pt x="549068" y="35941"/>
                      <a:pt x="549068" y="35306"/>
                    </a:cubicBezTo>
                    <a:cubicBezTo>
                      <a:pt x="549068" y="34671"/>
                      <a:pt x="549068" y="33401"/>
                      <a:pt x="549068" y="32512"/>
                    </a:cubicBezTo>
                    <a:cubicBezTo>
                      <a:pt x="549068" y="31623"/>
                      <a:pt x="549068" y="31115"/>
                      <a:pt x="549068" y="30353"/>
                    </a:cubicBezTo>
                    <a:cubicBezTo>
                      <a:pt x="549068" y="29591"/>
                      <a:pt x="549068" y="28575"/>
                      <a:pt x="549068" y="27686"/>
                    </a:cubicBezTo>
                    <a:cubicBezTo>
                      <a:pt x="549068" y="26797"/>
                      <a:pt x="549068" y="25527"/>
                      <a:pt x="549068" y="24384"/>
                    </a:cubicBezTo>
                    <a:cubicBezTo>
                      <a:pt x="549005" y="23454"/>
                      <a:pt x="549005" y="22520"/>
                      <a:pt x="549068" y="21590"/>
                    </a:cubicBezTo>
                    <a:cubicBezTo>
                      <a:pt x="549005" y="20744"/>
                      <a:pt x="549005" y="19895"/>
                      <a:pt x="549068" y="19050"/>
                    </a:cubicBezTo>
                    <a:lnTo>
                      <a:pt x="549068" y="17018"/>
                    </a:lnTo>
                    <a:cubicBezTo>
                      <a:pt x="549131" y="16130"/>
                      <a:pt x="549131" y="15239"/>
                      <a:pt x="549068" y="14351"/>
                    </a:cubicBezTo>
                    <a:lnTo>
                      <a:pt x="549068" y="11684"/>
                    </a:lnTo>
                    <a:cubicBezTo>
                      <a:pt x="549068" y="9525"/>
                      <a:pt x="549068" y="7366"/>
                      <a:pt x="549068" y="5080"/>
                    </a:cubicBezTo>
                    <a:lnTo>
                      <a:pt x="13636" y="5080"/>
                    </a:lnTo>
                    <a:close/>
                  </a:path>
                </a:pathLst>
              </a:custGeom>
              <a:solidFill>
                <a:srgbClr val="EDC17C"/>
              </a:solidFill>
              <a:ln w="126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4263D4EF-A159-48A9-AE12-2C2338FBA734}"/>
                  </a:ext>
                </a:extLst>
              </p:cNvPr>
              <p:cNvSpPr/>
              <p:nvPr/>
            </p:nvSpPr>
            <p:spPr>
              <a:xfrm>
                <a:off x="1606214" y="718571"/>
                <a:ext cx="340934" cy="202065"/>
              </a:xfrm>
              <a:custGeom>
                <a:avLst/>
                <a:gdLst>
                  <a:gd name="connsiteX0" fmla="*/ 85156 w 340934"/>
                  <a:gd name="connsiteY0" fmla="*/ 92719 h 202065"/>
                  <a:gd name="connsiteX1" fmla="*/ 228666 w 340934"/>
                  <a:gd name="connsiteY1" fmla="*/ 13979 h 202065"/>
                  <a:gd name="connsiteX2" fmla="*/ 340934 w 340934"/>
                  <a:gd name="connsiteY2" fmla="*/ 3057 h 202065"/>
                  <a:gd name="connsiteX3" fmla="*/ 189423 w 340934"/>
                  <a:gd name="connsiteY3" fmla="*/ 5724 h 202065"/>
                  <a:gd name="connsiteX4" fmla="*/ 54295 w 340934"/>
                  <a:gd name="connsiteY4" fmla="*/ 66430 h 202065"/>
                  <a:gd name="connsiteX5" fmla="*/ 49215 w 340934"/>
                  <a:gd name="connsiteY5" fmla="*/ 71637 h 202065"/>
                  <a:gd name="connsiteX6" fmla="*/ 48326 w 340934"/>
                  <a:gd name="connsiteY6" fmla="*/ 72653 h 202065"/>
                  <a:gd name="connsiteX7" fmla="*/ 43754 w 340934"/>
                  <a:gd name="connsiteY7" fmla="*/ 77733 h 202065"/>
                  <a:gd name="connsiteX8" fmla="*/ 42865 w 340934"/>
                  <a:gd name="connsiteY8" fmla="*/ 78749 h 202065"/>
                  <a:gd name="connsiteX9" fmla="*/ 38420 w 340934"/>
                  <a:gd name="connsiteY9" fmla="*/ 84210 h 202065"/>
                  <a:gd name="connsiteX10" fmla="*/ 38420 w 340934"/>
                  <a:gd name="connsiteY10" fmla="*/ 84210 h 202065"/>
                  <a:gd name="connsiteX11" fmla="*/ 34102 w 340934"/>
                  <a:gd name="connsiteY11" fmla="*/ 89925 h 202065"/>
                  <a:gd name="connsiteX12" fmla="*/ 33340 w 340934"/>
                  <a:gd name="connsiteY12" fmla="*/ 91068 h 202065"/>
                  <a:gd name="connsiteX13" fmla="*/ 29276 w 340934"/>
                  <a:gd name="connsiteY13" fmla="*/ 96783 h 202065"/>
                  <a:gd name="connsiteX14" fmla="*/ 29276 w 340934"/>
                  <a:gd name="connsiteY14" fmla="*/ 97799 h 202065"/>
                  <a:gd name="connsiteX15" fmla="*/ 25466 w 340934"/>
                  <a:gd name="connsiteY15" fmla="*/ 103641 h 202065"/>
                  <a:gd name="connsiteX16" fmla="*/ 25466 w 340934"/>
                  <a:gd name="connsiteY16" fmla="*/ 103641 h 202065"/>
                  <a:gd name="connsiteX17" fmla="*/ 21783 w 340934"/>
                  <a:gd name="connsiteY17" fmla="*/ 109737 h 202065"/>
                  <a:gd name="connsiteX18" fmla="*/ 21148 w 340934"/>
                  <a:gd name="connsiteY18" fmla="*/ 111007 h 202065"/>
                  <a:gd name="connsiteX19" fmla="*/ 17846 w 340934"/>
                  <a:gd name="connsiteY19" fmla="*/ 117103 h 202065"/>
                  <a:gd name="connsiteX20" fmla="*/ 17846 w 340934"/>
                  <a:gd name="connsiteY20" fmla="*/ 118119 h 202065"/>
                  <a:gd name="connsiteX21" fmla="*/ 14798 w 340934"/>
                  <a:gd name="connsiteY21" fmla="*/ 124215 h 202065"/>
                  <a:gd name="connsiteX22" fmla="*/ 14798 w 340934"/>
                  <a:gd name="connsiteY22" fmla="*/ 124215 h 202065"/>
                  <a:gd name="connsiteX23" fmla="*/ 11877 w 340934"/>
                  <a:gd name="connsiteY23" fmla="*/ 130692 h 202065"/>
                  <a:gd name="connsiteX24" fmla="*/ 11877 w 340934"/>
                  <a:gd name="connsiteY24" fmla="*/ 131962 h 202065"/>
                  <a:gd name="connsiteX25" fmla="*/ 9337 w 340934"/>
                  <a:gd name="connsiteY25" fmla="*/ 138312 h 202065"/>
                  <a:gd name="connsiteX26" fmla="*/ 9337 w 340934"/>
                  <a:gd name="connsiteY26" fmla="*/ 139455 h 202065"/>
                  <a:gd name="connsiteX27" fmla="*/ 7178 w 340934"/>
                  <a:gd name="connsiteY27" fmla="*/ 145805 h 202065"/>
                  <a:gd name="connsiteX28" fmla="*/ 7178 w 340934"/>
                  <a:gd name="connsiteY28" fmla="*/ 145805 h 202065"/>
                  <a:gd name="connsiteX29" fmla="*/ 5019 w 340934"/>
                  <a:gd name="connsiteY29" fmla="*/ 152409 h 202065"/>
                  <a:gd name="connsiteX30" fmla="*/ 5019 w 340934"/>
                  <a:gd name="connsiteY30" fmla="*/ 153806 h 202065"/>
                  <a:gd name="connsiteX31" fmla="*/ 3114 w 340934"/>
                  <a:gd name="connsiteY31" fmla="*/ 160537 h 202065"/>
                  <a:gd name="connsiteX32" fmla="*/ 3114 w 340934"/>
                  <a:gd name="connsiteY32" fmla="*/ 161553 h 202065"/>
                  <a:gd name="connsiteX33" fmla="*/ 1590 w 340934"/>
                  <a:gd name="connsiteY33" fmla="*/ 168030 h 202065"/>
                  <a:gd name="connsiteX34" fmla="*/ 1590 w 340934"/>
                  <a:gd name="connsiteY34" fmla="*/ 168792 h 202065"/>
                  <a:gd name="connsiteX35" fmla="*/ 193 w 340934"/>
                  <a:gd name="connsiteY35" fmla="*/ 175777 h 202065"/>
                  <a:gd name="connsiteX36" fmla="*/ 193 w 340934"/>
                  <a:gd name="connsiteY36" fmla="*/ 176666 h 202065"/>
                  <a:gd name="connsiteX37" fmla="*/ 19561 w 340934"/>
                  <a:gd name="connsiteY37" fmla="*/ 201875 h 202065"/>
                  <a:gd name="connsiteX38" fmla="*/ 22418 w 340934"/>
                  <a:gd name="connsiteY38" fmla="*/ 202066 h 202065"/>
                  <a:gd name="connsiteX39" fmla="*/ 177231 w 340934"/>
                  <a:gd name="connsiteY39" fmla="*/ 202066 h 202065"/>
                  <a:gd name="connsiteX40" fmla="*/ 85156 w 340934"/>
                  <a:gd name="connsiteY40" fmla="*/ 92719 h 202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340934" h="202065">
                    <a:moveTo>
                      <a:pt x="85156" y="92719"/>
                    </a:moveTo>
                    <a:cubicBezTo>
                      <a:pt x="114747" y="44967"/>
                      <a:pt x="176596" y="24774"/>
                      <a:pt x="228666" y="13979"/>
                    </a:cubicBezTo>
                    <a:cubicBezTo>
                      <a:pt x="265403" y="5157"/>
                      <a:pt x="303187" y="1481"/>
                      <a:pt x="340934" y="3057"/>
                    </a:cubicBezTo>
                    <a:cubicBezTo>
                      <a:pt x="290492" y="-1772"/>
                      <a:pt x="239665" y="-877"/>
                      <a:pt x="189423" y="5724"/>
                    </a:cubicBezTo>
                    <a:cubicBezTo>
                      <a:pt x="138823" y="10139"/>
                      <a:pt x="91202" y="31533"/>
                      <a:pt x="54295" y="66430"/>
                    </a:cubicBezTo>
                    <a:cubicBezTo>
                      <a:pt x="52517" y="68081"/>
                      <a:pt x="50866" y="69859"/>
                      <a:pt x="49215" y="71637"/>
                    </a:cubicBezTo>
                    <a:lnTo>
                      <a:pt x="48326" y="72653"/>
                    </a:lnTo>
                    <a:lnTo>
                      <a:pt x="43754" y="77733"/>
                    </a:lnTo>
                    <a:lnTo>
                      <a:pt x="42865" y="78749"/>
                    </a:lnTo>
                    <a:lnTo>
                      <a:pt x="38420" y="84210"/>
                    </a:lnTo>
                    <a:lnTo>
                      <a:pt x="38420" y="84210"/>
                    </a:lnTo>
                    <a:lnTo>
                      <a:pt x="34102" y="89925"/>
                    </a:lnTo>
                    <a:lnTo>
                      <a:pt x="33340" y="91068"/>
                    </a:lnTo>
                    <a:lnTo>
                      <a:pt x="29276" y="96783"/>
                    </a:lnTo>
                    <a:lnTo>
                      <a:pt x="29276" y="97799"/>
                    </a:lnTo>
                    <a:lnTo>
                      <a:pt x="25466" y="103641"/>
                    </a:lnTo>
                    <a:lnTo>
                      <a:pt x="25466" y="103641"/>
                    </a:lnTo>
                    <a:lnTo>
                      <a:pt x="21783" y="109737"/>
                    </a:lnTo>
                    <a:cubicBezTo>
                      <a:pt x="21623" y="110184"/>
                      <a:pt x="21410" y="110610"/>
                      <a:pt x="21148" y="111007"/>
                    </a:cubicBezTo>
                    <a:cubicBezTo>
                      <a:pt x="20005" y="113039"/>
                      <a:pt x="18862" y="115071"/>
                      <a:pt x="17846" y="117103"/>
                    </a:cubicBezTo>
                    <a:cubicBezTo>
                      <a:pt x="17869" y="117441"/>
                      <a:pt x="17869" y="117781"/>
                      <a:pt x="17846" y="118119"/>
                    </a:cubicBezTo>
                    <a:lnTo>
                      <a:pt x="14798" y="124215"/>
                    </a:lnTo>
                    <a:lnTo>
                      <a:pt x="14798" y="124215"/>
                    </a:lnTo>
                    <a:lnTo>
                      <a:pt x="11877" y="130692"/>
                    </a:lnTo>
                    <a:cubicBezTo>
                      <a:pt x="11908" y="131115"/>
                      <a:pt x="11908" y="131539"/>
                      <a:pt x="11877" y="131962"/>
                    </a:cubicBezTo>
                    <a:cubicBezTo>
                      <a:pt x="10988" y="134121"/>
                      <a:pt x="10099" y="136153"/>
                      <a:pt x="9337" y="138312"/>
                    </a:cubicBezTo>
                    <a:cubicBezTo>
                      <a:pt x="9385" y="138691"/>
                      <a:pt x="9385" y="139075"/>
                      <a:pt x="9337" y="139455"/>
                    </a:cubicBezTo>
                    <a:cubicBezTo>
                      <a:pt x="8575" y="141614"/>
                      <a:pt x="7813" y="143646"/>
                      <a:pt x="7178" y="145805"/>
                    </a:cubicBezTo>
                    <a:lnTo>
                      <a:pt x="7178" y="145805"/>
                    </a:lnTo>
                    <a:cubicBezTo>
                      <a:pt x="6416" y="147964"/>
                      <a:pt x="5654" y="150250"/>
                      <a:pt x="5019" y="152409"/>
                    </a:cubicBezTo>
                    <a:lnTo>
                      <a:pt x="5019" y="153806"/>
                    </a:lnTo>
                    <a:lnTo>
                      <a:pt x="3114" y="160537"/>
                    </a:lnTo>
                    <a:cubicBezTo>
                      <a:pt x="3114" y="160537"/>
                      <a:pt x="3114" y="160537"/>
                      <a:pt x="3114" y="161553"/>
                    </a:cubicBezTo>
                    <a:lnTo>
                      <a:pt x="1590" y="168030"/>
                    </a:lnTo>
                    <a:lnTo>
                      <a:pt x="1590" y="168792"/>
                    </a:lnTo>
                    <a:cubicBezTo>
                      <a:pt x="1590" y="171078"/>
                      <a:pt x="574" y="173491"/>
                      <a:pt x="193" y="175777"/>
                    </a:cubicBezTo>
                    <a:lnTo>
                      <a:pt x="193" y="176666"/>
                    </a:lnTo>
                    <a:cubicBezTo>
                      <a:pt x="-1420" y="188975"/>
                      <a:pt x="7251" y="200262"/>
                      <a:pt x="19561" y="201875"/>
                    </a:cubicBezTo>
                    <a:cubicBezTo>
                      <a:pt x="20508" y="202000"/>
                      <a:pt x="21463" y="202063"/>
                      <a:pt x="22418" y="202066"/>
                    </a:cubicBezTo>
                    <a:lnTo>
                      <a:pt x="177231" y="202066"/>
                    </a:lnTo>
                    <a:cubicBezTo>
                      <a:pt x="45405" y="180222"/>
                      <a:pt x="74361" y="110245"/>
                      <a:pt x="85156" y="92719"/>
                    </a:cubicBezTo>
                    <a:close/>
                  </a:path>
                </a:pathLst>
              </a:custGeom>
              <a:solidFill>
                <a:srgbClr val="E39555"/>
              </a:solidFill>
              <a:ln w="126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479C6BD9-FE95-4EF5-B8E1-0DC06F2F0E7C}"/>
                  </a:ext>
                </a:extLst>
              </p:cNvPr>
              <p:cNvSpPr/>
              <p:nvPr/>
            </p:nvSpPr>
            <p:spPr>
              <a:xfrm>
                <a:off x="1962262" y="724041"/>
                <a:ext cx="201063" cy="199263"/>
              </a:xfrm>
              <a:custGeom>
                <a:avLst/>
                <a:gdLst>
                  <a:gd name="connsiteX0" fmla="*/ 200533 w 201063"/>
                  <a:gd name="connsiteY0" fmla="*/ 172085 h 199263"/>
                  <a:gd name="connsiteX1" fmla="*/ 200533 w 201063"/>
                  <a:gd name="connsiteY1" fmla="*/ 172085 h 199263"/>
                  <a:gd name="connsiteX2" fmla="*/ 200533 w 201063"/>
                  <a:gd name="connsiteY2" fmla="*/ 172085 h 199263"/>
                  <a:gd name="connsiteX3" fmla="*/ 198882 w 201063"/>
                  <a:gd name="connsiteY3" fmla="*/ 164338 h 199263"/>
                  <a:gd name="connsiteX4" fmla="*/ 198247 w 201063"/>
                  <a:gd name="connsiteY4" fmla="*/ 161798 h 199263"/>
                  <a:gd name="connsiteX5" fmla="*/ 196723 w 201063"/>
                  <a:gd name="connsiteY5" fmla="*/ 156210 h 199263"/>
                  <a:gd name="connsiteX6" fmla="*/ 195961 w 201063"/>
                  <a:gd name="connsiteY6" fmla="*/ 153416 h 199263"/>
                  <a:gd name="connsiteX7" fmla="*/ 194310 w 201063"/>
                  <a:gd name="connsiteY7" fmla="*/ 147955 h 199263"/>
                  <a:gd name="connsiteX8" fmla="*/ 193421 w 201063"/>
                  <a:gd name="connsiteY8" fmla="*/ 145288 h 199263"/>
                  <a:gd name="connsiteX9" fmla="*/ 191135 w 201063"/>
                  <a:gd name="connsiteY9" fmla="*/ 138811 h 199263"/>
                  <a:gd name="connsiteX10" fmla="*/ 191135 w 201063"/>
                  <a:gd name="connsiteY10" fmla="*/ 137414 h 199263"/>
                  <a:gd name="connsiteX11" fmla="*/ 188087 w 201063"/>
                  <a:gd name="connsiteY11" fmla="*/ 129667 h 199263"/>
                  <a:gd name="connsiteX12" fmla="*/ 187198 w 201063"/>
                  <a:gd name="connsiteY12" fmla="*/ 127508 h 199263"/>
                  <a:gd name="connsiteX13" fmla="*/ 184658 w 201063"/>
                  <a:gd name="connsiteY13" fmla="*/ 122047 h 199263"/>
                  <a:gd name="connsiteX14" fmla="*/ 183388 w 201063"/>
                  <a:gd name="connsiteY14" fmla="*/ 119380 h 199263"/>
                  <a:gd name="connsiteX15" fmla="*/ 180975 w 201063"/>
                  <a:gd name="connsiteY15" fmla="*/ 114300 h 199263"/>
                  <a:gd name="connsiteX16" fmla="*/ 179578 w 201063"/>
                  <a:gd name="connsiteY16" fmla="*/ 111760 h 199263"/>
                  <a:gd name="connsiteX17" fmla="*/ 176657 w 201063"/>
                  <a:gd name="connsiteY17" fmla="*/ 106299 h 199263"/>
                  <a:gd name="connsiteX18" fmla="*/ 175641 w 201063"/>
                  <a:gd name="connsiteY18" fmla="*/ 104394 h 199263"/>
                  <a:gd name="connsiteX19" fmla="*/ 171323 w 201063"/>
                  <a:gd name="connsiteY19" fmla="*/ 97282 h 199263"/>
                  <a:gd name="connsiteX20" fmla="*/ 170434 w 201063"/>
                  <a:gd name="connsiteY20" fmla="*/ 95885 h 199263"/>
                  <a:gd name="connsiteX21" fmla="*/ 166751 w 201063"/>
                  <a:gd name="connsiteY21" fmla="*/ 90297 h 199263"/>
                  <a:gd name="connsiteX22" fmla="*/ 165100 w 201063"/>
                  <a:gd name="connsiteY22" fmla="*/ 87884 h 199263"/>
                  <a:gd name="connsiteX23" fmla="*/ 161925 w 201063"/>
                  <a:gd name="connsiteY23" fmla="*/ 83312 h 199263"/>
                  <a:gd name="connsiteX24" fmla="*/ 160147 w 201063"/>
                  <a:gd name="connsiteY24" fmla="*/ 80899 h 199263"/>
                  <a:gd name="connsiteX25" fmla="*/ 156591 w 201063"/>
                  <a:gd name="connsiteY25" fmla="*/ 76327 h 199263"/>
                  <a:gd name="connsiteX26" fmla="*/ 155067 w 201063"/>
                  <a:gd name="connsiteY26" fmla="*/ 74295 h 199263"/>
                  <a:gd name="connsiteX27" fmla="*/ 149733 w 201063"/>
                  <a:gd name="connsiteY27" fmla="*/ 67945 h 199263"/>
                  <a:gd name="connsiteX28" fmla="*/ 19812 w 201063"/>
                  <a:gd name="connsiteY28" fmla="*/ 2921 h 199263"/>
                  <a:gd name="connsiteX29" fmla="*/ 0 w 201063"/>
                  <a:gd name="connsiteY29" fmla="*/ 0 h 199263"/>
                  <a:gd name="connsiteX30" fmla="*/ 17399 w 201063"/>
                  <a:gd name="connsiteY30" fmla="*/ 3683 h 199263"/>
                  <a:gd name="connsiteX31" fmla="*/ 18161 w 201063"/>
                  <a:gd name="connsiteY31" fmla="*/ 3683 h 199263"/>
                  <a:gd name="connsiteX32" fmla="*/ 124460 w 201063"/>
                  <a:gd name="connsiteY32" fmla="*/ 193421 h 199263"/>
                  <a:gd name="connsiteX33" fmla="*/ 103251 w 201063"/>
                  <a:gd name="connsiteY33" fmla="*/ 199263 h 199263"/>
                  <a:gd name="connsiteX34" fmla="*/ 179451 w 201063"/>
                  <a:gd name="connsiteY34" fmla="*/ 199263 h 199263"/>
                  <a:gd name="connsiteX35" fmla="*/ 201051 w 201063"/>
                  <a:gd name="connsiteY35" fmla="*/ 176183 h 199263"/>
                  <a:gd name="connsiteX36" fmla="*/ 200533 w 201063"/>
                  <a:gd name="connsiteY36" fmla="*/ 172085 h 1992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201063" h="199263">
                    <a:moveTo>
                      <a:pt x="200533" y="172085"/>
                    </a:moveTo>
                    <a:lnTo>
                      <a:pt x="200533" y="172085"/>
                    </a:lnTo>
                    <a:lnTo>
                      <a:pt x="200533" y="172085"/>
                    </a:lnTo>
                    <a:cubicBezTo>
                      <a:pt x="200533" y="169545"/>
                      <a:pt x="199390" y="167005"/>
                      <a:pt x="198882" y="164338"/>
                    </a:cubicBezTo>
                    <a:cubicBezTo>
                      <a:pt x="198596" y="163512"/>
                      <a:pt x="198384" y="162662"/>
                      <a:pt x="198247" y="161798"/>
                    </a:cubicBezTo>
                    <a:lnTo>
                      <a:pt x="196723" y="156210"/>
                    </a:lnTo>
                    <a:lnTo>
                      <a:pt x="195961" y="153416"/>
                    </a:lnTo>
                    <a:cubicBezTo>
                      <a:pt x="195961" y="151511"/>
                      <a:pt x="194945" y="149733"/>
                      <a:pt x="194310" y="147955"/>
                    </a:cubicBezTo>
                    <a:cubicBezTo>
                      <a:pt x="194071" y="147048"/>
                      <a:pt x="193774" y="146157"/>
                      <a:pt x="193421" y="145288"/>
                    </a:cubicBezTo>
                    <a:cubicBezTo>
                      <a:pt x="192772" y="143090"/>
                      <a:pt x="192009" y="140929"/>
                      <a:pt x="191135" y="138811"/>
                    </a:cubicBezTo>
                    <a:cubicBezTo>
                      <a:pt x="191169" y="138346"/>
                      <a:pt x="191169" y="137879"/>
                      <a:pt x="191135" y="137414"/>
                    </a:cubicBezTo>
                    <a:cubicBezTo>
                      <a:pt x="190246" y="134874"/>
                      <a:pt x="189230" y="132207"/>
                      <a:pt x="188087" y="129667"/>
                    </a:cubicBezTo>
                    <a:cubicBezTo>
                      <a:pt x="188087" y="129667"/>
                      <a:pt x="188087" y="128270"/>
                      <a:pt x="187198" y="127508"/>
                    </a:cubicBezTo>
                    <a:cubicBezTo>
                      <a:pt x="186309" y="126746"/>
                      <a:pt x="185547" y="123825"/>
                      <a:pt x="184658" y="122047"/>
                    </a:cubicBezTo>
                    <a:cubicBezTo>
                      <a:pt x="184286" y="121134"/>
                      <a:pt x="183862" y="120244"/>
                      <a:pt x="183388" y="119380"/>
                    </a:cubicBezTo>
                    <a:cubicBezTo>
                      <a:pt x="182626" y="117729"/>
                      <a:pt x="181864" y="115951"/>
                      <a:pt x="180975" y="114300"/>
                    </a:cubicBezTo>
                    <a:cubicBezTo>
                      <a:pt x="180086" y="112649"/>
                      <a:pt x="180086" y="112649"/>
                      <a:pt x="179578" y="111760"/>
                    </a:cubicBezTo>
                    <a:lnTo>
                      <a:pt x="176657" y="106299"/>
                    </a:lnTo>
                    <a:cubicBezTo>
                      <a:pt x="176269" y="105691"/>
                      <a:pt x="175930" y="105054"/>
                      <a:pt x="175641" y="104394"/>
                    </a:cubicBezTo>
                    <a:lnTo>
                      <a:pt x="171323" y="97282"/>
                    </a:lnTo>
                    <a:lnTo>
                      <a:pt x="170434" y="95885"/>
                    </a:lnTo>
                    <a:cubicBezTo>
                      <a:pt x="169164" y="93980"/>
                      <a:pt x="168021" y="92075"/>
                      <a:pt x="166751" y="90297"/>
                    </a:cubicBezTo>
                    <a:cubicBezTo>
                      <a:pt x="166275" y="89444"/>
                      <a:pt x="165722" y="88637"/>
                      <a:pt x="165100" y="87884"/>
                    </a:cubicBezTo>
                    <a:lnTo>
                      <a:pt x="161925" y="83312"/>
                    </a:lnTo>
                    <a:lnTo>
                      <a:pt x="160147" y="80899"/>
                    </a:lnTo>
                    <a:lnTo>
                      <a:pt x="156591" y="76327"/>
                    </a:lnTo>
                    <a:lnTo>
                      <a:pt x="155067" y="74295"/>
                    </a:lnTo>
                    <a:lnTo>
                      <a:pt x="149733" y="67945"/>
                    </a:lnTo>
                    <a:cubicBezTo>
                      <a:pt x="116967" y="29845"/>
                      <a:pt x="68072" y="11049"/>
                      <a:pt x="19812" y="2921"/>
                    </a:cubicBezTo>
                    <a:cubicBezTo>
                      <a:pt x="13208" y="1778"/>
                      <a:pt x="7112" y="889"/>
                      <a:pt x="0" y="0"/>
                    </a:cubicBezTo>
                    <a:cubicBezTo>
                      <a:pt x="5865" y="897"/>
                      <a:pt x="11674" y="2127"/>
                      <a:pt x="17399" y="3683"/>
                    </a:cubicBezTo>
                    <a:lnTo>
                      <a:pt x="18161" y="3683"/>
                    </a:lnTo>
                    <a:cubicBezTo>
                      <a:pt x="94361" y="25019"/>
                      <a:pt x="234823" y="163068"/>
                      <a:pt x="124460" y="193421"/>
                    </a:cubicBezTo>
                    <a:cubicBezTo>
                      <a:pt x="116586" y="195580"/>
                      <a:pt x="109728" y="197612"/>
                      <a:pt x="103251" y="199263"/>
                    </a:cubicBezTo>
                    <a:lnTo>
                      <a:pt x="179451" y="199263"/>
                    </a:lnTo>
                    <a:cubicBezTo>
                      <a:pt x="191789" y="198854"/>
                      <a:pt x="201459" y="188521"/>
                      <a:pt x="201051" y="176183"/>
                    </a:cubicBezTo>
                    <a:cubicBezTo>
                      <a:pt x="201005" y="174804"/>
                      <a:pt x="200832" y="173432"/>
                      <a:pt x="200533" y="172085"/>
                    </a:cubicBezTo>
                    <a:close/>
                  </a:path>
                </a:pathLst>
              </a:custGeom>
              <a:solidFill>
                <a:srgbClr val="F6DDB1"/>
              </a:solidFill>
              <a:ln w="126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40BA5EAC-68AE-413B-A662-7430E7C55207}"/>
                  </a:ext>
                </a:extLst>
              </p:cNvPr>
              <p:cNvSpPr/>
              <p:nvPr/>
            </p:nvSpPr>
            <p:spPr>
              <a:xfrm>
                <a:off x="1601581" y="1052716"/>
                <a:ext cx="561594" cy="56642"/>
              </a:xfrm>
              <a:custGeom>
                <a:avLst/>
                <a:gdLst>
                  <a:gd name="connsiteX0" fmla="*/ 12700 w 561594"/>
                  <a:gd name="connsiteY0" fmla="*/ 1651 h 56642"/>
                  <a:gd name="connsiteX1" fmla="*/ 0 w 561594"/>
                  <a:gd name="connsiteY1" fmla="*/ 0 h 56642"/>
                  <a:gd name="connsiteX2" fmla="*/ 5080 w 561594"/>
                  <a:gd name="connsiteY2" fmla="*/ 36703 h 56642"/>
                  <a:gd name="connsiteX3" fmla="*/ 11303 w 561594"/>
                  <a:gd name="connsiteY3" fmla="*/ 37719 h 56642"/>
                  <a:gd name="connsiteX4" fmla="*/ 265303 w 561594"/>
                  <a:gd name="connsiteY4" fmla="*/ 33274 h 56642"/>
                  <a:gd name="connsiteX5" fmla="*/ 544703 w 561594"/>
                  <a:gd name="connsiteY5" fmla="*/ 37719 h 56642"/>
                  <a:gd name="connsiteX6" fmla="*/ 557403 w 561594"/>
                  <a:gd name="connsiteY6" fmla="*/ 32893 h 56642"/>
                  <a:gd name="connsiteX7" fmla="*/ 561594 w 561594"/>
                  <a:gd name="connsiteY7" fmla="*/ 1651 h 56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61594" h="56642">
                    <a:moveTo>
                      <a:pt x="12700" y="1651"/>
                    </a:moveTo>
                    <a:cubicBezTo>
                      <a:pt x="8408" y="1731"/>
                      <a:pt x="4128" y="1175"/>
                      <a:pt x="0" y="0"/>
                    </a:cubicBezTo>
                    <a:cubicBezTo>
                      <a:pt x="892" y="12332"/>
                      <a:pt x="2589" y="24592"/>
                      <a:pt x="5080" y="36703"/>
                    </a:cubicBezTo>
                    <a:cubicBezTo>
                      <a:pt x="7090" y="37359"/>
                      <a:pt x="9189" y="37702"/>
                      <a:pt x="11303" y="37719"/>
                    </a:cubicBezTo>
                    <a:cubicBezTo>
                      <a:pt x="103124" y="61214"/>
                      <a:pt x="191516" y="66167"/>
                      <a:pt x="265303" y="33274"/>
                    </a:cubicBezTo>
                    <a:cubicBezTo>
                      <a:pt x="350774" y="-4826"/>
                      <a:pt x="437007" y="42291"/>
                      <a:pt x="544703" y="37719"/>
                    </a:cubicBezTo>
                    <a:cubicBezTo>
                      <a:pt x="549388" y="37738"/>
                      <a:pt x="553913" y="36018"/>
                      <a:pt x="557403" y="32893"/>
                    </a:cubicBezTo>
                    <a:cubicBezTo>
                      <a:pt x="559402" y="22569"/>
                      <a:pt x="560802" y="12137"/>
                      <a:pt x="561594" y="1651"/>
                    </a:cubicBezTo>
                    <a:close/>
                  </a:path>
                </a:pathLst>
              </a:custGeom>
              <a:solidFill>
                <a:srgbClr val="E39555"/>
              </a:solidFill>
              <a:ln w="126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8BD60AC3-4662-4499-9092-EB62C36CE243}"/>
                  </a:ext>
                </a:extLst>
              </p:cNvPr>
              <p:cNvSpPr/>
              <p:nvPr/>
            </p:nvSpPr>
            <p:spPr>
              <a:xfrm>
                <a:off x="1536581" y="930744"/>
                <a:ext cx="685913" cy="122734"/>
              </a:xfrm>
              <a:custGeom>
                <a:avLst/>
                <a:gdLst>
                  <a:gd name="connsiteX0" fmla="*/ 685904 w 685913"/>
                  <a:gd name="connsiteY0" fmla="*/ 41454 h 122734"/>
                  <a:gd name="connsiteX1" fmla="*/ 652630 w 685913"/>
                  <a:gd name="connsiteY1" fmla="*/ 5513 h 122734"/>
                  <a:gd name="connsiteX2" fmla="*/ 402948 w 685913"/>
                  <a:gd name="connsiteY2" fmla="*/ 1831 h 122734"/>
                  <a:gd name="connsiteX3" fmla="*/ 401932 w 685913"/>
                  <a:gd name="connsiteY3" fmla="*/ 1831 h 122734"/>
                  <a:gd name="connsiteX4" fmla="*/ 343004 w 685913"/>
                  <a:gd name="connsiteY4" fmla="*/ 2847 h 122734"/>
                  <a:gd name="connsiteX5" fmla="*/ 284202 w 685913"/>
                  <a:gd name="connsiteY5" fmla="*/ 1831 h 122734"/>
                  <a:gd name="connsiteX6" fmla="*/ 283060 w 685913"/>
                  <a:gd name="connsiteY6" fmla="*/ 1831 h 122734"/>
                  <a:gd name="connsiteX7" fmla="*/ 33377 w 685913"/>
                  <a:gd name="connsiteY7" fmla="*/ 5513 h 122734"/>
                  <a:gd name="connsiteX8" fmla="*/ 104 w 685913"/>
                  <a:gd name="connsiteY8" fmla="*/ 41454 h 122734"/>
                  <a:gd name="connsiteX9" fmla="*/ 28551 w 685913"/>
                  <a:gd name="connsiteY9" fmla="*/ 85524 h 122734"/>
                  <a:gd name="connsiteX10" fmla="*/ 29821 w 685913"/>
                  <a:gd name="connsiteY10" fmla="*/ 85524 h 122734"/>
                  <a:gd name="connsiteX11" fmla="*/ 31219 w 685913"/>
                  <a:gd name="connsiteY11" fmla="*/ 85524 h 122734"/>
                  <a:gd name="connsiteX12" fmla="*/ 43919 w 685913"/>
                  <a:gd name="connsiteY12" fmla="*/ 108638 h 122734"/>
                  <a:gd name="connsiteX13" fmla="*/ 77447 w 685913"/>
                  <a:gd name="connsiteY13" fmla="*/ 122735 h 122734"/>
                  <a:gd name="connsiteX14" fmla="*/ 633452 w 685913"/>
                  <a:gd name="connsiteY14" fmla="*/ 122735 h 122734"/>
                  <a:gd name="connsiteX15" fmla="*/ 681712 w 685913"/>
                  <a:gd name="connsiteY15" fmla="*/ 73586 h 122734"/>
                  <a:gd name="connsiteX16" fmla="*/ 681713 w 685913"/>
                  <a:gd name="connsiteY16" fmla="*/ 60885 h 122734"/>
                  <a:gd name="connsiteX17" fmla="*/ 685904 w 685913"/>
                  <a:gd name="connsiteY17" fmla="*/ 41454 h 122734"/>
                  <a:gd name="connsiteX18" fmla="*/ 654281 w 685913"/>
                  <a:gd name="connsiteY18" fmla="*/ 74221 h 122734"/>
                  <a:gd name="connsiteX19" fmla="*/ 633707 w 685913"/>
                  <a:gd name="connsiteY19" fmla="*/ 95938 h 122734"/>
                  <a:gd name="connsiteX20" fmla="*/ 77700 w 685913"/>
                  <a:gd name="connsiteY20" fmla="*/ 95938 h 122734"/>
                  <a:gd name="connsiteX21" fmla="*/ 57506 w 685913"/>
                  <a:gd name="connsiteY21" fmla="*/ 74248 h 122734"/>
                  <a:gd name="connsiteX22" fmla="*/ 57507 w 685913"/>
                  <a:gd name="connsiteY22" fmla="*/ 74221 h 122734"/>
                  <a:gd name="connsiteX23" fmla="*/ 57507 w 685913"/>
                  <a:gd name="connsiteY23" fmla="*/ 61521 h 122734"/>
                  <a:gd name="connsiteX24" fmla="*/ 121007 w 685913"/>
                  <a:gd name="connsiteY24" fmla="*/ 56441 h 122734"/>
                  <a:gd name="connsiteX25" fmla="*/ 184507 w 685913"/>
                  <a:gd name="connsiteY25" fmla="*/ 56441 h 122734"/>
                  <a:gd name="connsiteX26" fmla="*/ 327256 w 685913"/>
                  <a:gd name="connsiteY26" fmla="*/ 39676 h 122734"/>
                  <a:gd name="connsiteX27" fmla="*/ 339956 w 685913"/>
                  <a:gd name="connsiteY27" fmla="*/ 35359 h 122734"/>
                  <a:gd name="connsiteX28" fmla="*/ 344782 w 685913"/>
                  <a:gd name="connsiteY28" fmla="*/ 35359 h 122734"/>
                  <a:gd name="connsiteX29" fmla="*/ 357482 w 685913"/>
                  <a:gd name="connsiteY29" fmla="*/ 39676 h 122734"/>
                  <a:gd name="connsiteX30" fmla="*/ 500357 w 685913"/>
                  <a:gd name="connsiteY30" fmla="*/ 56441 h 122734"/>
                  <a:gd name="connsiteX31" fmla="*/ 563857 w 685913"/>
                  <a:gd name="connsiteY31" fmla="*/ 56441 h 122734"/>
                  <a:gd name="connsiteX32" fmla="*/ 647423 w 685913"/>
                  <a:gd name="connsiteY32" fmla="*/ 59362 h 122734"/>
                  <a:gd name="connsiteX33" fmla="*/ 653645 w 685913"/>
                  <a:gd name="connsiteY33" fmla="*/ 54916 h 122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685913" h="122734">
                    <a:moveTo>
                      <a:pt x="685904" y="41454"/>
                    </a:moveTo>
                    <a:cubicBezTo>
                      <a:pt x="684567" y="23173"/>
                      <a:pt x="670753" y="8253"/>
                      <a:pt x="652630" y="5513"/>
                    </a:cubicBezTo>
                    <a:cubicBezTo>
                      <a:pt x="612879" y="-1852"/>
                      <a:pt x="529313" y="-456"/>
                      <a:pt x="402948" y="1831"/>
                    </a:cubicBezTo>
                    <a:lnTo>
                      <a:pt x="401932" y="1831"/>
                    </a:lnTo>
                    <a:lnTo>
                      <a:pt x="343004" y="2847"/>
                    </a:lnTo>
                    <a:lnTo>
                      <a:pt x="284202" y="1831"/>
                    </a:lnTo>
                    <a:lnTo>
                      <a:pt x="283060" y="1831"/>
                    </a:lnTo>
                    <a:cubicBezTo>
                      <a:pt x="156694" y="-456"/>
                      <a:pt x="73129" y="-1852"/>
                      <a:pt x="33377" y="5513"/>
                    </a:cubicBezTo>
                    <a:cubicBezTo>
                      <a:pt x="15253" y="8253"/>
                      <a:pt x="1440" y="23173"/>
                      <a:pt x="104" y="41454"/>
                    </a:cubicBezTo>
                    <a:cubicBezTo>
                      <a:pt x="-1225" y="60825"/>
                      <a:pt x="10352" y="78759"/>
                      <a:pt x="28551" y="85524"/>
                    </a:cubicBezTo>
                    <a:lnTo>
                      <a:pt x="29821" y="85524"/>
                    </a:lnTo>
                    <a:lnTo>
                      <a:pt x="31219" y="85524"/>
                    </a:lnTo>
                    <a:cubicBezTo>
                      <a:pt x="33303" y="94227"/>
                      <a:pt x="37690" y="102211"/>
                      <a:pt x="43919" y="108638"/>
                    </a:cubicBezTo>
                    <a:cubicBezTo>
                      <a:pt x="52758" y="117635"/>
                      <a:pt x="64834" y="122712"/>
                      <a:pt x="77447" y="122735"/>
                    </a:cubicBezTo>
                    <a:lnTo>
                      <a:pt x="633452" y="122735"/>
                    </a:lnTo>
                    <a:cubicBezTo>
                      <a:pt x="660278" y="122318"/>
                      <a:pt x="681785" y="100414"/>
                      <a:pt x="681712" y="73586"/>
                    </a:cubicBezTo>
                    <a:lnTo>
                      <a:pt x="681713" y="60885"/>
                    </a:lnTo>
                    <a:cubicBezTo>
                      <a:pt x="684615" y="54827"/>
                      <a:pt x="686051" y="48171"/>
                      <a:pt x="685904" y="41454"/>
                    </a:cubicBezTo>
                    <a:close/>
                    <a:moveTo>
                      <a:pt x="654281" y="74221"/>
                    </a:moveTo>
                    <a:cubicBezTo>
                      <a:pt x="654428" y="85834"/>
                      <a:pt x="645311" y="95457"/>
                      <a:pt x="633707" y="95938"/>
                    </a:cubicBezTo>
                    <a:lnTo>
                      <a:pt x="77700" y="95938"/>
                    </a:lnTo>
                    <a:cubicBezTo>
                      <a:pt x="66135" y="95525"/>
                      <a:pt x="57093" y="85814"/>
                      <a:pt x="57506" y="74248"/>
                    </a:cubicBezTo>
                    <a:cubicBezTo>
                      <a:pt x="57507" y="74239"/>
                      <a:pt x="57507" y="74230"/>
                      <a:pt x="57507" y="74221"/>
                    </a:cubicBezTo>
                    <a:lnTo>
                      <a:pt x="57507" y="61521"/>
                    </a:lnTo>
                    <a:cubicBezTo>
                      <a:pt x="84432" y="57838"/>
                      <a:pt x="84050" y="24691"/>
                      <a:pt x="121007" y="56441"/>
                    </a:cubicBezTo>
                    <a:cubicBezTo>
                      <a:pt x="139566" y="71300"/>
                      <a:pt x="165948" y="71300"/>
                      <a:pt x="184507" y="56441"/>
                    </a:cubicBezTo>
                    <a:cubicBezTo>
                      <a:pt x="239625" y="5641"/>
                      <a:pt x="222607" y="115623"/>
                      <a:pt x="327256" y="39676"/>
                    </a:cubicBezTo>
                    <a:cubicBezTo>
                      <a:pt x="331059" y="37194"/>
                      <a:pt x="335427" y="35709"/>
                      <a:pt x="339956" y="35359"/>
                    </a:cubicBezTo>
                    <a:lnTo>
                      <a:pt x="344782" y="35359"/>
                    </a:lnTo>
                    <a:cubicBezTo>
                      <a:pt x="349311" y="35709"/>
                      <a:pt x="353678" y="37194"/>
                      <a:pt x="357482" y="39676"/>
                    </a:cubicBezTo>
                    <a:cubicBezTo>
                      <a:pt x="462130" y="115876"/>
                      <a:pt x="445112" y="6148"/>
                      <a:pt x="500357" y="56441"/>
                    </a:cubicBezTo>
                    <a:cubicBezTo>
                      <a:pt x="518916" y="71300"/>
                      <a:pt x="545298" y="71300"/>
                      <a:pt x="563857" y="56441"/>
                    </a:cubicBezTo>
                    <a:cubicBezTo>
                      <a:pt x="608433" y="18341"/>
                      <a:pt x="598908" y="73713"/>
                      <a:pt x="647423" y="59362"/>
                    </a:cubicBezTo>
                    <a:cubicBezTo>
                      <a:pt x="649858" y="58464"/>
                      <a:pt x="652007" y="56929"/>
                      <a:pt x="653645" y="54916"/>
                    </a:cubicBezTo>
                    <a:close/>
                  </a:path>
                </a:pathLst>
              </a:custGeom>
              <a:solidFill>
                <a:srgbClr val="642E19"/>
              </a:solidFill>
              <a:ln w="126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D775D77C-4EF7-456D-B700-6525C14BD839}"/>
                  </a:ext>
                </a:extLst>
              </p:cNvPr>
              <p:cNvSpPr/>
              <p:nvPr/>
            </p:nvSpPr>
            <p:spPr>
              <a:xfrm>
                <a:off x="1594455" y="966103"/>
                <a:ext cx="596789" cy="60579"/>
              </a:xfrm>
              <a:custGeom>
                <a:avLst/>
                <a:gdLst>
                  <a:gd name="connsiteX0" fmla="*/ 589930 w 596789"/>
                  <a:gd name="connsiteY0" fmla="*/ 24003 h 60579"/>
                  <a:gd name="connsiteX1" fmla="*/ 506364 w 596789"/>
                  <a:gd name="connsiteY1" fmla="*/ 21082 h 60579"/>
                  <a:gd name="connsiteX2" fmla="*/ 442864 w 596789"/>
                  <a:gd name="connsiteY2" fmla="*/ 21082 h 60579"/>
                  <a:gd name="connsiteX3" fmla="*/ 299989 w 596789"/>
                  <a:gd name="connsiteY3" fmla="*/ 4318 h 60579"/>
                  <a:gd name="connsiteX4" fmla="*/ 287289 w 596789"/>
                  <a:gd name="connsiteY4" fmla="*/ 0 h 60579"/>
                  <a:gd name="connsiteX5" fmla="*/ 282463 w 596789"/>
                  <a:gd name="connsiteY5" fmla="*/ 0 h 60579"/>
                  <a:gd name="connsiteX6" fmla="*/ 269763 w 596789"/>
                  <a:gd name="connsiteY6" fmla="*/ 4318 h 60579"/>
                  <a:gd name="connsiteX7" fmla="*/ 127015 w 596789"/>
                  <a:gd name="connsiteY7" fmla="*/ 21082 h 60579"/>
                  <a:gd name="connsiteX8" fmla="*/ 63515 w 596789"/>
                  <a:gd name="connsiteY8" fmla="*/ 21082 h 60579"/>
                  <a:gd name="connsiteX9" fmla="*/ 15 w 596789"/>
                  <a:gd name="connsiteY9" fmla="*/ 26162 h 60579"/>
                  <a:gd name="connsiteX10" fmla="*/ 15 w 596789"/>
                  <a:gd name="connsiteY10" fmla="*/ 38862 h 60579"/>
                  <a:gd name="connsiteX11" fmla="*/ 20180 w 596789"/>
                  <a:gd name="connsiteY11" fmla="*/ 60578 h 60579"/>
                  <a:gd name="connsiteX12" fmla="*/ 20208 w 596789"/>
                  <a:gd name="connsiteY12" fmla="*/ 60579 h 60579"/>
                  <a:gd name="connsiteX13" fmla="*/ 576214 w 596789"/>
                  <a:gd name="connsiteY13" fmla="*/ 60579 h 60579"/>
                  <a:gd name="connsiteX14" fmla="*/ 596788 w 596789"/>
                  <a:gd name="connsiteY14" fmla="*/ 38862 h 60579"/>
                  <a:gd name="connsiteX15" fmla="*/ 596788 w 596789"/>
                  <a:gd name="connsiteY15" fmla="*/ 19558 h 60579"/>
                  <a:gd name="connsiteX16" fmla="*/ 589930 w 596789"/>
                  <a:gd name="connsiteY16" fmla="*/ 24003 h 605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96789" h="60579">
                    <a:moveTo>
                      <a:pt x="589930" y="24003"/>
                    </a:moveTo>
                    <a:cubicBezTo>
                      <a:pt x="541416" y="38354"/>
                      <a:pt x="550941" y="-17018"/>
                      <a:pt x="506364" y="21082"/>
                    </a:cubicBezTo>
                    <a:cubicBezTo>
                      <a:pt x="487805" y="35941"/>
                      <a:pt x="461423" y="35941"/>
                      <a:pt x="442864" y="21082"/>
                    </a:cubicBezTo>
                    <a:cubicBezTo>
                      <a:pt x="387619" y="-29718"/>
                      <a:pt x="404764" y="80264"/>
                      <a:pt x="299989" y="4318"/>
                    </a:cubicBezTo>
                    <a:cubicBezTo>
                      <a:pt x="296185" y="1835"/>
                      <a:pt x="291818" y="350"/>
                      <a:pt x="287289" y="0"/>
                    </a:cubicBezTo>
                    <a:lnTo>
                      <a:pt x="282463" y="0"/>
                    </a:lnTo>
                    <a:cubicBezTo>
                      <a:pt x="277934" y="350"/>
                      <a:pt x="273567" y="1835"/>
                      <a:pt x="269763" y="4318"/>
                    </a:cubicBezTo>
                    <a:cubicBezTo>
                      <a:pt x="165242" y="80518"/>
                      <a:pt x="182133" y="-29210"/>
                      <a:pt x="127015" y="21082"/>
                    </a:cubicBezTo>
                    <a:cubicBezTo>
                      <a:pt x="108456" y="35941"/>
                      <a:pt x="82074" y="35941"/>
                      <a:pt x="63515" y="21082"/>
                    </a:cubicBezTo>
                    <a:cubicBezTo>
                      <a:pt x="26431" y="-10668"/>
                      <a:pt x="26812" y="22479"/>
                      <a:pt x="15" y="26162"/>
                    </a:cubicBezTo>
                    <a:lnTo>
                      <a:pt x="15" y="38862"/>
                    </a:lnTo>
                    <a:cubicBezTo>
                      <a:pt x="-414" y="50427"/>
                      <a:pt x="8615" y="60150"/>
                      <a:pt x="20180" y="60578"/>
                    </a:cubicBezTo>
                    <a:cubicBezTo>
                      <a:pt x="20189" y="60578"/>
                      <a:pt x="20199" y="60578"/>
                      <a:pt x="20208" y="60579"/>
                    </a:cubicBezTo>
                    <a:lnTo>
                      <a:pt x="576214" y="60579"/>
                    </a:lnTo>
                    <a:cubicBezTo>
                      <a:pt x="587818" y="60099"/>
                      <a:pt x="596935" y="50475"/>
                      <a:pt x="596788" y="38862"/>
                    </a:cubicBezTo>
                    <a:lnTo>
                      <a:pt x="596788" y="19558"/>
                    </a:lnTo>
                    <a:cubicBezTo>
                      <a:pt x="594976" y="21667"/>
                      <a:pt x="592596" y="23211"/>
                      <a:pt x="589930" y="24003"/>
                    </a:cubicBezTo>
                    <a:close/>
                  </a:path>
                </a:pathLst>
              </a:custGeom>
              <a:solidFill>
                <a:srgbClr val="CF623F"/>
              </a:solidFill>
              <a:ln w="126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6FF41B0C-B493-42D0-8DE3-7AFBDA6871F4}"/>
                  </a:ext>
                </a:extLst>
              </p:cNvPr>
              <p:cNvSpPr/>
              <p:nvPr/>
            </p:nvSpPr>
            <p:spPr>
              <a:xfrm>
                <a:off x="1564018" y="958460"/>
                <a:ext cx="630988" cy="39869"/>
              </a:xfrm>
              <a:custGeom>
                <a:avLst/>
                <a:gdLst>
                  <a:gd name="connsiteX0" fmla="*/ 620367 w 630988"/>
                  <a:gd name="connsiteY0" fmla="*/ 5103 h 39869"/>
                  <a:gd name="connsiteX1" fmla="*/ 315567 w 630988"/>
                  <a:gd name="connsiteY1" fmla="*/ 2817 h 39869"/>
                  <a:gd name="connsiteX2" fmla="*/ 10767 w 630988"/>
                  <a:gd name="connsiteY2" fmla="*/ 5103 h 39869"/>
                  <a:gd name="connsiteX3" fmla="*/ 10132 w 630988"/>
                  <a:gd name="connsiteY3" fmla="*/ 31646 h 39869"/>
                  <a:gd name="connsiteX4" fmla="*/ 93698 w 630988"/>
                  <a:gd name="connsiteY4" fmla="*/ 28725 h 39869"/>
                  <a:gd name="connsiteX5" fmla="*/ 157198 w 630988"/>
                  <a:gd name="connsiteY5" fmla="*/ 28725 h 39869"/>
                  <a:gd name="connsiteX6" fmla="*/ 299946 w 630988"/>
                  <a:gd name="connsiteY6" fmla="*/ 11961 h 39869"/>
                  <a:gd name="connsiteX7" fmla="*/ 312646 w 630988"/>
                  <a:gd name="connsiteY7" fmla="*/ 7643 h 39869"/>
                  <a:gd name="connsiteX8" fmla="*/ 317472 w 630988"/>
                  <a:gd name="connsiteY8" fmla="*/ 7643 h 39869"/>
                  <a:gd name="connsiteX9" fmla="*/ 330172 w 630988"/>
                  <a:gd name="connsiteY9" fmla="*/ 11961 h 39869"/>
                  <a:gd name="connsiteX10" fmla="*/ 473047 w 630988"/>
                  <a:gd name="connsiteY10" fmla="*/ 28725 h 39869"/>
                  <a:gd name="connsiteX11" fmla="*/ 536547 w 630988"/>
                  <a:gd name="connsiteY11" fmla="*/ 28725 h 39869"/>
                  <a:gd name="connsiteX12" fmla="*/ 620113 w 630988"/>
                  <a:gd name="connsiteY12" fmla="*/ 31646 h 39869"/>
                  <a:gd name="connsiteX13" fmla="*/ 620367 w 630988"/>
                  <a:gd name="connsiteY13" fmla="*/ 5103 h 398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30988" h="39869">
                    <a:moveTo>
                      <a:pt x="620367" y="5103"/>
                    </a:moveTo>
                    <a:cubicBezTo>
                      <a:pt x="577568" y="-2898"/>
                      <a:pt x="475714" y="277"/>
                      <a:pt x="315567" y="2817"/>
                    </a:cubicBezTo>
                    <a:cubicBezTo>
                      <a:pt x="155547" y="277"/>
                      <a:pt x="53693" y="-2898"/>
                      <a:pt x="10767" y="5103"/>
                    </a:cubicBezTo>
                    <a:cubicBezTo>
                      <a:pt x="-4981" y="8024"/>
                      <a:pt x="-1933" y="27582"/>
                      <a:pt x="10132" y="31646"/>
                    </a:cubicBezTo>
                    <a:cubicBezTo>
                      <a:pt x="58646" y="45997"/>
                      <a:pt x="49121" y="-9375"/>
                      <a:pt x="93698" y="28725"/>
                    </a:cubicBezTo>
                    <a:cubicBezTo>
                      <a:pt x="112257" y="43584"/>
                      <a:pt x="138639" y="43584"/>
                      <a:pt x="157198" y="28725"/>
                    </a:cubicBezTo>
                    <a:cubicBezTo>
                      <a:pt x="212316" y="-22075"/>
                      <a:pt x="195298" y="87907"/>
                      <a:pt x="299946" y="11961"/>
                    </a:cubicBezTo>
                    <a:cubicBezTo>
                      <a:pt x="303749" y="9478"/>
                      <a:pt x="308117" y="7993"/>
                      <a:pt x="312646" y="7643"/>
                    </a:cubicBezTo>
                    <a:lnTo>
                      <a:pt x="317472" y="7643"/>
                    </a:lnTo>
                    <a:cubicBezTo>
                      <a:pt x="322001" y="7993"/>
                      <a:pt x="326368" y="9478"/>
                      <a:pt x="330172" y="11961"/>
                    </a:cubicBezTo>
                    <a:cubicBezTo>
                      <a:pt x="434820" y="88161"/>
                      <a:pt x="417802" y="-21567"/>
                      <a:pt x="473047" y="28725"/>
                    </a:cubicBezTo>
                    <a:cubicBezTo>
                      <a:pt x="491606" y="43584"/>
                      <a:pt x="517988" y="43584"/>
                      <a:pt x="536547" y="28725"/>
                    </a:cubicBezTo>
                    <a:cubicBezTo>
                      <a:pt x="581124" y="-9375"/>
                      <a:pt x="571599" y="45997"/>
                      <a:pt x="620113" y="31646"/>
                    </a:cubicBezTo>
                    <a:cubicBezTo>
                      <a:pt x="633067" y="27582"/>
                      <a:pt x="635988" y="8024"/>
                      <a:pt x="620367" y="5103"/>
                    </a:cubicBezTo>
                    <a:close/>
                  </a:path>
                </a:pathLst>
              </a:custGeom>
              <a:solidFill>
                <a:srgbClr val="7FD13C"/>
              </a:solidFill>
              <a:ln w="126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AC9E8203-EC48-483A-B841-3DB2E0B48234}"/>
                  </a:ext>
                </a:extLst>
              </p:cNvPr>
              <p:cNvSpPr/>
              <p:nvPr/>
            </p:nvSpPr>
            <p:spPr>
              <a:xfrm>
                <a:off x="1598406" y="963435"/>
                <a:ext cx="596138" cy="38830"/>
              </a:xfrm>
              <a:custGeom>
                <a:avLst/>
                <a:gdLst>
                  <a:gd name="connsiteX0" fmla="*/ 56388 w 596138"/>
                  <a:gd name="connsiteY0" fmla="*/ 21209 h 38830"/>
                  <a:gd name="connsiteX1" fmla="*/ 56388 w 596138"/>
                  <a:gd name="connsiteY1" fmla="*/ 21209 h 38830"/>
                  <a:gd name="connsiteX2" fmla="*/ 52578 w 596138"/>
                  <a:gd name="connsiteY2" fmla="*/ 18542 h 38830"/>
                  <a:gd name="connsiteX3" fmla="*/ 52578 w 596138"/>
                  <a:gd name="connsiteY3" fmla="*/ 18542 h 38830"/>
                  <a:gd name="connsiteX4" fmla="*/ 49911 w 596138"/>
                  <a:gd name="connsiteY4" fmla="*/ 16764 h 38830"/>
                  <a:gd name="connsiteX5" fmla="*/ 49911 w 596138"/>
                  <a:gd name="connsiteY5" fmla="*/ 16764 h 38830"/>
                  <a:gd name="connsiteX6" fmla="*/ 47371 w 596138"/>
                  <a:gd name="connsiteY6" fmla="*/ 15240 h 38830"/>
                  <a:gd name="connsiteX7" fmla="*/ 47371 w 596138"/>
                  <a:gd name="connsiteY7" fmla="*/ 15240 h 38830"/>
                  <a:gd name="connsiteX8" fmla="*/ 45085 w 596138"/>
                  <a:gd name="connsiteY8" fmla="*/ 13970 h 38830"/>
                  <a:gd name="connsiteX9" fmla="*/ 45085 w 596138"/>
                  <a:gd name="connsiteY9" fmla="*/ 13970 h 38830"/>
                  <a:gd name="connsiteX10" fmla="*/ 42926 w 596138"/>
                  <a:gd name="connsiteY10" fmla="*/ 12954 h 38830"/>
                  <a:gd name="connsiteX11" fmla="*/ 42926 w 596138"/>
                  <a:gd name="connsiteY11" fmla="*/ 12954 h 38830"/>
                  <a:gd name="connsiteX12" fmla="*/ 40894 w 596138"/>
                  <a:gd name="connsiteY12" fmla="*/ 12192 h 38830"/>
                  <a:gd name="connsiteX13" fmla="*/ 40894 w 596138"/>
                  <a:gd name="connsiteY13" fmla="*/ 12192 h 38830"/>
                  <a:gd name="connsiteX14" fmla="*/ 38989 w 596138"/>
                  <a:gd name="connsiteY14" fmla="*/ 12192 h 38830"/>
                  <a:gd name="connsiteX15" fmla="*/ 38989 w 596138"/>
                  <a:gd name="connsiteY15" fmla="*/ 12192 h 38830"/>
                  <a:gd name="connsiteX16" fmla="*/ 37211 w 596138"/>
                  <a:gd name="connsiteY16" fmla="*/ 12192 h 38830"/>
                  <a:gd name="connsiteX17" fmla="*/ 33274 w 596138"/>
                  <a:gd name="connsiteY17" fmla="*/ 12192 h 38830"/>
                  <a:gd name="connsiteX18" fmla="*/ 31877 w 596138"/>
                  <a:gd name="connsiteY18" fmla="*/ 12192 h 38830"/>
                  <a:gd name="connsiteX19" fmla="*/ 31877 w 596138"/>
                  <a:gd name="connsiteY19" fmla="*/ 12192 h 38830"/>
                  <a:gd name="connsiteX20" fmla="*/ 30480 w 596138"/>
                  <a:gd name="connsiteY20" fmla="*/ 12192 h 38830"/>
                  <a:gd name="connsiteX21" fmla="*/ 30480 w 596138"/>
                  <a:gd name="connsiteY21" fmla="*/ 12192 h 38830"/>
                  <a:gd name="connsiteX22" fmla="*/ 29210 w 596138"/>
                  <a:gd name="connsiteY22" fmla="*/ 12192 h 38830"/>
                  <a:gd name="connsiteX23" fmla="*/ 29210 w 596138"/>
                  <a:gd name="connsiteY23" fmla="*/ 12192 h 38830"/>
                  <a:gd name="connsiteX24" fmla="*/ 28194 w 596138"/>
                  <a:gd name="connsiteY24" fmla="*/ 12192 h 38830"/>
                  <a:gd name="connsiteX25" fmla="*/ 28194 w 596138"/>
                  <a:gd name="connsiteY25" fmla="*/ 12192 h 38830"/>
                  <a:gd name="connsiteX26" fmla="*/ 27178 w 596138"/>
                  <a:gd name="connsiteY26" fmla="*/ 12192 h 38830"/>
                  <a:gd name="connsiteX27" fmla="*/ 27178 w 596138"/>
                  <a:gd name="connsiteY27" fmla="*/ 12192 h 38830"/>
                  <a:gd name="connsiteX28" fmla="*/ 26162 w 596138"/>
                  <a:gd name="connsiteY28" fmla="*/ 12954 h 38830"/>
                  <a:gd name="connsiteX29" fmla="*/ 25527 w 596138"/>
                  <a:gd name="connsiteY29" fmla="*/ 12954 h 38830"/>
                  <a:gd name="connsiteX30" fmla="*/ 25527 w 596138"/>
                  <a:gd name="connsiteY30" fmla="*/ 12954 h 38830"/>
                  <a:gd name="connsiteX31" fmla="*/ 24130 w 596138"/>
                  <a:gd name="connsiteY31" fmla="*/ 13970 h 38830"/>
                  <a:gd name="connsiteX32" fmla="*/ 24130 w 596138"/>
                  <a:gd name="connsiteY32" fmla="*/ 13970 h 38830"/>
                  <a:gd name="connsiteX33" fmla="*/ 0 w 596138"/>
                  <a:gd name="connsiteY33" fmla="*/ 26670 h 38830"/>
                  <a:gd name="connsiteX34" fmla="*/ 0 w 596138"/>
                  <a:gd name="connsiteY34" fmla="*/ 33020 h 38830"/>
                  <a:gd name="connsiteX35" fmla="*/ 66802 w 596138"/>
                  <a:gd name="connsiteY35" fmla="*/ 27686 h 38830"/>
                  <a:gd name="connsiteX36" fmla="*/ 130302 w 596138"/>
                  <a:gd name="connsiteY36" fmla="*/ 27686 h 38830"/>
                  <a:gd name="connsiteX37" fmla="*/ 273050 w 596138"/>
                  <a:gd name="connsiteY37" fmla="*/ 10922 h 38830"/>
                  <a:gd name="connsiteX38" fmla="*/ 285750 w 596138"/>
                  <a:gd name="connsiteY38" fmla="*/ 6604 h 38830"/>
                  <a:gd name="connsiteX39" fmla="*/ 290703 w 596138"/>
                  <a:gd name="connsiteY39" fmla="*/ 6604 h 38830"/>
                  <a:gd name="connsiteX40" fmla="*/ 303403 w 596138"/>
                  <a:gd name="connsiteY40" fmla="*/ 10922 h 38830"/>
                  <a:gd name="connsiteX41" fmla="*/ 446151 w 596138"/>
                  <a:gd name="connsiteY41" fmla="*/ 27686 h 38830"/>
                  <a:gd name="connsiteX42" fmla="*/ 509651 w 596138"/>
                  <a:gd name="connsiteY42" fmla="*/ 27686 h 38830"/>
                  <a:gd name="connsiteX43" fmla="*/ 593217 w 596138"/>
                  <a:gd name="connsiteY43" fmla="*/ 30607 h 38830"/>
                  <a:gd name="connsiteX44" fmla="*/ 596138 w 596138"/>
                  <a:gd name="connsiteY44" fmla="*/ 29210 h 38830"/>
                  <a:gd name="connsiteX45" fmla="*/ 596138 w 596138"/>
                  <a:gd name="connsiteY45" fmla="*/ 20066 h 38830"/>
                  <a:gd name="connsiteX46" fmla="*/ 596138 w 596138"/>
                  <a:gd name="connsiteY46" fmla="*/ 20066 h 38830"/>
                  <a:gd name="connsiteX47" fmla="*/ 594995 w 596138"/>
                  <a:gd name="connsiteY47" fmla="*/ 21209 h 38830"/>
                  <a:gd name="connsiteX48" fmla="*/ 594995 w 596138"/>
                  <a:gd name="connsiteY48" fmla="*/ 21209 h 38830"/>
                  <a:gd name="connsiteX49" fmla="*/ 593598 w 596138"/>
                  <a:gd name="connsiteY49" fmla="*/ 22352 h 38830"/>
                  <a:gd name="connsiteX50" fmla="*/ 593598 w 596138"/>
                  <a:gd name="connsiteY50" fmla="*/ 22352 h 38830"/>
                  <a:gd name="connsiteX51" fmla="*/ 592201 w 596138"/>
                  <a:gd name="connsiteY51" fmla="*/ 23241 h 38830"/>
                  <a:gd name="connsiteX52" fmla="*/ 592201 w 596138"/>
                  <a:gd name="connsiteY52" fmla="*/ 23241 h 38830"/>
                  <a:gd name="connsiteX53" fmla="*/ 590677 w 596138"/>
                  <a:gd name="connsiteY53" fmla="*/ 24003 h 38830"/>
                  <a:gd name="connsiteX54" fmla="*/ 507111 w 596138"/>
                  <a:gd name="connsiteY54" fmla="*/ 21082 h 38830"/>
                  <a:gd name="connsiteX55" fmla="*/ 443611 w 596138"/>
                  <a:gd name="connsiteY55" fmla="*/ 21082 h 38830"/>
                  <a:gd name="connsiteX56" fmla="*/ 300736 w 596138"/>
                  <a:gd name="connsiteY56" fmla="*/ 4318 h 38830"/>
                  <a:gd name="connsiteX57" fmla="*/ 288036 w 596138"/>
                  <a:gd name="connsiteY57" fmla="*/ 0 h 38830"/>
                  <a:gd name="connsiteX58" fmla="*/ 283210 w 596138"/>
                  <a:gd name="connsiteY58" fmla="*/ 0 h 38830"/>
                  <a:gd name="connsiteX59" fmla="*/ 270510 w 596138"/>
                  <a:gd name="connsiteY59" fmla="*/ 4318 h 38830"/>
                  <a:gd name="connsiteX60" fmla="*/ 127762 w 596138"/>
                  <a:gd name="connsiteY60" fmla="*/ 21082 h 38830"/>
                  <a:gd name="connsiteX61" fmla="*/ 64262 w 596138"/>
                  <a:gd name="connsiteY61" fmla="*/ 21082 h 38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596138" h="38830">
                    <a:moveTo>
                      <a:pt x="56388" y="21209"/>
                    </a:moveTo>
                    <a:lnTo>
                      <a:pt x="56388" y="21209"/>
                    </a:lnTo>
                    <a:lnTo>
                      <a:pt x="52578" y="18542"/>
                    </a:lnTo>
                    <a:lnTo>
                      <a:pt x="52578" y="18542"/>
                    </a:lnTo>
                    <a:lnTo>
                      <a:pt x="49911" y="16764"/>
                    </a:lnTo>
                    <a:lnTo>
                      <a:pt x="49911" y="16764"/>
                    </a:lnTo>
                    <a:lnTo>
                      <a:pt x="47371" y="15240"/>
                    </a:lnTo>
                    <a:lnTo>
                      <a:pt x="47371" y="15240"/>
                    </a:lnTo>
                    <a:lnTo>
                      <a:pt x="45085" y="13970"/>
                    </a:lnTo>
                    <a:lnTo>
                      <a:pt x="45085" y="13970"/>
                    </a:lnTo>
                    <a:lnTo>
                      <a:pt x="42926" y="12954"/>
                    </a:lnTo>
                    <a:lnTo>
                      <a:pt x="42926" y="12954"/>
                    </a:lnTo>
                    <a:lnTo>
                      <a:pt x="40894" y="12192"/>
                    </a:lnTo>
                    <a:lnTo>
                      <a:pt x="40894" y="12192"/>
                    </a:lnTo>
                    <a:lnTo>
                      <a:pt x="38989" y="12192"/>
                    </a:lnTo>
                    <a:lnTo>
                      <a:pt x="38989" y="12192"/>
                    </a:lnTo>
                    <a:lnTo>
                      <a:pt x="37211" y="12192"/>
                    </a:lnTo>
                    <a:lnTo>
                      <a:pt x="33274" y="12192"/>
                    </a:lnTo>
                    <a:lnTo>
                      <a:pt x="31877" y="12192"/>
                    </a:lnTo>
                    <a:lnTo>
                      <a:pt x="31877" y="12192"/>
                    </a:lnTo>
                    <a:lnTo>
                      <a:pt x="30480" y="12192"/>
                    </a:lnTo>
                    <a:lnTo>
                      <a:pt x="30480" y="12192"/>
                    </a:lnTo>
                    <a:lnTo>
                      <a:pt x="29210" y="12192"/>
                    </a:lnTo>
                    <a:lnTo>
                      <a:pt x="29210" y="12192"/>
                    </a:lnTo>
                    <a:lnTo>
                      <a:pt x="28194" y="12192"/>
                    </a:lnTo>
                    <a:lnTo>
                      <a:pt x="28194" y="12192"/>
                    </a:lnTo>
                    <a:lnTo>
                      <a:pt x="27178" y="12192"/>
                    </a:lnTo>
                    <a:lnTo>
                      <a:pt x="27178" y="12192"/>
                    </a:lnTo>
                    <a:lnTo>
                      <a:pt x="26162" y="12954"/>
                    </a:lnTo>
                    <a:lnTo>
                      <a:pt x="25527" y="12954"/>
                    </a:lnTo>
                    <a:lnTo>
                      <a:pt x="25527" y="12954"/>
                    </a:lnTo>
                    <a:lnTo>
                      <a:pt x="24130" y="13970"/>
                    </a:lnTo>
                    <a:lnTo>
                      <a:pt x="24130" y="13970"/>
                    </a:lnTo>
                    <a:cubicBezTo>
                      <a:pt x="17466" y="20423"/>
                      <a:pt x="9092" y="24831"/>
                      <a:pt x="0" y="26670"/>
                    </a:cubicBezTo>
                    <a:lnTo>
                      <a:pt x="0" y="33020"/>
                    </a:lnTo>
                    <a:cubicBezTo>
                      <a:pt x="30099" y="31750"/>
                      <a:pt x="28194" y="-5080"/>
                      <a:pt x="66802" y="27686"/>
                    </a:cubicBezTo>
                    <a:cubicBezTo>
                      <a:pt x="85361" y="42545"/>
                      <a:pt x="111743" y="42545"/>
                      <a:pt x="130302" y="27686"/>
                    </a:cubicBezTo>
                    <a:cubicBezTo>
                      <a:pt x="185547" y="-23114"/>
                      <a:pt x="168402" y="86995"/>
                      <a:pt x="273050" y="10922"/>
                    </a:cubicBezTo>
                    <a:cubicBezTo>
                      <a:pt x="276872" y="8477"/>
                      <a:pt x="281230" y="6996"/>
                      <a:pt x="285750" y="6604"/>
                    </a:cubicBezTo>
                    <a:lnTo>
                      <a:pt x="290703" y="6604"/>
                    </a:lnTo>
                    <a:cubicBezTo>
                      <a:pt x="295232" y="6954"/>
                      <a:pt x="299600" y="8439"/>
                      <a:pt x="303403" y="10922"/>
                    </a:cubicBezTo>
                    <a:cubicBezTo>
                      <a:pt x="407924" y="87122"/>
                      <a:pt x="391033" y="-22606"/>
                      <a:pt x="446151" y="27686"/>
                    </a:cubicBezTo>
                    <a:cubicBezTo>
                      <a:pt x="464710" y="42545"/>
                      <a:pt x="491092" y="42545"/>
                      <a:pt x="509651" y="27686"/>
                    </a:cubicBezTo>
                    <a:cubicBezTo>
                      <a:pt x="554228" y="-10414"/>
                      <a:pt x="544703" y="44958"/>
                      <a:pt x="593217" y="30607"/>
                    </a:cubicBezTo>
                    <a:cubicBezTo>
                      <a:pt x="594247" y="30268"/>
                      <a:pt x="595228" y="29798"/>
                      <a:pt x="596138" y="29210"/>
                    </a:cubicBezTo>
                    <a:lnTo>
                      <a:pt x="596138" y="20066"/>
                    </a:lnTo>
                    <a:lnTo>
                      <a:pt x="596138" y="20066"/>
                    </a:lnTo>
                    <a:lnTo>
                      <a:pt x="594995" y="21209"/>
                    </a:lnTo>
                    <a:lnTo>
                      <a:pt x="594995" y="21209"/>
                    </a:lnTo>
                    <a:lnTo>
                      <a:pt x="593598" y="22352"/>
                    </a:lnTo>
                    <a:lnTo>
                      <a:pt x="593598" y="22352"/>
                    </a:lnTo>
                    <a:cubicBezTo>
                      <a:pt x="593183" y="22721"/>
                      <a:pt x="592712" y="23021"/>
                      <a:pt x="592201" y="23241"/>
                    </a:cubicBezTo>
                    <a:lnTo>
                      <a:pt x="592201" y="23241"/>
                    </a:lnTo>
                    <a:lnTo>
                      <a:pt x="590677" y="24003"/>
                    </a:lnTo>
                    <a:cubicBezTo>
                      <a:pt x="542163" y="38354"/>
                      <a:pt x="551688" y="-17018"/>
                      <a:pt x="507111" y="21082"/>
                    </a:cubicBezTo>
                    <a:cubicBezTo>
                      <a:pt x="488552" y="35941"/>
                      <a:pt x="462170" y="35941"/>
                      <a:pt x="443611" y="21082"/>
                    </a:cubicBezTo>
                    <a:cubicBezTo>
                      <a:pt x="388366" y="-29718"/>
                      <a:pt x="405511" y="80264"/>
                      <a:pt x="300736" y="4318"/>
                    </a:cubicBezTo>
                    <a:cubicBezTo>
                      <a:pt x="296933" y="1835"/>
                      <a:pt x="292565" y="350"/>
                      <a:pt x="288036" y="0"/>
                    </a:cubicBezTo>
                    <a:lnTo>
                      <a:pt x="283210" y="0"/>
                    </a:lnTo>
                    <a:cubicBezTo>
                      <a:pt x="278681" y="350"/>
                      <a:pt x="274314" y="1835"/>
                      <a:pt x="270510" y="4318"/>
                    </a:cubicBezTo>
                    <a:cubicBezTo>
                      <a:pt x="165989" y="80518"/>
                      <a:pt x="182880" y="-29210"/>
                      <a:pt x="127762" y="21082"/>
                    </a:cubicBezTo>
                    <a:cubicBezTo>
                      <a:pt x="109203" y="35941"/>
                      <a:pt x="82821" y="35941"/>
                      <a:pt x="64262" y="21082"/>
                    </a:cubicBezTo>
                    <a:close/>
                  </a:path>
                </a:pathLst>
              </a:custGeom>
              <a:solidFill>
                <a:srgbClr val="642E19"/>
              </a:solidFill>
              <a:ln w="126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390171D4-54E1-480D-A494-3A8AE1A4EB76}"/>
                  </a:ext>
                </a:extLst>
              </p:cNvPr>
              <p:cNvSpPr/>
              <p:nvPr/>
            </p:nvSpPr>
            <p:spPr>
              <a:xfrm>
                <a:off x="1528683" y="1302145"/>
                <a:ext cx="66802" cy="55498"/>
              </a:xfrm>
              <a:custGeom>
                <a:avLst/>
                <a:gdLst>
                  <a:gd name="connsiteX0" fmla="*/ 33782 w 66802"/>
                  <a:gd name="connsiteY0" fmla="*/ 0 h 55498"/>
                  <a:gd name="connsiteX1" fmla="*/ 41275 w 66802"/>
                  <a:gd name="connsiteY1" fmla="*/ 21209 h 55498"/>
                  <a:gd name="connsiteX2" fmla="*/ 66802 w 66802"/>
                  <a:gd name="connsiteY2" fmla="*/ 21590 h 55498"/>
                  <a:gd name="connsiteX3" fmla="*/ 45847 w 66802"/>
                  <a:gd name="connsiteY3" fmla="*/ 34290 h 55498"/>
                  <a:gd name="connsiteX4" fmla="*/ 53467 w 66802"/>
                  <a:gd name="connsiteY4" fmla="*/ 55499 h 55498"/>
                  <a:gd name="connsiteX5" fmla="*/ 33020 w 66802"/>
                  <a:gd name="connsiteY5" fmla="*/ 42037 h 55498"/>
                  <a:gd name="connsiteX6" fmla="*/ 12065 w 66802"/>
                  <a:gd name="connsiteY6" fmla="*/ 54737 h 55498"/>
                  <a:gd name="connsiteX7" fmla="*/ 20447 w 66802"/>
                  <a:gd name="connsiteY7" fmla="*/ 33782 h 55498"/>
                  <a:gd name="connsiteX8" fmla="*/ 0 w 66802"/>
                  <a:gd name="connsiteY8" fmla="*/ 20447 h 55498"/>
                  <a:gd name="connsiteX9" fmla="*/ 25527 w 66802"/>
                  <a:gd name="connsiteY9" fmla="*/ 20955 h 55498"/>
                  <a:gd name="connsiteX10" fmla="*/ 33782 w 66802"/>
                  <a:gd name="connsiteY10" fmla="*/ 0 h 55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6802" h="55498">
                    <a:moveTo>
                      <a:pt x="33782" y="0"/>
                    </a:moveTo>
                    <a:lnTo>
                      <a:pt x="41275" y="21209"/>
                    </a:lnTo>
                    <a:lnTo>
                      <a:pt x="66802" y="21590"/>
                    </a:lnTo>
                    <a:lnTo>
                      <a:pt x="45847" y="34290"/>
                    </a:lnTo>
                    <a:lnTo>
                      <a:pt x="53467" y="55499"/>
                    </a:lnTo>
                    <a:lnTo>
                      <a:pt x="33020" y="42037"/>
                    </a:lnTo>
                    <a:lnTo>
                      <a:pt x="12065" y="54737"/>
                    </a:lnTo>
                    <a:lnTo>
                      <a:pt x="20447" y="33782"/>
                    </a:lnTo>
                    <a:lnTo>
                      <a:pt x="0" y="20447"/>
                    </a:lnTo>
                    <a:lnTo>
                      <a:pt x="25527" y="20955"/>
                    </a:lnTo>
                    <a:lnTo>
                      <a:pt x="33782" y="0"/>
                    </a:lnTo>
                    <a:close/>
                  </a:path>
                </a:pathLst>
              </a:custGeom>
              <a:solidFill>
                <a:srgbClr val="ECC07B"/>
              </a:solidFill>
              <a:ln w="126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645ABD7F-4C7A-47E1-8CA0-F61BF7386521}"/>
                  </a:ext>
                </a:extLst>
              </p:cNvPr>
              <p:cNvSpPr/>
              <p:nvPr/>
            </p:nvSpPr>
            <p:spPr>
              <a:xfrm>
                <a:off x="2169652" y="1307479"/>
                <a:ext cx="66802" cy="55625"/>
              </a:xfrm>
              <a:custGeom>
                <a:avLst/>
                <a:gdLst>
                  <a:gd name="connsiteX0" fmla="*/ 33782 w 66802"/>
                  <a:gd name="connsiteY0" fmla="*/ 0 h 55625"/>
                  <a:gd name="connsiteX1" fmla="*/ 41275 w 66802"/>
                  <a:gd name="connsiteY1" fmla="*/ 21336 h 55625"/>
                  <a:gd name="connsiteX2" fmla="*/ 66802 w 66802"/>
                  <a:gd name="connsiteY2" fmla="*/ 21717 h 55625"/>
                  <a:gd name="connsiteX3" fmla="*/ 45847 w 66802"/>
                  <a:gd name="connsiteY3" fmla="*/ 34417 h 55625"/>
                  <a:gd name="connsiteX4" fmla="*/ 53467 w 66802"/>
                  <a:gd name="connsiteY4" fmla="*/ 55626 h 55625"/>
                  <a:gd name="connsiteX5" fmla="*/ 33020 w 66802"/>
                  <a:gd name="connsiteY5" fmla="*/ 42164 h 55625"/>
                  <a:gd name="connsiteX6" fmla="*/ 12192 w 66802"/>
                  <a:gd name="connsiteY6" fmla="*/ 54864 h 55625"/>
                  <a:gd name="connsiteX7" fmla="*/ 20447 w 66802"/>
                  <a:gd name="connsiteY7" fmla="*/ 33909 h 55625"/>
                  <a:gd name="connsiteX8" fmla="*/ 0 w 66802"/>
                  <a:gd name="connsiteY8" fmla="*/ 20447 h 55625"/>
                  <a:gd name="connsiteX9" fmla="*/ 25527 w 66802"/>
                  <a:gd name="connsiteY9" fmla="*/ 20955 h 55625"/>
                  <a:gd name="connsiteX10" fmla="*/ 33782 w 66802"/>
                  <a:gd name="connsiteY10" fmla="*/ 0 h 55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6802" h="55625">
                    <a:moveTo>
                      <a:pt x="33782" y="0"/>
                    </a:moveTo>
                    <a:lnTo>
                      <a:pt x="41275" y="21336"/>
                    </a:lnTo>
                    <a:lnTo>
                      <a:pt x="66802" y="21717"/>
                    </a:lnTo>
                    <a:lnTo>
                      <a:pt x="45847" y="34417"/>
                    </a:lnTo>
                    <a:lnTo>
                      <a:pt x="53467" y="55626"/>
                    </a:lnTo>
                    <a:lnTo>
                      <a:pt x="33020" y="42164"/>
                    </a:lnTo>
                    <a:lnTo>
                      <a:pt x="12192" y="54864"/>
                    </a:lnTo>
                    <a:lnTo>
                      <a:pt x="20447" y="33909"/>
                    </a:lnTo>
                    <a:lnTo>
                      <a:pt x="0" y="20447"/>
                    </a:lnTo>
                    <a:lnTo>
                      <a:pt x="25527" y="20955"/>
                    </a:lnTo>
                    <a:lnTo>
                      <a:pt x="33782" y="0"/>
                    </a:lnTo>
                    <a:close/>
                  </a:path>
                </a:pathLst>
              </a:custGeom>
              <a:solidFill>
                <a:srgbClr val="ECC07B"/>
              </a:solidFill>
              <a:ln w="126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041EB066-A4D1-4866-A0C9-F077DB14C905}"/>
                  </a:ext>
                </a:extLst>
              </p:cNvPr>
              <p:cNvSpPr/>
              <p:nvPr/>
            </p:nvSpPr>
            <p:spPr>
              <a:xfrm>
                <a:off x="2239375" y="1254519"/>
                <a:ext cx="29210" cy="29210"/>
              </a:xfrm>
              <a:custGeom>
                <a:avLst/>
                <a:gdLst>
                  <a:gd name="connsiteX0" fmla="*/ 14478 w 29210"/>
                  <a:gd name="connsiteY0" fmla="*/ 1 h 29210"/>
                  <a:gd name="connsiteX1" fmla="*/ 29210 w 29210"/>
                  <a:gd name="connsiteY1" fmla="*/ 14478 h 29210"/>
                  <a:gd name="connsiteX2" fmla="*/ 14732 w 29210"/>
                  <a:gd name="connsiteY2" fmla="*/ 29209 h 29210"/>
                  <a:gd name="connsiteX3" fmla="*/ 1 w 29210"/>
                  <a:gd name="connsiteY3" fmla="*/ 14732 h 29210"/>
                  <a:gd name="connsiteX4" fmla="*/ 1 w 29210"/>
                  <a:gd name="connsiteY4" fmla="*/ 14605 h 29210"/>
                  <a:gd name="connsiteX5" fmla="*/ 14351 w 29210"/>
                  <a:gd name="connsiteY5" fmla="*/ 1 h 29210"/>
                  <a:gd name="connsiteX6" fmla="*/ 14478 w 29210"/>
                  <a:gd name="connsiteY6" fmla="*/ 0 h 292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210" h="29210">
                    <a:moveTo>
                      <a:pt x="14478" y="1"/>
                    </a:moveTo>
                    <a:cubicBezTo>
                      <a:pt x="22544" y="-70"/>
                      <a:pt x="29139" y="6412"/>
                      <a:pt x="29210" y="14478"/>
                    </a:cubicBezTo>
                    <a:cubicBezTo>
                      <a:pt x="29280" y="22544"/>
                      <a:pt x="22798" y="29139"/>
                      <a:pt x="14732" y="29209"/>
                    </a:cubicBezTo>
                    <a:cubicBezTo>
                      <a:pt x="6666" y="29280"/>
                      <a:pt x="71" y="22798"/>
                      <a:pt x="1" y="14732"/>
                    </a:cubicBezTo>
                    <a:cubicBezTo>
                      <a:pt x="1" y="14690"/>
                      <a:pt x="1" y="14648"/>
                      <a:pt x="1" y="14605"/>
                    </a:cubicBezTo>
                    <a:cubicBezTo>
                      <a:pt x="-70" y="6610"/>
                      <a:pt x="6355" y="71"/>
                      <a:pt x="14351" y="1"/>
                    </a:cubicBezTo>
                    <a:cubicBezTo>
                      <a:pt x="14393" y="1"/>
                      <a:pt x="14436" y="0"/>
                      <a:pt x="14478" y="0"/>
                    </a:cubicBezTo>
                  </a:path>
                </a:pathLst>
              </a:custGeom>
              <a:solidFill>
                <a:srgbClr val="ECC07B"/>
              </a:solidFill>
              <a:ln w="126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E44C1CB1-D8C1-46F0-9C51-31B80F7FAB74}"/>
                  </a:ext>
                </a:extLst>
              </p:cNvPr>
              <p:cNvSpPr/>
              <p:nvPr/>
            </p:nvSpPr>
            <p:spPr>
              <a:xfrm>
                <a:off x="1501882" y="1261375"/>
                <a:ext cx="29209" cy="29211"/>
              </a:xfrm>
              <a:custGeom>
                <a:avLst/>
                <a:gdLst>
                  <a:gd name="connsiteX0" fmla="*/ 14737 w 29209"/>
                  <a:gd name="connsiteY0" fmla="*/ 2 h 29211"/>
                  <a:gd name="connsiteX1" fmla="*/ 29209 w 29209"/>
                  <a:gd name="connsiteY1" fmla="*/ 14739 h 29211"/>
                  <a:gd name="connsiteX2" fmla="*/ 14473 w 29209"/>
                  <a:gd name="connsiteY2" fmla="*/ 29211 h 29211"/>
                  <a:gd name="connsiteX3" fmla="*/ 1 w 29209"/>
                  <a:gd name="connsiteY3" fmla="*/ 14475 h 29211"/>
                  <a:gd name="connsiteX4" fmla="*/ 5 w 29209"/>
                  <a:gd name="connsiteY4" fmla="*/ 14226 h 29211"/>
                  <a:gd name="connsiteX5" fmla="*/ 14732 w 29209"/>
                  <a:gd name="connsiteY5" fmla="*/ 2 h 29211"/>
                  <a:gd name="connsiteX6" fmla="*/ 14737 w 29209"/>
                  <a:gd name="connsiteY6" fmla="*/ 2 h 292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209" h="29211">
                    <a:moveTo>
                      <a:pt x="14737" y="2"/>
                    </a:moveTo>
                    <a:cubicBezTo>
                      <a:pt x="22803" y="75"/>
                      <a:pt x="29282" y="6673"/>
                      <a:pt x="29209" y="14739"/>
                    </a:cubicBezTo>
                    <a:cubicBezTo>
                      <a:pt x="29136" y="22805"/>
                      <a:pt x="22539" y="29284"/>
                      <a:pt x="14473" y="29211"/>
                    </a:cubicBezTo>
                    <a:cubicBezTo>
                      <a:pt x="6407" y="29138"/>
                      <a:pt x="-72" y="22541"/>
                      <a:pt x="1" y="14475"/>
                    </a:cubicBezTo>
                    <a:cubicBezTo>
                      <a:pt x="1" y="14392"/>
                      <a:pt x="3" y="14309"/>
                      <a:pt x="5" y="14226"/>
                    </a:cubicBezTo>
                    <a:cubicBezTo>
                      <a:pt x="144" y="6232"/>
                      <a:pt x="6738" y="-137"/>
                      <a:pt x="14732" y="2"/>
                    </a:cubicBezTo>
                    <a:cubicBezTo>
                      <a:pt x="14734" y="2"/>
                      <a:pt x="14735" y="2"/>
                      <a:pt x="14737" y="2"/>
                    </a:cubicBezTo>
                  </a:path>
                </a:pathLst>
              </a:custGeom>
              <a:solidFill>
                <a:srgbClr val="ECC07B"/>
              </a:solidFill>
              <a:ln w="126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E49E1F14-6081-4209-B270-D3B8E3618443}"/>
                  </a:ext>
                </a:extLst>
              </p:cNvPr>
              <p:cNvSpPr/>
              <p:nvPr/>
            </p:nvSpPr>
            <p:spPr>
              <a:xfrm>
                <a:off x="1528683" y="550178"/>
                <a:ext cx="66802" cy="55625"/>
              </a:xfrm>
              <a:custGeom>
                <a:avLst/>
                <a:gdLst>
                  <a:gd name="connsiteX0" fmla="*/ 33782 w 66802"/>
                  <a:gd name="connsiteY0" fmla="*/ 0 h 55625"/>
                  <a:gd name="connsiteX1" fmla="*/ 41275 w 66802"/>
                  <a:gd name="connsiteY1" fmla="*/ 21336 h 55625"/>
                  <a:gd name="connsiteX2" fmla="*/ 66802 w 66802"/>
                  <a:gd name="connsiteY2" fmla="*/ 21717 h 55625"/>
                  <a:gd name="connsiteX3" fmla="*/ 45847 w 66802"/>
                  <a:gd name="connsiteY3" fmla="*/ 34417 h 55625"/>
                  <a:gd name="connsiteX4" fmla="*/ 53467 w 66802"/>
                  <a:gd name="connsiteY4" fmla="*/ 55626 h 55625"/>
                  <a:gd name="connsiteX5" fmla="*/ 33020 w 66802"/>
                  <a:gd name="connsiteY5" fmla="*/ 42164 h 55625"/>
                  <a:gd name="connsiteX6" fmla="*/ 12065 w 66802"/>
                  <a:gd name="connsiteY6" fmla="*/ 54864 h 55625"/>
                  <a:gd name="connsiteX7" fmla="*/ 20447 w 66802"/>
                  <a:gd name="connsiteY7" fmla="*/ 33909 h 55625"/>
                  <a:gd name="connsiteX8" fmla="*/ 0 w 66802"/>
                  <a:gd name="connsiteY8" fmla="*/ 20574 h 55625"/>
                  <a:gd name="connsiteX9" fmla="*/ 25527 w 66802"/>
                  <a:gd name="connsiteY9" fmla="*/ 21082 h 55625"/>
                  <a:gd name="connsiteX10" fmla="*/ 33782 w 66802"/>
                  <a:gd name="connsiteY10" fmla="*/ 0 h 55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6802" h="55625">
                    <a:moveTo>
                      <a:pt x="33782" y="0"/>
                    </a:moveTo>
                    <a:lnTo>
                      <a:pt x="41275" y="21336"/>
                    </a:lnTo>
                    <a:lnTo>
                      <a:pt x="66802" y="21717"/>
                    </a:lnTo>
                    <a:lnTo>
                      <a:pt x="45847" y="34417"/>
                    </a:lnTo>
                    <a:lnTo>
                      <a:pt x="53467" y="55626"/>
                    </a:lnTo>
                    <a:lnTo>
                      <a:pt x="33020" y="42164"/>
                    </a:lnTo>
                    <a:lnTo>
                      <a:pt x="12065" y="54864"/>
                    </a:lnTo>
                    <a:lnTo>
                      <a:pt x="20447" y="33909"/>
                    </a:lnTo>
                    <a:lnTo>
                      <a:pt x="0" y="20574"/>
                    </a:lnTo>
                    <a:lnTo>
                      <a:pt x="25527" y="21082"/>
                    </a:lnTo>
                    <a:lnTo>
                      <a:pt x="33782" y="0"/>
                    </a:lnTo>
                    <a:close/>
                  </a:path>
                </a:pathLst>
              </a:custGeom>
              <a:solidFill>
                <a:srgbClr val="ECC07B"/>
              </a:solidFill>
              <a:ln w="126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D5B3E188-F371-4401-BE1E-F6B7D6137F29}"/>
                  </a:ext>
                </a:extLst>
              </p:cNvPr>
              <p:cNvSpPr/>
              <p:nvPr/>
            </p:nvSpPr>
            <p:spPr>
              <a:xfrm>
                <a:off x="2169652" y="555639"/>
                <a:ext cx="66802" cy="55625"/>
              </a:xfrm>
              <a:custGeom>
                <a:avLst/>
                <a:gdLst>
                  <a:gd name="connsiteX0" fmla="*/ 33782 w 66802"/>
                  <a:gd name="connsiteY0" fmla="*/ 0 h 55625"/>
                  <a:gd name="connsiteX1" fmla="*/ 41275 w 66802"/>
                  <a:gd name="connsiteY1" fmla="*/ 21209 h 55625"/>
                  <a:gd name="connsiteX2" fmla="*/ 66802 w 66802"/>
                  <a:gd name="connsiteY2" fmla="*/ 21717 h 55625"/>
                  <a:gd name="connsiteX3" fmla="*/ 45847 w 66802"/>
                  <a:gd name="connsiteY3" fmla="*/ 34290 h 55625"/>
                  <a:gd name="connsiteX4" fmla="*/ 53467 w 66802"/>
                  <a:gd name="connsiteY4" fmla="*/ 55626 h 55625"/>
                  <a:gd name="connsiteX5" fmla="*/ 33020 w 66802"/>
                  <a:gd name="connsiteY5" fmla="*/ 42164 h 55625"/>
                  <a:gd name="connsiteX6" fmla="*/ 12192 w 66802"/>
                  <a:gd name="connsiteY6" fmla="*/ 54864 h 55625"/>
                  <a:gd name="connsiteX7" fmla="*/ 20447 w 66802"/>
                  <a:gd name="connsiteY7" fmla="*/ 33782 h 55625"/>
                  <a:gd name="connsiteX8" fmla="*/ 0 w 66802"/>
                  <a:gd name="connsiteY8" fmla="*/ 20447 h 55625"/>
                  <a:gd name="connsiteX9" fmla="*/ 25527 w 66802"/>
                  <a:gd name="connsiteY9" fmla="*/ 20955 h 55625"/>
                  <a:gd name="connsiteX10" fmla="*/ 33782 w 66802"/>
                  <a:gd name="connsiteY10" fmla="*/ 0 h 55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6802" h="55625">
                    <a:moveTo>
                      <a:pt x="33782" y="0"/>
                    </a:moveTo>
                    <a:lnTo>
                      <a:pt x="41275" y="21209"/>
                    </a:lnTo>
                    <a:lnTo>
                      <a:pt x="66802" y="21717"/>
                    </a:lnTo>
                    <a:lnTo>
                      <a:pt x="45847" y="34290"/>
                    </a:lnTo>
                    <a:lnTo>
                      <a:pt x="53467" y="55626"/>
                    </a:lnTo>
                    <a:lnTo>
                      <a:pt x="33020" y="42164"/>
                    </a:lnTo>
                    <a:lnTo>
                      <a:pt x="12192" y="54864"/>
                    </a:lnTo>
                    <a:lnTo>
                      <a:pt x="20447" y="33782"/>
                    </a:lnTo>
                    <a:lnTo>
                      <a:pt x="0" y="20447"/>
                    </a:lnTo>
                    <a:lnTo>
                      <a:pt x="25527" y="20955"/>
                    </a:lnTo>
                    <a:lnTo>
                      <a:pt x="33782" y="0"/>
                    </a:lnTo>
                    <a:close/>
                  </a:path>
                </a:pathLst>
              </a:custGeom>
              <a:solidFill>
                <a:srgbClr val="ECC07B"/>
              </a:solidFill>
              <a:ln w="126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8929A281-74EC-4188-8D72-5808C8E60E30}"/>
                  </a:ext>
                </a:extLst>
              </p:cNvPr>
              <p:cNvSpPr/>
              <p:nvPr/>
            </p:nvSpPr>
            <p:spPr>
              <a:xfrm>
                <a:off x="2239375" y="630949"/>
                <a:ext cx="29210" cy="29210"/>
              </a:xfrm>
              <a:custGeom>
                <a:avLst/>
                <a:gdLst>
                  <a:gd name="connsiteX0" fmla="*/ 14478 w 29210"/>
                  <a:gd name="connsiteY0" fmla="*/ 1 h 29210"/>
                  <a:gd name="connsiteX1" fmla="*/ 29210 w 29210"/>
                  <a:gd name="connsiteY1" fmla="*/ 14478 h 29210"/>
                  <a:gd name="connsiteX2" fmla="*/ 14732 w 29210"/>
                  <a:gd name="connsiteY2" fmla="*/ 29209 h 29210"/>
                  <a:gd name="connsiteX3" fmla="*/ 1 w 29210"/>
                  <a:gd name="connsiteY3" fmla="*/ 14732 h 29210"/>
                  <a:gd name="connsiteX4" fmla="*/ 1 w 29210"/>
                  <a:gd name="connsiteY4" fmla="*/ 14606 h 29210"/>
                  <a:gd name="connsiteX5" fmla="*/ 14351 w 29210"/>
                  <a:gd name="connsiteY5" fmla="*/ 1 h 29210"/>
                  <a:gd name="connsiteX6" fmla="*/ 14478 w 29210"/>
                  <a:gd name="connsiteY6" fmla="*/ 1 h 292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210" h="29210">
                    <a:moveTo>
                      <a:pt x="14478" y="1"/>
                    </a:moveTo>
                    <a:cubicBezTo>
                      <a:pt x="22544" y="-70"/>
                      <a:pt x="29139" y="6412"/>
                      <a:pt x="29210" y="14478"/>
                    </a:cubicBezTo>
                    <a:cubicBezTo>
                      <a:pt x="29280" y="22544"/>
                      <a:pt x="22798" y="29139"/>
                      <a:pt x="14732" y="29209"/>
                    </a:cubicBezTo>
                    <a:cubicBezTo>
                      <a:pt x="6666" y="29280"/>
                      <a:pt x="71" y="22798"/>
                      <a:pt x="1" y="14732"/>
                    </a:cubicBezTo>
                    <a:cubicBezTo>
                      <a:pt x="1" y="14690"/>
                      <a:pt x="1" y="14648"/>
                      <a:pt x="1" y="14606"/>
                    </a:cubicBezTo>
                    <a:cubicBezTo>
                      <a:pt x="-70" y="6610"/>
                      <a:pt x="6355" y="71"/>
                      <a:pt x="14351" y="1"/>
                    </a:cubicBezTo>
                    <a:cubicBezTo>
                      <a:pt x="14393" y="1"/>
                      <a:pt x="14436" y="1"/>
                      <a:pt x="14478" y="1"/>
                    </a:cubicBezTo>
                  </a:path>
                </a:pathLst>
              </a:custGeom>
              <a:solidFill>
                <a:srgbClr val="ECC07B"/>
              </a:solidFill>
              <a:ln w="126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176A29DB-BF74-4AF3-8AA1-A9F6099E73A0}"/>
                  </a:ext>
                </a:extLst>
              </p:cNvPr>
              <p:cNvSpPr/>
              <p:nvPr/>
            </p:nvSpPr>
            <p:spPr>
              <a:xfrm>
                <a:off x="1501882" y="637297"/>
                <a:ext cx="29209" cy="29211"/>
              </a:xfrm>
              <a:custGeom>
                <a:avLst/>
                <a:gdLst>
                  <a:gd name="connsiteX0" fmla="*/ 14737 w 29209"/>
                  <a:gd name="connsiteY0" fmla="*/ 2 h 29211"/>
                  <a:gd name="connsiteX1" fmla="*/ 29209 w 29209"/>
                  <a:gd name="connsiteY1" fmla="*/ 14739 h 29211"/>
                  <a:gd name="connsiteX2" fmla="*/ 14473 w 29209"/>
                  <a:gd name="connsiteY2" fmla="*/ 29211 h 29211"/>
                  <a:gd name="connsiteX3" fmla="*/ 1 w 29209"/>
                  <a:gd name="connsiteY3" fmla="*/ 14475 h 29211"/>
                  <a:gd name="connsiteX4" fmla="*/ 5 w 29209"/>
                  <a:gd name="connsiteY4" fmla="*/ 14226 h 29211"/>
                  <a:gd name="connsiteX5" fmla="*/ 14732 w 29209"/>
                  <a:gd name="connsiteY5" fmla="*/ 2 h 29211"/>
                  <a:gd name="connsiteX6" fmla="*/ 14737 w 29209"/>
                  <a:gd name="connsiteY6" fmla="*/ 2 h 292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209" h="29211">
                    <a:moveTo>
                      <a:pt x="14737" y="2"/>
                    </a:moveTo>
                    <a:cubicBezTo>
                      <a:pt x="22803" y="75"/>
                      <a:pt x="29282" y="6673"/>
                      <a:pt x="29209" y="14739"/>
                    </a:cubicBezTo>
                    <a:cubicBezTo>
                      <a:pt x="29136" y="22804"/>
                      <a:pt x="22539" y="29284"/>
                      <a:pt x="14473" y="29211"/>
                    </a:cubicBezTo>
                    <a:cubicBezTo>
                      <a:pt x="6407" y="29138"/>
                      <a:pt x="-72" y="22541"/>
                      <a:pt x="1" y="14475"/>
                    </a:cubicBezTo>
                    <a:cubicBezTo>
                      <a:pt x="1" y="14392"/>
                      <a:pt x="3" y="14309"/>
                      <a:pt x="5" y="14226"/>
                    </a:cubicBezTo>
                    <a:cubicBezTo>
                      <a:pt x="144" y="6232"/>
                      <a:pt x="6738" y="-137"/>
                      <a:pt x="14732" y="2"/>
                    </a:cubicBezTo>
                    <a:cubicBezTo>
                      <a:pt x="14734" y="2"/>
                      <a:pt x="14735" y="2"/>
                      <a:pt x="14737" y="2"/>
                    </a:cubicBezTo>
                  </a:path>
                </a:pathLst>
              </a:custGeom>
              <a:solidFill>
                <a:srgbClr val="ECC07B"/>
              </a:solidFill>
              <a:ln w="126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C6A8F332-808E-4443-B52F-F84D454C6EE0}"/>
                  </a:ext>
                </a:extLst>
              </p:cNvPr>
              <p:cNvSpPr/>
              <p:nvPr/>
            </p:nvSpPr>
            <p:spPr>
              <a:xfrm>
                <a:off x="1823438" y="432422"/>
                <a:ext cx="123925" cy="79138"/>
              </a:xfrm>
              <a:custGeom>
                <a:avLst/>
                <a:gdLst>
                  <a:gd name="connsiteX0" fmla="*/ 5346 w 123925"/>
                  <a:gd name="connsiteY0" fmla="*/ 75465 h 79138"/>
                  <a:gd name="connsiteX1" fmla="*/ 7125 w 123925"/>
                  <a:gd name="connsiteY1" fmla="*/ 19585 h 79138"/>
                  <a:gd name="connsiteX2" fmla="*/ 33540 w 123925"/>
                  <a:gd name="connsiteY2" fmla="*/ 34952 h 79138"/>
                  <a:gd name="connsiteX3" fmla="*/ 64275 w 123925"/>
                  <a:gd name="connsiteY3" fmla="*/ 27 h 79138"/>
                  <a:gd name="connsiteX4" fmla="*/ 94881 w 123925"/>
                  <a:gd name="connsiteY4" fmla="*/ 34952 h 79138"/>
                  <a:gd name="connsiteX5" fmla="*/ 117614 w 123925"/>
                  <a:gd name="connsiteY5" fmla="*/ 20220 h 79138"/>
                  <a:gd name="connsiteX6" fmla="*/ 120027 w 123925"/>
                  <a:gd name="connsiteY6" fmla="*/ 74195 h 79138"/>
                  <a:gd name="connsiteX7" fmla="*/ 5346 w 123925"/>
                  <a:gd name="connsiteY7" fmla="*/ 75465 h 79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3925" h="79138">
                    <a:moveTo>
                      <a:pt x="5346" y="75465"/>
                    </a:moveTo>
                    <a:cubicBezTo>
                      <a:pt x="-2527" y="71782"/>
                      <a:pt x="-1512" y="22125"/>
                      <a:pt x="7125" y="19585"/>
                    </a:cubicBezTo>
                    <a:cubicBezTo>
                      <a:pt x="15761" y="17045"/>
                      <a:pt x="26810" y="34317"/>
                      <a:pt x="33540" y="34952"/>
                    </a:cubicBezTo>
                    <a:cubicBezTo>
                      <a:pt x="40271" y="35587"/>
                      <a:pt x="51956" y="1170"/>
                      <a:pt x="64275" y="27"/>
                    </a:cubicBezTo>
                    <a:cubicBezTo>
                      <a:pt x="76593" y="-1116"/>
                      <a:pt x="87515" y="34952"/>
                      <a:pt x="94881" y="34952"/>
                    </a:cubicBezTo>
                    <a:cubicBezTo>
                      <a:pt x="102248" y="34952"/>
                      <a:pt x="108979" y="20220"/>
                      <a:pt x="117614" y="20220"/>
                    </a:cubicBezTo>
                    <a:cubicBezTo>
                      <a:pt x="126250" y="20220"/>
                      <a:pt x="124981" y="71020"/>
                      <a:pt x="120027" y="74195"/>
                    </a:cubicBezTo>
                    <a:cubicBezTo>
                      <a:pt x="115075" y="77370"/>
                      <a:pt x="20332" y="82831"/>
                      <a:pt x="5346" y="75465"/>
                    </a:cubicBezTo>
                    <a:close/>
                  </a:path>
                </a:pathLst>
              </a:custGeom>
              <a:solidFill>
                <a:srgbClr val="FCBA2E"/>
              </a:solidFill>
              <a:ln w="126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C008A672-63C2-4131-BD08-EF19F71CB948}"/>
                  </a:ext>
                </a:extLst>
              </p:cNvPr>
              <p:cNvSpPr/>
              <p:nvPr/>
            </p:nvSpPr>
            <p:spPr>
              <a:xfrm>
                <a:off x="1823438" y="1391272"/>
                <a:ext cx="123290" cy="79291"/>
              </a:xfrm>
              <a:custGeom>
                <a:avLst/>
                <a:gdLst>
                  <a:gd name="connsiteX0" fmla="*/ 5346 w 123290"/>
                  <a:gd name="connsiteY0" fmla="*/ 75464 h 79291"/>
                  <a:gd name="connsiteX1" fmla="*/ 7125 w 123290"/>
                  <a:gd name="connsiteY1" fmla="*/ 19585 h 79291"/>
                  <a:gd name="connsiteX2" fmla="*/ 33540 w 123290"/>
                  <a:gd name="connsiteY2" fmla="*/ 34951 h 79291"/>
                  <a:gd name="connsiteX3" fmla="*/ 64275 w 123290"/>
                  <a:gd name="connsiteY3" fmla="*/ 26 h 79291"/>
                  <a:gd name="connsiteX4" fmla="*/ 94246 w 123290"/>
                  <a:gd name="connsiteY4" fmla="*/ 35205 h 79291"/>
                  <a:gd name="connsiteX5" fmla="*/ 116980 w 123290"/>
                  <a:gd name="connsiteY5" fmla="*/ 20473 h 79291"/>
                  <a:gd name="connsiteX6" fmla="*/ 119393 w 123290"/>
                  <a:gd name="connsiteY6" fmla="*/ 74576 h 79291"/>
                  <a:gd name="connsiteX7" fmla="*/ 5346 w 123290"/>
                  <a:gd name="connsiteY7" fmla="*/ 75464 h 792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3290" h="79291">
                    <a:moveTo>
                      <a:pt x="5346" y="75464"/>
                    </a:moveTo>
                    <a:cubicBezTo>
                      <a:pt x="-2527" y="71782"/>
                      <a:pt x="-1512" y="22124"/>
                      <a:pt x="7125" y="19585"/>
                    </a:cubicBezTo>
                    <a:cubicBezTo>
                      <a:pt x="15761" y="17045"/>
                      <a:pt x="26810" y="34316"/>
                      <a:pt x="33540" y="34951"/>
                    </a:cubicBezTo>
                    <a:cubicBezTo>
                      <a:pt x="40271" y="35586"/>
                      <a:pt x="51956" y="1170"/>
                      <a:pt x="64275" y="26"/>
                    </a:cubicBezTo>
                    <a:cubicBezTo>
                      <a:pt x="76593" y="-1117"/>
                      <a:pt x="87262" y="35205"/>
                      <a:pt x="94246" y="35205"/>
                    </a:cubicBezTo>
                    <a:cubicBezTo>
                      <a:pt x="101231" y="35205"/>
                      <a:pt x="108343" y="20473"/>
                      <a:pt x="116980" y="20473"/>
                    </a:cubicBezTo>
                    <a:cubicBezTo>
                      <a:pt x="125615" y="20473"/>
                      <a:pt x="124345" y="71273"/>
                      <a:pt x="119393" y="74576"/>
                    </a:cubicBezTo>
                    <a:cubicBezTo>
                      <a:pt x="114439" y="77877"/>
                      <a:pt x="20332" y="82830"/>
                      <a:pt x="5346" y="75464"/>
                    </a:cubicBezTo>
                    <a:close/>
                  </a:path>
                </a:pathLst>
              </a:custGeom>
              <a:solidFill>
                <a:srgbClr val="FCBA2E"/>
              </a:solidFill>
              <a:ln w="126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C26FDF53-AB43-4E46-91A9-584264AD092E}"/>
                </a:ext>
              </a:extLst>
            </p:cNvPr>
            <p:cNvGrpSpPr/>
            <p:nvPr/>
          </p:nvGrpSpPr>
          <p:grpSpPr>
            <a:xfrm>
              <a:off x="895690" y="1534033"/>
              <a:ext cx="1110104" cy="271869"/>
              <a:chOff x="882254" y="1676623"/>
              <a:chExt cx="1110104" cy="271869"/>
            </a:xfrm>
          </p:grpSpPr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906EA58F-5D4E-4106-9FF7-AA1596708D0B}"/>
                  </a:ext>
                </a:extLst>
              </p:cNvPr>
              <p:cNvSpPr txBox="1"/>
              <p:nvPr/>
            </p:nvSpPr>
            <p:spPr>
              <a:xfrm>
                <a:off x="882254" y="1676623"/>
                <a:ext cx="655629" cy="27186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txBody>
              <a:bodyPr rot="0" spcFirstLastPara="1" vertOverflow="overflow" horzOverflow="overflow" vert="horz" wrap="none" lIns="50800" tIns="50800" rIns="50800" bIns="50800" numCol="1" spcCol="38100" rtlCol="0" anchor="ctr">
                <a:spAutoFit/>
              </a:bodyPr>
              <a:lstStyle/>
              <a:p>
                <a:pPr marL="0" marR="0" indent="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100" b="1" i="0" u="none" strike="noStrike" cap="none" spc="0" normalizeH="0" baseline="0" dirty="0">
                    <a:ln>
                      <a:noFill/>
                    </a:ln>
                    <a:solidFill>
                      <a:srgbClr val="642E19"/>
                    </a:solidFill>
                    <a:effectLst/>
                    <a:uFillTx/>
                    <a:latin typeface="GothamRounded-Bold"/>
                    <a:ea typeface="+mn-ea"/>
                    <a:cs typeface="+mn-cs"/>
                    <a:sym typeface="GothamRounded-Bold"/>
                    <a:rtl val="0"/>
                  </a:rPr>
                  <a:t>BRAND</a:t>
                </a:r>
              </a:p>
            </p:txBody>
          </p:sp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0AD4731E-CFF9-4EC7-A6E8-4BBB91810B41}"/>
                  </a:ext>
                </a:extLst>
              </p:cNvPr>
              <p:cNvSpPr txBox="1"/>
              <p:nvPr/>
            </p:nvSpPr>
            <p:spPr>
              <a:xfrm>
                <a:off x="1437719" y="1676623"/>
                <a:ext cx="554639" cy="27186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txBody>
              <a:bodyPr rot="0" spcFirstLastPara="1" vertOverflow="overflow" horzOverflow="overflow" vert="horz" wrap="none" lIns="50800" tIns="50800" rIns="50800" bIns="50800" numCol="1" spcCol="38100" rtlCol="0" anchor="ctr">
                <a:spAutoFit/>
              </a:bodyPr>
              <a:lstStyle/>
              <a:p>
                <a:pPr marL="0" marR="0" indent="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100" b="1" i="0" u="none" strike="noStrike" cap="none" spc="0" normalizeH="0" baseline="0" dirty="0">
                    <a:ln>
                      <a:noFill/>
                    </a:ln>
                    <a:solidFill>
                      <a:srgbClr val="E39555"/>
                    </a:solidFill>
                    <a:effectLst/>
                    <a:uFillTx/>
                    <a:latin typeface="GothamRounded-Bold"/>
                    <a:ea typeface="+mn-ea"/>
                    <a:cs typeface="+mn-cs"/>
                    <a:sym typeface="GothamRounded-Bold"/>
                    <a:rtl val="0"/>
                  </a:rPr>
                  <a:t>NAME</a:t>
                </a:r>
              </a:p>
            </p:txBody>
          </p:sp>
        </p:grp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94F93497-9A15-4856-901F-C8E042844827}"/>
                </a:ext>
              </a:extLst>
            </p:cNvPr>
            <p:cNvSpPr txBox="1"/>
            <p:nvPr/>
          </p:nvSpPr>
          <p:spPr>
            <a:xfrm>
              <a:off x="1067625" y="1672436"/>
              <a:ext cx="766235" cy="21031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txBody>
            <a:bodyPr rot="0" spcFirstLastPara="1" vertOverflow="overflow" horzOverflow="overflow" vert="horz" wrap="none" lIns="50800" tIns="50800" rIns="50800" bIns="50800" numCol="1" spcCol="38100" rtlCol="0" anchor="ctr">
              <a:spAutoFit/>
            </a:bodyPr>
            <a:lstStyle/>
            <a:p>
              <a: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700" b="1" i="0" u="none" strike="noStrike" cap="none" spc="0" normalizeH="0" baseline="0" dirty="0">
                  <a:ln>
                    <a:noFill/>
                  </a:ln>
                  <a:solidFill>
                    <a:srgbClr val="642E19"/>
                  </a:solidFill>
                  <a:effectLst/>
                  <a:uFillTx/>
                  <a:latin typeface="GothamRounded-Bold"/>
                  <a:ea typeface="+mn-ea"/>
                  <a:cs typeface="+mn-cs"/>
                  <a:sym typeface="GothamRounded-Bold"/>
                  <a:rtl val="0"/>
                </a:rPr>
                <a:t>RESTAURANT</a:t>
              </a:r>
              <a:endParaRPr kumimoji="0" lang="en-US" sz="1200" b="1" i="0" u="none" strike="noStrike" cap="none" spc="0" normalizeH="0" baseline="0" dirty="0">
                <a:ln>
                  <a:noFill/>
                </a:ln>
                <a:solidFill>
                  <a:srgbClr val="642E19"/>
                </a:solidFill>
                <a:effectLst/>
                <a:uFillTx/>
                <a:latin typeface="GothamRounded-Bold"/>
                <a:ea typeface="+mn-ea"/>
                <a:cs typeface="+mn-cs"/>
                <a:sym typeface="GothamRounded-Bold"/>
                <a:rtl val="0"/>
              </a:endParaRPr>
            </a:p>
          </p:txBody>
        </p:sp>
      </p:grpSp>
      <p:sp>
        <p:nvSpPr>
          <p:cNvPr id="47" name="TextBox 46">
            <a:extLst>
              <a:ext uri="{FF2B5EF4-FFF2-40B4-BE49-F238E27FC236}">
                <a16:creationId xmlns:a16="http://schemas.microsoft.com/office/drawing/2014/main" id="{BFD5940E-2282-46C9-9085-25DD1489D58A}"/>
              </a:ext>
            </a:extLst>
          </p:cNvPr>
          <p:cNvSpPr txBox="1"/>
          <p:nvPr/>
        </p:nvSpPr>
        <p:spPr>
          <a:xfrm>
            <a:off x="878275" y="9145588"/>
            <a:ext cx="1781385" cy="2718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100" b="1" i="0" u="none" strike="noStrike" cap="none" spc="-11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GothamRounded-Bold"/>
                <a:ea typeface="+mn-ea"/>
                <a:cs typeface="+mn-cs"/>
                <a:sym typeface="GothamRounded-Bold"/>
                <a:rtl val="0"/>
              </a:rPr>
              <a:t>www.yourwebsite.com</a:t>
            </a:r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BD9F9638-DBFE-47ED-BBFA-A643C0566127}"/>
              </a:ext>
            </a:extLst>
          </p:cNvPr>
          <p:cNvSpPr/>
          <p:nvPr/>
        </p:nvSpPr>
        <p:spPr>
          <a:xfrm>
            <a:off x="5511681" y="8509958"/>
            <a:ext cx="1740267" cy="1383547"/>
          </a:xfrm>
          <a:custGeom>
            <a:avLst/>
            <a:gdLst>
              <a:gd name="connsiteX0" fmla="*/ 345434 w 1740267"/>
              <a:gd name="connsiteY0" fmla="*/ 1383533 h 1383547"/>
              <a:gd name="connsiteX1" fmla="*/ 16378 w 1740267"/>
              <a:gd name="connsiteY1" fmla="*/ 691256 h 1383547"/>
              <a:gd name="connsiteX2" fmla="*/ 434589 w 1740267"/>
              <a:gd name="connsiteY2" fmla="*/ 712084 h 1383547"/>
              <a:gd name="connsiteX3" fmla="*/ 588385 w 1740267"/>
              <a:gd name="connsiteY3" fmla="*/ 92578 h 1383547"/>
              <a:gd name="connsiteX4" fmla="*/ 1182618 w 1740267"/>
              <a:gd name="connsiteY4" fmla="*/ 325750 h 1383547"/>
              <a:gd name="connsiteX5" fmla="*/ 1366768 w 1740267"/>
              <a:gd name="connsiteY5" fmla="*/ 3297 h 1383547"/>
              <a:gd name="connsiteX6" fmla="*/ 1736592 w 1740267"/>
              <a:gd name="connsiteY6" fmla="*/ 646171 h 1383547"/>
              <a:gd name="connsiteX7" fmla="*/ 345434 w 1740267"/>
              <a:gd name="connsiteY7" fmla="*/ 1383533 h 1383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40267" h="1383547">
                <a:moveTo>
                  <a:pt x="345434" y="1383533"/>
                </a:moveTo>
                <a:cubicBezTo>
                  <a:pt x="226435" y="1386962"/>
                  <a:pt x="-72904" y="775203"/>
                  <a:pt x="16378" y="691256"/>
                </a:cubicBezTo>
                <a:cubicBezTo>
                  <a:pt x="105658" y="607309"/>
                  <a:pt x="348482" y="747136"/>
                  <a:pt x="434589" y="712084"/>
                </a:cubicBezTo>
                <a:cubicBezTo>
                  <a:pt x="520694" y="677032"/>
                  <a:pt x="446527" y="184780"/>
                  <a:pt x="588385" y="92578"/>
                </a:cubicBezTo>
                <a:cubicBezTo>
                  <a:pt x="730244" y="376"/>
                  <a:pt x="1092829" y="371978"/>
                  <a:pt x="1182618" y="325750"/>
                </a:cubicBezTo>
                <a:cubicBezTo>
                  <a:pt x="1272407" y="279522"/>
                  <a:pt x="1261993" y="57399"/>
                  <a:pt x="1366768" y="3297"/>
                </a:cubicBezTo>
                <a:cubicBezTo>
                  <a:pt x="1471543" y="-50805"/>
                  <a:pt x="1777105" y="577845"/>
                  <a:pt x="1736592" y="646171"/>
                </a:cubicBezTo>
                <a:cubicBezTo>
                  <a:pt x="1696079" y="714497"/>
                  <a:pt x="578860" y="1376675"/>
                  <a:pt x="345434" y="1383533"/>
                </a:cubicBezTo>
                <a:close/>
              </a:path>
            </a:pathLst>
          </a:custGeom>
          <a:solidFill>
            <a:srgbClr val="FCBA2E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8907502"/>
      </p:ext>
    </p:extLst>
  </p:cSld>
  <p:clrMapOvr>
    <a:masterClrMapping/>
  </p:clrMapOvr>
  <p:transition spd="med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+1 23 456 789">
            <a:extLst>
              <a:ext uri="{FF2B5EF4-FFF2-40B4-BE49-F238E27FC236}">
                <a16:creationId xmlns:a16="http://schemas.microsoft.com/office/drawing/2014/main" id="{66895D9C-BDF6-4BB3-9B7F-A558FE43B594}"/>
              </a:ext>
            </a:extLst>
          </p:cNvPr>
          <p:cNvSpPr txBox="1"/>
          <p:nvPr/>
        </p:nvSpPr>
        <p:spPr>
          <a:xfrm>
            <a:off x="5616532" y="535710"/>
            <a:ext cx="1278754" cy="203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r">
              <a:defRPr sz="800"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t>+1 23 456 789</a:t>
            </a:r>
          </a:p>
        </p:txBody>
      </p:sp>
      <p:sp>
        <p:nvSpPr>
          <p:cNvPr id="3" name="Your address here St.">
            <a:extLst>
              <a:ext uri="{FF2B5EF4-FFF2-40B4-BE49-F238E27FC236}">
                <a16:creationId xmlns:a16="http://schemas.microsoft.com/office/drawing/2014/main" id="{E52E2AA4-DC59-4FD5-88D2-1125CEA9F1FF}"/>
              </a:ext>
            </a:extLst>
          </p:cNvPr>
          <p:cNvSpPr txBox="1"/>
          <p:nvPr/>
        </p:nvSpPr>
        <p:spPr>
          <a:xfrm>
            <a:off x="5549720" y="947749"/>
            <a:ext cx="1345566" cy="228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>
              <a:defRPr sz="800"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t>Your address here St.</a:t>
            </a:r>
          </a:p>
        </p:txBody>
      </p:sp>
      <p:sp>
        <p:nvSpPr>
          <p:cNvPr id="4" name="www.yourwebsite.com">
            <a:extLst>
              <a:ext uri="{FF2B5EF4-FFF2-40B4-BE49-F238E27FC236}">
                <a16:creationId xmlns:a16="http://schemas.microsoft.com/office/drawing/2014/main" id="{D9F92A9A-89DB-4010-86AD-B0F4CAAB56F4}"/>
              </a:ext>
            </a:extLst>
          </p:cNvPr>
          <p:cNvSpPr txBox="1"/>
          <p:nvPr/>
        </p:nvSpPr>
        <p:spPr>
          <a:xfrm>
            <a:off x="5409577" y="1313868"/>
            <a:ext cx="1485709" cy="330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r">
              <a:defRPr sz="800"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rPr dirty="0"/>
              <a:t>www.yourwebsite.com</a:t>
            </a:r>
          </a:p>
        </p:txBody>
      </p:sp>
      <p:sp>
        <p:nvSpPr>
          <p:cNvPr id="5" name="Shape">
            <a:extLst>
              <a:ext uri="{FF2B5EF4-FFF2-40B4-BE49-F238E27FC236}">
                <a16:creationId xmlns:a16="http://schemas.microsoft.com/office/drawing/2014/main" id="{92B675DF-6B14-4507-89B6-1A46ECF1F4E8}"/>
              </a:ext>
            </a:extLst>
          </p:cNvPr>
          <p:cNvSpPr/>
          <p:nvPr/>
        </p:nvSpPr>
        <p:spPr>
          <a:xfrm>
            <a:off x="6979593" y="869644"/>
            <a:ext cx="251463" cy="384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gradFill>
            <a:gsLst>
              <a:gs pos="16000">
                <a:srgbClr val="FF6F7B"/>
              </a:gs>
              <a:gs pos="0">
                <a:srgbClr val="FF2F77"/>
              </a:gs>
              <a:gs pos="100000">
                <a:srgbClr val="FFE382"/>
              </a:gs>
            </a:gsLst>
            <a:lin ang="10800000" scaled="1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6" name="Shape">
            <a:extLst>
              <a:ext uri="{FF2B5EF4-FFF2-40B4-BE49-F238E27FC236}">
                <a16:creationId xmlns:a16="http://schemas.microsoft.com/office/drawing/2014/main" id="{5CD08EB1-CB5D-4F68-92B7-30A117E24E91}"/>
              </a:ext>
            </a:extLst>
          </p:cNvPr>
          <p:cNvSpPr/>
          <p:nvPr/>
        </p:nvSpPr>
        <p:spPr>
          <a:xfrm>
            <a:off x="6979593" y="450544"/>
            <a:ext cx="251463" cy="384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gradFill>
            <a:gsLst>
              <a:gs pos="16000">
                <a:srgbClr val="FF6F7B"/>
              </a:gs>
              <a:gs pos="0">
                <a:srgbClr val="FF2F77"/>
              </a:gs>
              <a:gs pos="100000">
                <a:srgbClr val="FFE382"/>
              </a:gs>
            </a:gsLst>
            <a:lin ang="10800000" scaled="1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7" name="Shape">
            <a:extLst>
              <a:ext uri="{FF2B5EF4-FFF2-40B4-BE49-F238E27FC236}">
                <a16:creationId xmlns:a16="http://schemas.microsoft.com/office/drawing/2014/main" id="{162485E7-9D85-4D6B-ADC6-4F46C746DA0E}"/>
              </a:ext>
            </a:extLst>
          </p:cNvPr>
          <p:cNvSpPr/>
          <p:nvPr/>
        </p:nvSpPr>
        <p:spPr>
          <a:xfrm>
            <a:off x="6979593" y="1288745"/>
            <a:ext cx="251463" cy="384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gradFill>
            <a:gsLst>
              <a:gs pos="16000">
                <a:srgbClr val="FF6F7B"/>
              </a:gs>
              <a:gs pos="0">
                <a:srgbClr val="FF2F77"/>
              </a:gs>
              <a:gs pos="100000">
                <a:srgbClr val="FFE382"/>
              </a:gs>
            </a:gsLst>
            <a:lin ang="10800000" scaled="1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8" name="Shape">
            <a:extLst>
              <a:ext uri="{FF2B5EF4-FFF2-40B4-BE49-F238E27FC236}">
                <a16:creationId xmlns:a16="http://schemas.microsoft.com/office/drawing/2014/main" id="{9B6F2102-C083-4DA2-B483-92D2848FD34F}"/>
              </a:ext>
            </a:extLst>
          </p:cNvPr>
          <p:cNvSpPr/>
          <p:nvPr/>
        </p:nvSpPr>
        <p:spPr>
          <a:xfrm>
            <a:off x="7030393" y="564843"/>
            <a:ext cx="153910" cy="152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11" h="20618" extrusionOk="0">
                <a:moveTo>
                  <a:pt x="15805" y="4835"/>
                </a:moveTo>
                <a:cubicBezTo>
                  <a:pt x="17846" y="6893"/>
                  <a:pt x="18696" y="9121"/>
                  <a:pt x="18356" y="11007"/>
                </a:cubicBezTo>
                <a:cubicBezTo>
                  <a:pt x="18356" y="11007"/>
                  <a:pt x="18186" y="11521"/>
                  <a:pt x="18696" y="12035"/>
                </a:cubicBezTo>
                <a:cubicBezTo>
                  <a:pt x="19206" y="12550"/>
                  <a:pt x="19887" y="12378"/>
                  <a:pt x="20227" y="12035"/>
                </a:cubicBezTo>
                <a:cubicBezTo>
                  <a:pt x="20567" y="11693"/>
                  <a:pt x="20567" y="11350"/>
                  <a:pt x="20567" y="11350"/>
                </a:cubicBezTo>
                <a:cubicBezTo>
                  <a:pt x="20737" y="9807"/>
                  <a:pt x="20567" y="6550"/>
                  <a:pt x="17335" y="3293"/>
                </a:cubicBezTo>
                <a:cubicBezTo>
                  <a:pt x="14274" y="207"/>
                  <a:pt x="11042" y="-136"/>
                  <a:pt x="9342" y="35"/>
                </a:cubicBezTo>
                <a:cubicBezTo>
                  <a:pt x="9342" y="35"/>
                  <a:pt x="9002" y="35"/>
                  <a:pt x="8661" y="378"/>
                </a:cubicBezTo>
                <a:cubicBezTo>
                  <a:pt x="8321" y="721"/>
                  <a:pt x="8151" y="1407"/>
                  <a:pt x="8661" y="1921"/>
                </a:cubicBezTo>
                <a:cubicBezTo>
                  <a:pt x="9002" y="2264"/>
                  <a:pt x="9682" y="2264"/>
                  <a:pt x="9682" y="2264"/>
                </a:cubicBezTo>
                <a:cubicBezTo>
                  <a:pt x="11553" y="1921"/>
                  <a:pt x="13764" y="2778"/>
                  <a:pt x="15805" y="4835"/>
                </a:cubicBezTo>
                <a:cubicBezTo>
                  <a:pt x="15805" y="4835"/>
                  <a:pt x="15805" y="4835"/>
                  <a:pt x="15805" y="4835"/>
                </a:cubicBezTo>
                <a:close/>
                <a:moveTo>
                  <a:pt x="10702" y="3978"/>
                </a:moveTo>
                <a:cubicBezTo>
                  <a:pt x="10702" y="3978"/>
                  <a:pt x="10192" y="3807"/>
                  <a:pt x="9682" y="4321"/>
                </a:cubicBezTo>
                <a:cubicBezTo>
                  <a:pt x="9342" y="4664"/>
                  <a:pt x="9342" y="5350"/>
                  <a:pt x="9682" y="5864"/>
                </a:cubicBezTo>
                <a:cubicBezTo>
                  <a:pt x="9852" y="6035"/>
                  <a:pt x="10362" y="6207"/>
                  <a:pt x="10362" y="6207"/>
                </a:cubicBezTo>
                <a:cubicBezTo>
                  <a:pt x="11043" y="6378"/>
                  <a:pt x="12063" y="6550"/>
                  <a:pt x="13254" y="7750"/>
                </a:cubicBezTo>
                <a:cubicBezTo>
                  <a:pt x="14274" y="8778"/>
                  <a:pt x="14614" y="9978"/>
                  <a:pt x="14784" y="10664"/>
                </a:cubicBezTo>
                <a:cubicBezTo>
                  <a:pt x="14784" y="10664"/>
                  <a:pt x="14784" y="11007"/>
                  <a:pt x="15125" y="11350"/>
                </a:cubicBezTo>
                <a:cubicBezTo>
                  <a:pt x="15465" y="11693"/>
                  <a:pt x="16315" y="11693"/>
                  <a:pt x="16655" y="11350"/>
                </a:cubicBezTo>
                <a:cubicBezTo>
                  <a:pt x="16995" y="11007"/>
                  <a:pt x="16995" y="10321"/>
                  <a:pt x="16995" y="10321"/>
                </a:cubicBezTo>
                <a:cubicBezTo>
                  <a:pt x="16825" y="8950"/>
                  <a:pt x="16145" y="7407"/>
                  <a:pt x="14954" y="6207"/>
                </a:cubicBezTo>
                <a:cubicBezTo>
                  <a:pt x="13424" y="4835"/>
                  <a:pt x="12063" y="4150"/>
                  <a:pt x="10702" y="3978"/>
                </a:cubicBezTo>
                <a:cubicBezTo>
                  <a:pt x="10702" y="3978"/>
                  <a:pt x="10702" y="3978"/>
                  <a:pt x="10702" y="3978"/>
                </a:cubicBezTo>
                <a:close/>
                <a:moveTo>
                  <a:pt x="7981" y="12721"/>
                </a:moveTo>
                <a:cubicBezTo>
                  <a:pt x="9852" y="14607"/>
                  <a:pt x="11893" y="16321"/>
                  <a:pt x="12743" y="15464"/>
                </a:cubicBezTo>
                <a:cubicBezTo>
                  <a:pt x="13934" y="14264"/>
                  <a:pt x="14614" y="13235"/>
                  <a:pt x="17335" y="15293"/>
                </a:cubicBezTo>
                <a:cubicBezTo>
                  <a:pt x="20057" y="17521"/>
                  <a:pt x="18016" y="18893"/>
                  <a:pt x="16825" y="20093"/>
                </a:cubicBezTo>
                <a:cubicBezTo>
                  <a:pt x="15465" y="21464"/>
                  <a:pt x="10532" y="20264"/>
                  <a:pt x="5430" y="15121"/>
                </a:cubicBezTo>
                <a:cubicBezTo>
                  <a:pt x="498" y="10150"/>
                  <a:pt x="-863" y="5007"/>
                  <a:pt x="498" y="3635"/>
                </a:cubicBezTo>
                <a:cubicBezTo>
                  <a:pt x="1688" y="2435"/>
                  <a:pt x="3049" y="378"/>
                  <a:pt x="5260" y="3121"/>
                </a:cubicBezTo>
                <a:cubicBezTo>
                  <a:pt x="7471" y="5864"/>
                  <a:pt x="6280" y="6550"/>
                  <a:pt x="5090" y="7750"/>
                </a:cubicBezTo>
                <a:cubicBezTo>
                  <a:pt x="4409" y="8778"/>
                  <a:pt x="6110" y="11007"/>
                  <a:pt x="7981" y="12721"/>
                </a:cubicBezTo>
                <a:cubicBezTo>
                  <a:pt x="7981" y="12721"/>
                  <a:pt x="7981" y="12721"/>
                  <a:pt x="7981" y="12721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9" name="Shape">
            <a:extLst>
              <a:ext uri="{FF2B5EF4-FFF2-40B4-BE49-F238E27FC236}">
                <a16:creationId xmlns:a16="http://schemas.microsoft.com/office/drawing/2014/main" id="{AE366EE6-49D2-423B-8630-C9DF6DEC68CA}"/>
              </a:ext>
            </a:extLst>
          </p:cNvPr>
          <p:cNvSpPr/>
          <p:nvPr/>
        </p:nvSpPr>
        <p:spPr>
          <a:xfrm>
            <a:off x="7043095" y="983943"/>
            <a:ext cx="114301" cy="1714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0080"/>
                </a:moveTo>
                <a:cubicBezTo>
                  <a:pt x="8400" y="10080"/>
                  <a:pt x="6480" y="8800"/>
                  <a:pt x="6480" y="7200"/>
                </a:cubicBezTo>
                <a:cubicBezTo>
                  <a:pt x="6480" y="5600"/>
                  <a:pt x="8400" y="4320"/>
                  <a:pt x="10800" y="4320"/>
                </a:cubicBezTo>
                <a:cubicBezTo>
                  <a:pt x="13200" y="4320"/>
                  <a:pt x="15120" y="5600"/>
                  <a:pt x="15120" y="7200"/>
                </a:cubicBezTo>
                <a:cubicBezTo>
                  <a:pt x="15120" y="8800"/>
                  <a:pt x="13200" y="10080"/>
                  <a:pt x="10800" y="10080"/>
                </a:cubicBezTo>
                <a:close/>
                <a:moveTo>
                  <a:pt x="10800" y="0"/>
                </a:moveTo>
                <a:cubicBezTo>
                  <a:pt x="4800" y="0"/>
                  <a:pt x="0" y="3200"/>
                  <a:pt x="0" y="7200"/>
                </a:cubicBezTo>
                <a:cubicBezTo>
                  <a:pt x="0" y="7520"/>
                  <a:pt x="0" y="8000"/>
                  <a:pt x="240" y="8320"/>
                </a:cubicBezTo>
                <a:cubicBezTo>
                  <a:pt x="720" y="11520"/>
                  <a:pt x="5040" y="17760"/>
                  <a:pt x="10800" y="21600"/>
                </a:cubicBezTo>
                <a:cubicBezTo>
                  <a:pt x="17280" y="16800"/>
                  <a:pt x="19920" y="12000"/>
                  <a:pt x="20880" y="9920"/>
                </a:cubicBezTo>
                <a:cubicBezTo>
                  <a:pt x="21360" y="9120"/>
                  <a:pt x="21600" y="8160"/>
                  <a:pt x="21600" y="7360"/>
                </a:cubicBezTo>
                <a:cubicBezTo>
                  <a:pt x="21600" y="3200"/>
                  <a:pt x="16800" y="0"/>
                  <a:pt x="10800" y="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" name="Shape">
            <a:extLst>
              <a:ext uri="{FF2B5EF4-FFF2-40B4-BE49-F238E27FC236}">
                <a16:creationId xmlns:a16="http://schemas.microsoft.com/office/drawing/2014/main" id="{54B6ECFD-C070-4812-8730-22814A07B417}"/>
              </a:ext>
            </a:extLst>
          </p:cNvPr>
          <p:cNvSpPr/>
          <p:nvPr/>
        </p:nvSpPr>
        <p:spPr>
          <a:xfrm>
            <a:off x="7030393" y="1403045"/>
            <a:ext cx="153673" cy="1600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031" y="12343"/>
                </a:moveTo>
                <a:cubicBezTo>
                  <a:pt x="11603" y="11314"/>
                  <a:pt x="10354" y="9943"/>
                  <a:pt x="9461" y="8229"/>
                </a:cubicBezTo>
                <a:cubicBezTo>
                  <a:pt x="12139" y="6686"/>
                  <a:pt x="14459" y="4800"/>
                  <a:pt x="15709" y="3257"/>
                </a:cubicBezTo>
                <a:cubicBezTo>
                  <a:pt x="16959" y="4114"/>
                  <a:pt x="18030" y="5314"/>
                  <a:pt x="18744" y="6686"/>
                </a:cubicBezTo>
                <a:cubicBezTo>
                  <a:pt x="17851" y="8571"/>
                  <a:pt x="15888" y="10629"/>
                  <a:pt x="13031" y="12343"/>
                </a:cubicBezTo>
                <a:close/>
                <a:moveTo>
                  <a:pt x="3927" y="16457"/>
                </a:moveTo>
                <a:cubicBezTo>
                  <a:pt x="2678" y="15086"/>
                  <a:pt x="1785" y="13371"/>
                  <a:pt x="1607" y="11486"/>
                </a:cubicBezTo>
                <a:cubicBezTo>
                  <a:pt x="3570" y="10971"/>
                  <a:pt x="5712" y="10114"/>
                  <a:pt x="8033" y="8914"/>
                </a:cubicBezTo>
                <a:cubicBezTo>
                  <a:pt x="8926" y="10629"/>
                  <a:pt x="10175" y="12000"/>
                  <a:pt x="11603" y="13200"/>
                </a:cubicBezTo>
                <a:cubicBezTo>
                  <a:pt x="9283" y="14571"/>
                  <a:pt x="6783" y="15600"/>
                  <a:pt x="3927" y="16457"/>
                </a:cubicBezTo>
                <a:close/>
                <a:moveTo>
                  <a:pt x="3213" y="5486"/>
                </a:moveTo>
                <a:cubicBezTo>
                  <a:pt x="3927" y="6000"/>
                  <a:pt x="4641" y="6171"/>
                  <a:pt x="5534" y="6000"/>
                </a:cubicBezTo>
                <a:cubicBezTo>
                  <a:pt x="5891" y="6000"/>
                  <a:pt x="6248" y="5829"/>
                  <a:pt x="6783" y="5657"/>
                </a:cubicBezTo>
                <a:cubicBezTo>
                  <a:pt x="6962" y="6343"/>
                  <a:pt x="7141" y="6857"/>
                  <a:pt x="7319" y="7371"/>
                </a:cubicBezTo>
                <a:cubicBezTo>
                  <a:pt x="5355" y="8400"/>
                  <a:pt x="3392" y="9257"/>
                  <a:pt x="1607" y="9771"/>
                </a:cubicBezTo>
                <a:cubicBezTo>
                  <a:pt x="1785" y="8229"/>
                  <a:pt x="2321" y="6857"/>
                  <a:pt x="3213" y="5486"/>
                </a:cubicBezTo>
                <a:close/>
                <a:moveTo>
                  <a:pt x="7855" y="2057"/>
                </a:moveTo>
                <a:cubicBezTo>
                  <a:pt x="8033" y="2400"/>
                  <a:pt x="8033" y="2571"/>
                  <a:pt x="7855" y="2743"/>
                </a:cubicBezTo>
                <a:cubicBezTo>
                  <a:pt x="7498" y="3600"/>
                  <a:pt x="6427" y="4286"/>
                  <a:pt x="5355" y="4286"/>
                </a:cubicBezTo>
                <a:cubicBezTo>
                  <a:pt x="4998" y="4286"/>
                  <a:pt x="4641" y="4286"/>
                  <a:pt x="4284" y="4114"/>
                </a:cubicBezTo>
                <a:cubicBezTo>
                  <a:pt x="5355" y="3257"/>
                  <a:pt x="6605" y="2571"/>
                  <a:pt x="7855" y="2057"/>
                </a:cubicBezTo>
                <a:close/>
                <a:moveTo>
                  <a:pt x="9461" y="3600"/>
                </a:moveTo>
                <a:cubicBezTo>
                  <a:pt x="9640" y="3086"/>
                  <a:pt x="9640" y="2400"/>
                  <a:pt x="9640" y="1886"/>
                </a:cubicBezTo>
                <a:cubicBezTo>
                  <a:pt x="9997" y="1886"/>
                  <a:pt x="10354" y="1714"/>
                  <a:pt x="10711" y="1714"/>
                </a:cubicBezTo>
                <a:cubicBezTo>
                  <a:pt x="11960" y="1714"/>
                  <a:pt x="13210" y="2057"/>
                  <a:pt x="14281" y="2400"/>
                </a:cubicBezTo>
                <a:cubicBezTo>
                  <a:pt x="13031" y="3771"/>
                  <a:pt x="11246" y="5314"/>
                  <a:pt x="8926" y="6686"/>
                </a:cubicBezTo>
                <a:cubicBezTo>
                  <a:pt x="8747" y="6171"/>
                  <a:pt x="8568" y="5486"/>
                  <a:pt x="8390" y="4971"/>
                </a:cubicBezTo>
                <a:cubicBezTo>
                  <a:pt x="8926" y="4457"/>
                  <a:pt x="9283" y="3943"/>
                  <a:pt x="9461" y="3600"/>
                </a:cubicBezTo>
                <a:close/>
                <a:moveTo>
                  <a:pt x="10711" y="0"/>
                </a:moveTo>
                <a:cubicBezTo>
                  <a:pt x="4820" y="0"/>
                  <a:pt x="0" y="4800"/>
                  <a:pt x="0" y="10457"/>
                </a:cubicBezTo>
                <a:cubicBezTo>
                  <a:pt x="0" y="16286"/>
                  <a:pt x="4820" y="20914"/>
                  <a:pt x="10711" y="20914"/>
                </a:cubicBezTo>
                <a:cubicBezTo>
                  <a:pt x="11068" y="20914"/>
                  <a:pt x="11425" y="20914"/>
                  <a:pt x="11603" y="20914"/>
                </a:cubicBezTo>
                <a:lnTo>
                  <a:pt x="11782" y="20914"/>
                </a:lnTo>
                <a:lnTo>
                  <a:pt x="11782" y="20743"/>
                </a:lnTo>
                <a:lnTo>
                  <a:pt x="11603" y="19543"/>
                </a:lnTo>
                <a:lnTo>
                  <a:pt x="11603" y="19371"/>
                </a:lnTo>
                <a:lnTo>
                  <a:pt x="11425" y="19371"/>
                </a:lnTo>
                <a:cubicBezTo>
                  <a:pt x="11246" y="19371"/>
                  <a:pt x="11246" y="19371"/>
                  <a:pt x="11068" y="19371"/>
                </a:cubicBezTo>
                <a:cubicBezTo>
                  <a:pt x="10889" y="19371"/>
                  <a:pt x="10711" y="19371"/>
                  <a:pt x="10711" y="19371"/>
                </a:cubicBezTo>
                <a:cubicBezTo>
                  <a:pt x="8747" y="19371"/>
                  <a:pt x="6962" y="18686"/>
                  <a:pt x="5355" y="17657"/>
                </a:cubicBezTo>
                <a:cubicBezTo>
                  <a:pt x="12139" y="15257"/>
                  <a:pt x="17137" y="12000"/>
                  <a:pt x="19458" y="8571"/>
                </a:cubicBezTo>
                <a:cubicBezTo>
                  <a:pt x="19636" y="9257"/>
                  <a:pt x="19815" y="9943"/>
                  <a:pt x="19815" y="10457"/>
                </a:cubicBezTo>
                <a:cubicBezTo>
                  <a:pt x="19815" y="12514"/>
                  <a:pt x="19101" y="14743"/>
                  <a:pt x="17494" y="16286"/>
                </a:cubicBezTo>
                <a:lnTo>
                  <a:pt x="17316" y="16457"/>
                </a:lnTo>
                <a:lnTo>
                  <a:pt x="17494" y="16629"/>
                </a:lnTo>
                <a:lnTo>
                  <a:pt x="18565" y="17314"/>
                </a:lnTo>
                <a:lnTo>
                  <a:pt x="18744" y="17486"/>
                </a:lnTo>
                <a:lnTo>
                  <a:pt x="18922" y="17314"/>
                </a:lnTo>
                <a:cubicBezTo>
                  <a:pt x="20529" y="15429"/>
                  <a:pt x="21600" y="13029"/>
                  <a:pt x="21600" y="10457"/>
                </a:cubicBezTo>
                <a:cubicBezTo>
                  <a:pt x="21422" y="4800"/>
                  <a:pt x="16602" y="0"/>
                  <a:pt x="10711" y="0"/>
                </a:cubicBezTo>
                <a:close/>
                <a:moveTo>
                  <a:pt x="13031" y="16114"/>
                </a:moveTo>
                <a:lnTo>
                  <a:pt x="12674" y="15943"/>
                </a:lnTo>
                <a:lnTo>
                  <a:pt x="12674" y="16286"/>
                </a:lnTo>
                <a:lnTo>
                  <a:pt x="12674" y="21086"/>
                </a:lnTo>
                <a:lnTo>
                  <a:pt x="12674" y="21600"/>
                </a:lnTo>
                <a:lnTo>
                  <a:pt x="13031" y="21257"/>
                </a:lnTo>
                <a:lnTo>
                  <a:pt x="14281" y="19714"/>
                </a:lnTo>
                <a:lnTo>
                  <a:pt x="15174" y="20914"/>
                </a:lnTo>
                <a:lnTo>
                  <a:pt x="15174" y="20914"/>
                </a:lnTo>
                <a:lnTo>
                  <a:pt x="16602" y="20914"/>
                </a:lnTo>
                <a:lnTo>
                  <a:pt x="16423" y="20571"/>
                </a:lnTo>
                <a:lnTo>
                  <a:pt x="15352" y="18857"/>
                </a:lnTo>
                <a:lnTo>
                  <a:pt x="17316" y="18343"/>
                </a:lnTo>
                <a:lnTo>
                  <a:pt x="17851" y="18171"/>
                </a:lnTo>
                <a:lnTo>
                  <a:pt x="17494" y="18000"/>
                </a:lnTo>
                <a:cubicBezTo>
                  <a:pt x="17494" y="18000"/>
                  <a:pt x="13031" y="16114"/>
                  <a:pt x="13031" y="16114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A706F71-35F0-4DB1-AE5B-C69F5DE4417C}"/>
              </a:ext>
            </a:extLst>
          </p:cNvPr>
          <p:cNvSpPr txBox="1"/>
          <p:nvPr/>
        </p:nvSpPr>
        <p:spPr>
          <a:xfrm>
            <a:off x="977653" y="2791324"/>
            <a:ext cx="6274295" cy="34881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just"/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dolore magna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exercitation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ullamco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nisi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Duis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irure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reprehenderit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cillum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fugiat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pariatur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Excepteur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occaecat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cupidatat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proident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culpa qui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officia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deserunt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mollit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laborum</a:t>
            </a: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b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dolore magna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exercitation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ullamco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nisi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Duis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irure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reprehenderit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cillum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fugiat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pariatur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Excepteur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occaecat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cupidatat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proident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culpa qui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officia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deserunt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mollit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laborum</a:t>
            </a: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b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dolore magna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exercitation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ullamco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nisi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Duis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irure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reprehenderit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cillum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fugiat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pariatur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Excepteur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occaecat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cupidatat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proident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culpa qui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officia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deserunt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mollit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laborum</a:t>
            </a: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indent="0" algn="just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1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Gill San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F5179DA-130F-4EBF-B297-9B8F58E01E37}"/>
              </a:ext>
            </a:extLst>
          </p:cNvPr>
          <p:cNvSpPr txBox="1"/>
          <p:nvPr/>
        </p:nvSpPr>
        <p:spPr>
          <a:xfrm>
            <a:off x="977653" y="6747068"/>
            <a:ext cx="6274295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en-ID" sz="12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John Day</a:t>
            </a:r>
            <a:endParaRPr lang="en-ID" sz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/>
            <a:r>
              <a:rPr lang="en-ID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Your Tittle Here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3109A61-FE34-4D85-88FE-6DC4772C531E}"/>
              </a:ext>
            </a:extLst>
          </p:cNvPr>
          <p:cNvSpPr txBox="1"/>
          <p:nvPr/>
        </p:nvSpPr>
        <p:spPr>
          <a:xfrm>
            <a:off x="977653" y="1499341"/>
            <a:ext cx="1427480" cy="2946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3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ontserrat"/>
                <a:ea typeface="+mn-ea"/>
                <a:cs typeface="+mn-cs"/>
                <a:sym typeface="Montserrat"/>
                <a:rtl val="0"/>
              </a:rPr>
              <a:t>BRAND NAME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F19B075-962C-40B1-BC0D-7829AC788E39}"/>
              </a:ext>
            </a:extLst>
          </p:cNvPr>
          <p:cNvSpPr txBox="1"/>
          <p:nvPr/>
        </p:nvSpPr>
        <p:spPr>
          <a:xfrm>
            <a:off x="1278135" y="1697798"/>
            <a:ext cx="789896" cy="2718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100" b="1" i="0" u="none" strike="noStrike" cap="none" spc="212" normalizeH="0" baseline="0" dirty="0">
                <a:ln>
                  <a:noFill/>
                </a:ln>
                <a:solidFill>
                  <a:srgbClr val="FF215B"/>
                </a:solidFill>
                <a:effectLst/>
                <a:uFillTx/>
                <a:latin typeface="Montserrat"/>
                <a:ea typeface="+mn-ea"/>
                <a:cs typeface="+mn-cs"/>
                <a:sym typeface="Montserrat"/>
                <a:rtl val="0"/>
              </a:rPr>
              <a:t>RETAIL</a:t>
            </a:r>
          </a:p>
        </p:txBody>
      </p:sp>
      <p:grpSp>
        <p:nvGrpSpPr>
          <p:cNvPr id="17" name="Group">
            <a:extLst>
              <a:ext uri="{FF2B5EF4-FFF2-40B4-BE49-F238E27FC236}">
                <a16:creationId xmlns:a16="http://schemas.microsoft.com/office/drawing/2014/main" id="{A5A4ECF6-695A-4240-B8ED-FE4FBC9CE8FC}"/>
              </a:ext>
            </a:extLst>
          </p:cNvPr>
          <p:cNvGrpSpPr/>
          <p:nvPr/>
        </p:nvGrpSpPr>
        <p:grpSpPr>
          <a:xfrm>
            <a:off x="1159756" y="344998"/>
            <a:ext cx="1071911" cy="1071911"/>
            <a:chOff x="0" y="0"/>
            <a:chExt cx="6040861" cy="6040861"/>
          </a:xfrm>
        </p:grpSpPr>
        <p:sp>
          <p:nvSpPr>
            <p:cNvPr id="18" name="Shape">
              <a:extLst>
                <a:ext uri="{FF2B5EF4-FFF2-40B4-BE49-F238E27FC236}">
                  <a16:creationId xmlns:a16="http://schemas.microsoft.com/office/drawing/2014/main" id="{538E9224-DD3C-493B-B83E-067DA4863776}"/>
                </a:ext>
              </a:extLst>
            </p:cNvPr>
            <p:cNvSpPr/>
            <p:nvPr/>
          </p:nvSpPr>
          <p:spPr>
            <a:xfrm>
              <a:off x="-1" y="0"/>
              <a:ext cx="6040863" cy="60408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14" h="20614" extrusionOk="0">
                  <a:moveTo>
                    <a:pt x="19134" y="6735"/>
                  </a:moveTo>
                  <a:lnTo>
                    <a:pt x="13879" y="1480"/>
                  </a:lnTo>
                  <a:cubicBezTo>
                    <a:pt x="11906" y="-493"/>
                    <a:pt x="8708" y="-493"/>
                    <a:pt x="6735" y="1480"/>
                  </a:cubicBezTo>
                  <a:lnTo>
                    <a:pt x="1480" y="6735"/>
                  </a:lnTo>
                  <a:cubicBezTo>
                    <a:pt x="-493" y="8708"/>
                    <a:pt x="-493" y="11906"/>
                    <a:pt x="1480" y="13879"/>
                  </a:cubicBezTo>
                  <a:lnTo>
                    <a:pt x="6735" y="19134"/>
                  </a:lnTo>
                  <a:cubicBezTo>
                    <a:pt x="8708" y="21107"/>
                    <a:pt x="11906" y="21107"/>
                    <a:pt x="13879" y="19134"/>
                  </a:cubicBezTo>
                  <a:lnTo>
                    <a:pt x="19134" y="13879"/>
                  </a:lnTo>
                  <a:cubicBezTo>
                    <a:pt x="21107" y="11906"/>
                    <a:pt x="21107" y="8708"/>
                    <a:pt x="19134" y="673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9D41"/>
                </a:gs>
                <a:gs pos="100000">
                  <a:srgbClr val="FFE887"/>
                </a:gs>
              </a:gsLst>
              <a:lin ang="162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9" name="Shape">
              <a:extLst>
                <a:ext uri="{FF2B5EF4-FFF2-40B4-BE49-F238E27FC236}">
                  <a16:creationId xmlns:a16="http://schemas.microsoft.com/office/drawing/2014/main" id="{BCF98D95-DEB9-481A-A1A6-4E503AF37A2F}"/>
                </a:ext>
              </a:extLst>
            </p:cNvPr>
            <p:cNvSpPr/>
            <p:nvPr/>
          </p:nvSpPr>
          <p:spPr>
            <a:xfrm>
              <a:off x="1257300" y="2133599"/>
              <a:ext cx="1451461" cy="38776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315" y="0"/>
                  </a:moveTo>
                  <a:lnTo>
                    <a:pt x="0" y="15377"/>
                  </a:lnTo>
                  <a:lnTo>
                    <a:pt x="10687" y="19377"/>
                  </a:lnTo>
                  <a:cubicBezTo>
                    <a:pt x="13774" y="20533"/>
                    <a:pt x="17550" y="21274"/>
                    <a:pt x="21520" y="21600"/>
                  </a:cubicBezTo>
                  <a:lnTo>
                    <a:pt x="21600" y="1675"/>
                  </a:lnTo>
                  <a:lnTo>
                    <a:pt x="13008" y="2790"/>
                  </a:lnTo>
                  <a:cubicBezTo>
                    <a:pt x="13008" y="2790"/>
                    <a:pt x="4315" y="0"/>
                    <a:pt x="431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2F77"/>
                </a:gs>
                <a:gs pos="100000">
                  <a:srgbClr val="FF824B"/>
                </a:gs>
              </a:gsLst>
              <a:lin ang="162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dirty="0"/>
            </a:p>
          </p:txBody>
        </p:sp>
        <p:sp>
          <p:nvSpPr>
            <p:cNvPr id="20" name="Shape">
              <a:extLst>
                <a:ext uri="{FF2B5EF4-FFF2-40B4-BE49-F238E27FC236}">
                  <a16:creationId xmlns:a16="http://schemas.microsoft.com/office/drawing/2014/main" id="{61E4D6A5-00A0-4A2F-A042-CDB911CEA6A9}"/>
                </a:ext>
              </a:extLst>
            </p:cNvPr>
            <p:cNvSpPr/>
            <p:nvPr/>
          </p:nvSpPr>
          <p:spPr>
            <a:xfrm>
              <a:off x="2692400" y="1816099"/>
              <a:ext cx="2276550" cy="42218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47" extrusionOk="0">
                  <a:moveTo>
                    <a:pt x="17353" y="0"/>
                  </a:moveTo>
                  <a:lnTo>
                    <a:pt x="51" y="3072"/>
                  </a:lnTo>
                  <a:lnTo>
                    <a:pt x="0" y="21073"/>
                  </a:lnTo>
                  <a:cubicBezTo>
                    <a:pt x="4523" y="21600"/>
                    <a:pt x="9441" y="20931"/>
                    <a:pt x="12958" y="19065"/>
                  </a:cubicBezTo>
                  <a:lnTo>
                    <a:pt x="21600" y="14481"/>
                  </a:lnTo>
                  <a:cubicBezTo>
                    <a:pt x="21600" y="14481"/>
                    <a:pt x="17353" y="0"/>
                    <a:pt x="17353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5C8E"/>
                </a:gs>
                <a:gs pos="100000">
                  <a:srgbClr val="FFA75E"/>
                </a:gs>
              </a:gsLst>
              <a:lin ang="162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dirty="0"/>
            </a:p>
          </p:txBody>
        </p:sp>
        <p:sp>
          <p:nvSpPr>
            <p:cNvPr id="21" name="Shape">
              <a:extLst>
                <a:ext uri="{FF2B5EF4-FFF2-40B4-BE49-F238E27FC236}">
                  <a16:creationId xmlns:a16="http://schemas.microsoft.com/office/drawing/2014/main" id="{D00D7B23-C119-4047-8CB7-5CA78C16CE08}"/>
                </a:ext>
              </a:extLst>
            </p:cNvPr>
            <p:cNvSpPr/>
            <p:nvPr/>
          </p:nvSpPr>
          <p:spPr>
            <a:xfrm>
              <a:off x="1536700" y="1676400"/>
              <a:ext cx="2985095" cy="9582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311"/>
                  </a:moveTo>
                  <a:lnTo>
                    <a:pt x="14015" y="0"/>
                  </a:lnTo>
                  <a:lnTo>
                    <a:pt x="21600" y="3332"/>
                  </a:lnTo>
                  <a:lnTo>
                    <a:pt x="9584" y="15815"/>
                  </a:lnTo>
                  <a:lnTo>
                    <a:pt x="4227" y="21600"/>
                  </a:lnTo>
                  <a:cubicBezTo>
                    <a:pt x="4227" y="21600"/>
                    <a:pt x="0" y="10311"/>
                    <a:pt x="0" y="1031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12867"/>
                </a:gs>
                <a:gs pos="100000">
                  <a:srgbClr val="DF7040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2" name="Shape">
              <a:extLst>
                <a:ext uri="{FF2B5EF4-FFF2-40B4-BE49-F238E27FC236}">
                  <a16:creationId xmlns:a16="http://schemas.microsoft.com/office/drawing/2014/main" id="{E29E2834-88B8-44D9-ABEF-B99FF114C041}"/>
                </a:ext>
              </a:extLst>
            </p:cNvPr>
            <p:cNvSpPr/>
            <p:nvPr/>
          </p:nvSpPr>
          <p:spPr>
            <a:xfrm>
              <a:off x="3301999" y="2349500"/>
              <a:ext cx="885813" cy="4807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867" y="0"/>
                  </a:moveTo>
                  <a:cubicBezTo>
                    <a:pt x="17357" y="0"/>
                    <a:pt x="16133" y="2255"/>
                    <a:pt x="16133" y="5037"/>
                  </a:cubicBezTo>
                  <a:cubicBezTo>
                    <a:pt x="16133" y="7819"/>
                    <a:pt x="17357" y="10074"/>
                    <a:pt x="18867" y="10074"/>
                  </a:cubicBezTo>
                  <a:cubicBezTo>
                    <a:pt x="20376" y="10074"/>
                    <a:pt x="21600" y="7819"/>
                    <a:pt x="21600" y="5037"/>
                  </a:cubicBezTo>
                  <a:cubicBezTo>
                    <a:pt x="21600" y="2255"/>
                    <a:pt x="20376" y="0"/>
                    <a:pt x="18867" y="0"/>
                  </a:cubicBezTo>
                  <a:close/>
                  <a:moveTo>
                    <a:pt x="6123" y="15959"/>
                  </a:moveTo>
                  <a:cubicBezTo>
                    <a:pt x="6123" y="19074"/>
                    <a:pt x="4752" y="21600"/>
                    <a:pt x="3061" y="21600"/>
                  </a:cubicBezTo>
                  <a:cubicBezTo>
                    <a:pt x="1371" y="21600"/>
                    <a:pt x="0" y="19074"/>
                    <a:pt x="0" y="15959"/>
                  </a:cubicBezTo>
                  <a:cubicBezTo>
                    <a:pt x="0" y="12843"/>
                    <a:pt x="1371" y="10318"/>
                    <a:pt x="3061" y="10318"/>
                  </a:cubicBezTo>
                  <a:cubicBezTo>
                    <a:pt x="4752" y="10318"/>
                    <a:pt x="6123" y="12843"/>
                    <a:pt x="6123" y="1595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12867"/>
                </a:gs>
                <a:gs pos="100000">
                  <a:srgbClr val="DF7040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3" name="Shape">
              <a:extLst>
                <a:ext uri="{FF2B5EF4-FFF2-40B4-BE49-F238E27FC236}">
                  <a16:creationId xmlns:a16="http://schemas.microsoft.com/office/drawing/2014/main" id="{0D00FD2E-8D31-4236-BD07-D508438EEAB5}"/>
                </a:ext>
              </a:extLst>
            </p:cNvPr>
            <p:cNvSpPr/>
            <p:nvPr/>
          </p:nvSpPr>
          <p:spPr>
            <a:xfrm>
              <a:off x="3327400" y="2412999"/>
              <a:ext cx="950458" cy="14798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816" h="21468" extrusionOk="0">
                  <a:moveTo>
                    <a:pt x="9355" y="21468"/>
                  </a:moveTo>
                  <a:cubicBezTo>
                    <a:pt x="8464" y="21468"/>
                    <a:pt x="7572" y="21336"/>
                    <a:pt x="6708" y="21069"/>
                  </a:cubicBezTo>
                  <a:cubicBezTo>
                    <a:pt x="2479" y="19748"/>
                    <a:pt x="-1642" y="14658"/>
                    <a:pt x="662" y="4660"/>
                  </a:cubicBezTo>
                  <a:cubicBezTo>
                    <a:pt x="784" y="4127"/>
                    <a:pt x="1395" y="3695"/>
                    <a:pt x="2027" y="3695"/>
                  </a:cubicBezTo>
                  <a:cubicBezTo>
                    <a:pt x="2660" y="3695"/>
                    <a:pt x="3072" y="4127"/>
                    <a:pt x="2949" y="4660"/>
                  </a:cubicBezTo>
                  <a:cubicBezTo>
                    <a:pt x="879" y="13644"/>
                    <a:pt x="4310" y="18131"/>
                    <a:pt x="7875" y="19244"/>
                  </a:cubicBezTo>
                  <a:cubicBezTo>
                    <a:pt x="9992" y="19904"/>
                    <a:pt x="12232" y="19450"/>
                    <a:pt x="13875" y="18029"/>
                  </a:cubicBezTo>
                  <a:cubicBezTo>
                    <a:pt x="16696" y="15595"/>
                    <a:pt x="18093" y="9970"/>
                    <a:pt x="13547" y="1489"/>
                  </a:cubicBezTo>
                  <a:cubicBezTo>
                    <a:pt x="13308" y="1042"/>
                    <a:pt x="13598" y="445"/>
                    <a:pt x="14194" y="154"/>
                  </a:cubicBezTo>
                  <a:cubicBezTo>
                    <a:pt x="14785" y="-132"/>
                    <a:pt x="15467" y="-10"/>
                    <a:pt x="15709" y="441"/>
                  </a:cubicBezTo>
                  <a:cubicBezTo>
                    <a:pt x="19958" y="8368"/>
                    <a:pt x="19842" y="15387"/>
                    <a:pt x="15401" y="19220"/>
                  </a:cubicBezTo>
                  <a:cubicBezTo>
                    <a:pt x="13703" y="20686"/>
                    <a:pt x="11532" y="21468"/>
                    <a:pt x="9355" y="2146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12867"/>
                </a:gs>
                <a:gs pos="100000">
                  <a:srgbClr val="DF7040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4" name="Shape">
              <a:extLst>
                <a:ext uri="{FF2B5EF4-FFF2-40B4-BE49-F238E27FC236}">
                  <a16:creationId xmlns:a16="http://schemas.microsoft.com/office/drawing/2014/main" id="{A73E21C8-0D71-403F-B1C7-804DB661269C}"/>
                </a:ext>
              </a:extLst>
            </p:cNvPr>
            <p:cNvSpPr/>
            <p:nvPr/>
          </p:nvSpPr>
          <p:spPr>
            <a:xfrm>
              <a:off x="3365500" y="2425700"/>
              <a:ext cx="1124357" cy="13342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900" h="21468" extrusionOk="0">
                  <a:moveTo>
                    <a:pt x="13154" y="21468"/>
                  </a:moveTo>
                  <a:cubicBezTo>
                    <a:pt x="12293" y="21468"/>
                    <a:pt x="11394" y="21336"/>
                    <a:pt x="10484" y="21069"/>
                  </a:cubicBezTo>
                  <a:cubicBezTo>
                    <a:pt x="6023" y="19748"/>
                    <a:pt x="602" y="14658"/>
                    <a:pt x="2" y="4660"/>
                  </a:cubicBezTo>
                  <a:cubicBezTo>
                    <a:pt x="-30" y="4127"/>
                    <a:pt x="438" y="3695"/>
                    <a:pt x="1049" y="3695"/>
                  </a:cubicBezTo>
                  <a:cubicBezTo>
                    <a:pt x="1660" y="3695"/>
                    <a:pt x="2180" y="4127"/>
                    <a:pt x="2212" y="4660"/>
                  </a:cubicBezTo>
                  <a:cubicBezTo>
                    <a:pt x="2752" y="13644"/>
                    <a:pt x="7336" y="18131"/>
                    <a:pt x="11096" y="19244"/>
                  </a:cubicBezTo>
                  <a:cubicBezTo>
                    <a:pt x="13328" y="19904"/>
                    <a:pt x="15364" y="19450"/>
                    <a:pt x="16550" y="18029"/>
                  </a:cubicBezTo>
                  <a:cubicBezTo>
                    <a:pt x="18589" y="15595"/>
                    <a:pt x="18348" y="9970"/>
                    <a:pt x="11558" y="1489"/>
                  </a:cubicBezTo>
                  <a:cubicBezTo>
                    <a:pt x="11201" y="1042"/>
                    <a:pt x="11312" y="445"/>
                    <a:pt x="11806" y="154"/>
                  </a:cubicBezTo>
                  <a:cubicBezTo>
                    <a:pt x="12296" y="-132"/>
                    <a:pt x="12990" y="-10"/>
                    <a:pt x="13351" y="441"/>
                  </a:cubicBezTo>
                  <a:cubicBezTo>
                    <a:pt x="19698" y="8368"/>
                    <a:pt x="21570" y="15387"/>
                    <a:pt x="18362" y="19220"/>
                  </a:cubicBezTo>
                  <a:cubicBezTo>
                    <a:pt x="17135" y="20686"/>
                    <a:pt x="15259" y="21468"/>
                    <a:pt x="13154" y="21468"/>
                  </a:cubicBez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D325B58A-B2FB-468D-B9F1-6DBF2C61092F}"/>
              </a:ext>
            </a:extLst>
          </p:cNvPr>
          <p:cNvSpPr txBox="1"/>
          <p:nvPr/>
        </p:nvSpPr>
        <p:spPr>
          <a:xfrm>
            <a:off x="977653" y="8744390"/>
            <a:ext cx="1789401" cy="2718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100" b="1" i="0" u="none" strike="noStrike" cap="none" spc="-11" normalizeH="0" baseline="0" dirty="0">
                <a:ln>
                  <a:noFill/>
                </a:ln>
                <a:solidFill>
                  <a:srgbClr val="FF215B"/>
                </a:solidFill>
                <a:effectLst/>
                <a:uFillTx/>
                <a:latin typeface="Montserrat"/>
                <a:ea typeface="+mn-ea"/>
                <a:cs typeface="+mn-cs"/>
                <a:sym typeface="Montserrat"/>
                <a:rtl val="0"/>
              </a:rPr>
              <a:t>www.yourwebsite.com</a:t>
            </a:r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6A8FA033-7D8B-4F78-B964-FBE09B25E290}"/>
              </a:ext>
            </a:extLst>
          </p:cNvPr>
          <p:cNvSpPr/>
          <p:nvPr/>
        </p:nvSpPr>
        <p:spPr>
          <a:xfrm>
            <a:off x="6892665" y="6893941"/>
            <a:ext cx="1336935" cy="3621659"/>
          </a:xfrm>
          <a:custGeom>
            <a:avLst/>
            <a:gdLst>
              <a:gd name="connsiteX0" fmla="*/ 1336935 w 1336935"/>
              <a:gd name="connsiteY0" fmla="*/ 0 h 3621659"/>
              <a:gd name="connsiteX1" fmla="*/ 1336935 w 1336935"/>
              <a:gd name="connsiteY1" fmla="*/ 97536 h 3621659"/>
              <a:gd name="connsiteX2" fmla="*/ 511543 w 1336935"/>
              <a:gd name="connsiteY2" fmla="*/ 1049218 h 3621659"/>
              <a:gd name="connsiteX3" fmla="*/ 565537 w 1336935"/>
              <a:gd name="connsiteY3" fmla="*/ 1297559 h 3621659"/>
              <a:gd name="connsiteX4" fmla="*/ 643261 w 1336935"/>
              <a:gd name="connsiteY4" fmla="*/ 1355217 h 3621659"/>
              <a:gd name="connsiteX5" fmla="*/ 591255 w 1336935"/>
              <a:gd name="connsiteY5" fmla="*/ 1486726 h 3621659"/>
              <a:gd name="connsiteX6" fmla="*/ 459747 w 1336935"/>
              <a:gd name="connsiteY6" fmla="*/ 1434719 h 3621659"/>
              <a:gd name="connsiteX7" fmla="*/ 473716 w 1336935"/>
              <a:gd name="connsiteY7" fmla="*/ 1337310 h 3621659"/>
              <a:gd name="connsiteX8" fmla="*/ 1055055 w 1336935"/>
              <a:gd name="connsiteY8" fmla="*/ 60730 h 3621659"/>
              <a:gd name="connsiteX9" fmla="*/ 1336935 w 1336935"/>
              <a:gd name="connsiteY9" fmla="*/ 0 h 3621659"/>
              <a:gd name="connsiteX10" fmla="*/ 1336935 w 1336935"/>
              <a:gd name="connsiteY10" fmla="*/ 675259 h 3621659"/>
              <a:gd name="connsiteX11" fmla="*/ 569855 w 1336935"/>
              <a:gd name="connsiteY11" fmla="*/ 1007491 h 3621659"/>
              <a:gd name="connsiteX12" fmla="*/ 610241 w 1336935"/>
              <a:gd name="connsiteY12" fmla="*/ 1246759 h 3621659"/>
              <a:gd name="connsiteX13" fmla="*/ 699141 w 1336935"/>
              <a:gd name="connsiteY13" fmla="*/ 1331087 h 3621659"/>
              <a:gd name="connsiteX14" fmla="*/ 618542 w 1336935"/>
              <a:gd name="connsiteY14" fmla="*/ 1541781 h 3621659"/>
              <a:gd name="connsiteX15" fmla="*/ 615321 w 1336935"/>
              <a:gd name="connsiteY15" fmla="*/ 1543177 h 3621659"/>
              <a:gd name="connsiteX16" fmla="*/ 403231 w 1336935"/>
              <a:gd name="connsiteY16" fmla="*/ 1459357 h 3621659"/>
              <a:gd name="connsiteX17" fmla="*/ 407422 w 1336935"/>
              <a:gd name="connsiteY17" fmla="*/ 1330960 h 3621659"/>
              <a:gd name="connsiteX18" fmla="*/ 353574 w 1336935"/>
              <a:gd name="connsiteY18" fmla="*/ 1101217 h 3621659"/>
              <a:gd name="connsiteX19" fmla="*/ 167138 w 1336935"/>
              <a:gd name="connsiteY19" fmla="*/ 1181989 h 3621659"/>
              <a:gd name="connsiteX20" fmla="*/ 12707 w 1336935"/>
              <a:gd name="connsiteY20" fmla="*/ 1523111 h 3621659"/>
              <a:gd name="connsiteX21" fmla="*/ 658501 w 1336935"/>
              <a:gd name="connsiteY21" fmla="*/ 3621659 h 3621659"/>
              <a:gd name="connsiteX22" fmla="*/ 1336935 w 1336935"/>
              <a:gd name="connsiteY22" fmla="*/ 3621659 h 3621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336935" h="3621659">
                <a:moveTo>
                  <a:pt x="1336935" y="0"/>
                </a:moveTo>
                <a:lnTo>
                  <a:pt x="1336935" y="97536"/>
                </a:lnTo>
                <a:cubicBezTo>
                  <a:pt x="846209" y="132410"/>
                  <a:pt x="476669" y="558493"/>
                  <a:pt x="511543" y="1049218"/>
                </a:cubicBezTo>
                <a:cubicBezTo>
                  <a:pt x="517579" y="1134154"/>
                  <a:pt x="535762" y="1217785"/>
                  <a:pt x="565537" y="1297559"/>
                </a:cubicBezTo>
                <a:cubicBezTo>
                  <a:pt x="599935" y="1301387"/>
                  <a:pt x="629620" y="1323409"/>
                  <a:pt x="643261" y="1355217"/>
                </a:cubicBezTo>
                <a:cubicBezTo>
                  <a:pt x="665215" y="1405893"/>
                  <a:pt x="641931" y="1464772"/>
                  <a:pt x="591255" y="1486726"/>
                </a:cubicBezTo>
                <a:cubicBezTo>
                  <a:pt x="540579" y="1508679"/>
                  <a:pt x="481700" y="1485395"/>
                  <a:pt x="459747" y="1434719"/>
                </a:cubicBezTo>
                <a:cubicBezTo>
                  <a:pt x="446833" y="1402066"/>
                  <a:pt x="452146" y="1365018"/>
                  <a:pt x="473716" y="1337310"/>
                </a:cubicBezTo>
                <a:cubicBezTo>
                  <a:pt x="281731" y="824260"/>
                  <a:pt x="542005" y="252715"/>
                  <a:pt x="1055055" y="60730"/>
                </a:cubicBezTo>
                <a:cubicBezTo>
                  <a:pt x="1145555" y="26864"/>
                  <a:pt x="1240519" y="6405"/>
                  <a:pt x="1336935" y="0"/>
                </a:cubicBezTo>
                <a:close/>
                <a:moveTo>
                  <a:pt x="1336935" y="675259"/>
                </a:moveTo>
                <a:lnTo>
                  <a:pt x="569855" y="1007491"/>
                </a:lnTo>
                <a:cubicBezTo>
                  <a:pt x="573229" y="1088625"/>
                  <a:pt x="586797" y="1169013"/>
                  <a:pt x="610241" y="1246759"/>
                </a:cubicBezTo>
                <a:cubicBezTo>
                  <a:pt x="650460" y="1261042"/>
                  <a:pt x="682756" y="1291678"/>
                  <a:pt x="699141" y="1331087"/>
                </a:cubicBezTo>
                <a:cubicBezTo>
                  <a:pt x="735066" y="1411526"/>
                  <a:pt x="698979" y="1505856"/>
                  <a:pt x="618542" y="1541781"/>
                </a:cubicBezTo>
                <a:cubicBezTo>
                  <a:pt x="617474" y="1542258"/>
                  <a:pt x="616400" y="1542724"/>
                  <a:pt x="615321" y="1543177"/>
                </a:cubicBezTo>
                <a:cubicBezTo>
                  <a:pt x="533603" y="1578277"/>
                  <a:pt x="438875" y="1540840"/>
                  <a:pt x="403231" y="1459357"/>
                </a:cubicBezTo>
                <a:cubicBezTo>
                  <a:pt x="385136" y="1418127"/>
                  <a:pt x="386676" y="1370922"/>
                  <a:pt x="407422" y="1330960"/>
                </a:cubicBezTo>
                <a:cubicBezTo>
                  <a:pt x="381207" y="1256555"/>
                  <a:pt x="363152" y="1179522"/>
                  <a:pt x="353574" y="1101217"/>
                </a:cubicBezTo>
                <a:lnTo>
                  <a:pt x="167138" y="1181989"/>
                </a:lnTo>
                <a:cubicBezTo>
                  <a:pt x="36726" y="1240204"/>
                  <a:pt x="-29598" y="1386705"/>
                  <a:pt x="12707" y="1523111"/>
                </a:cubicBezTo>
                <a:lnTo>
                  <a:pt x="658501" y="3621659"/>
                </a:lnTo>
                <a:lnTo>
                  <a:pt x="1336935" y="3621659"/>
                </a:lnTo>
                <a:close/>
              </a:path>
            </a:pathLst>
          </a:custGeom>
          <a:gradFill>
            <a:gsLst>
              <a:gs pos="16000">
                <a:srgbClr val="FF6F7B"/>
              </a:gs>
              <a:gs pos="0">
                <a:srgbClr val="FF2F77"/>
              </a:gs>
              <a:gs pos="100000">
                <a:srgbClr val="FFE382"/>
              </a:gs>
            </a:gsLst>
            <a:lin ang="10800000" scaled="1"/>
          </a:gra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1108802"/>
      </p:ext>
    </p:extLst>
  </p:cSld>
  <p:clrMapOvr>
    <a:masterClrMapping/>
  </p:clrMapOvr>
  <p:transition spd="med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+1 23 456 789">
            <a:extLst>
              <a:ext uri="{FF2B5EF4-FFF2-40B4-BE49-F238E27FC236}">
                <a16:creationId xmlns:a16="http://schemas.microsoft.com/office/drawing/2014/main" id="{4162FFF0-57EE-4185-A073-FBB366C718FC}"/>
              </a:ext>
            </a:extLst>
          </p:cNvPr>
          <p:cNvSpPr txBox="1"/>
          <p:nvPr/>
        </p:nvSpPr>
        <p:spPr>
          <a:xfrm>
            <a:off x="5616532" y="535710"/>
            <a:ext cx="1278754" cy="203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r">
              <a:defRPr sz="800"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t>+1 23 456 789</a:t>
            </a:r>
          </a:p>
        </p:txBody>
      </p:sp>
      <p:sp>
        <p:nvSpPr>
          <p:cNvPr id="3" name="Your address here St.">
            <a:extLst>
              <a:ext uri="{FF2B5EF4-FFF2-40B4-BE49-F238E27FC236}">
                <a16:creationId xmlns:a16="http://schemas.microsoft.com/office/drawing/2014/main" id="{D90E6B42-AB13-4E90-A333-C958759197BD}"/>
              </a:ext>
            </a:extLst>
          </p:cNvPr>
          <p:cNvSpPr txBox="1"/>
          <p:nvPr/>
        </p:nvSpPr>
        <p:spPr>
          <a:xfrm>
            <a:off x="5549720" y="947749"/>
            <a:ext cx="1345566" cy="228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>
              <a:defRPr sz="800"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t>Your address here St.</a:t>
            </a:r>
          </a:p>
        </p:txBody>
      </p:sp>
      <p:sp>
        <p:nvSpPr>
          <p:cNvPr id="4" name="www.yourwebsite.com">
            <a:extLst>
              <a:ext uri="{FF2B5EF4-FFF2-40B4-BE49-F238E27FC236}">
                <a16:creationId xmlns:a16="http://schemas.microsoft.com/office/drawing/2014/main" id="{936CE70D-3450-4348-98A2-E42DAEFF28DA}"/>
              </a:ext>
            </a:extLst>
          </p:cNvPr>
          <p:cNvSpPr txBox="1"/>
          <p:nvPr/>
        </p:nvSpPr>
        <p:spPr>
          <a:xfrm>
            <a:off x="5409577" y="1313868"/>
            <a:ext cx="1485709" cy="330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r">
              <a:defRPr sz="800"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rPr dirty="0"/>
              <a:t>www.yourwebsite.com</a:t>
            </a:r>
          </a:p>
        </p:txBody>
      </p:sp>
      <p:sp>
        <p:nvSpPr>
          <p:cNvPr id="5" name="Shape">
            <a:extLst>
              <a:ext uri="{FF2B5EF4-FFF2-40B4-BE49-F238E27FC236}">
                <a16:creationId xmlns:a16="http://schemas.microsoft.com/office/drawing/2014/main" id="{F0A41428-2C6F-4D32-9268-7BC13B151CBA}"/>
              </a:ext>
            </a:extLst>
          </p:cNvPr>
          <p:cNvSpPr/>
          <p:nvPr/>
        </p:nvSpPr>
        <p:spPr>
          <a:xfrm>
            <a:off x="6979593" y="869644"/>
            <a:ext cx="251463" cy="384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gradFill>
            <a:gsLst>
              <a:gs pos="0">
                <a:srgbClr val="69B2FF"/>
              </a:gs>
              <a:gs pos="100000">
                <a:srgbClr val="6C81FF"/>
              </a:gs>
            </a:gsLst>
            <a:lin ang="540000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6" name="Shape">
            <a:extLst>
              <a:ext uri="{FF2B5EF4-FFF2-40B4-BE49-F238E27FC236}">
                <a16:creationId xmlns:a16="http://schemas.microsoft.com/office/drawing/2014/main" id="{08B78ADB-8255-4736-818C-EAA6EAF35E21}"/>
              </a:ext>
            </a:extLst>
          </p:cNvPr>
          <p:cNvSpPr/>
          <p:nvPr/>
        </p:nvSpPr>
        <p:spPr>
          <a:xfrm>
            <a:off x="6979593" y="450544"/>
            <a:ext cx="251463" cy="384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gradFill>
            <a:gsLst>
              <a:gs pos="0">
                <a:srgbClr val="69B2FF"/>
              </a:gs>
              <a:gs pos="100000">
                <a:srgbClr val="6C81FF"/>
              </a:gs>
            </a:gsLst>
            <a:lin ang="540000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7" name="Shape">
            <a:extLst>
              <a:ext uri="{FF2B5EF4-FFF2-40B4-BE49-F238E27FC236}">
                <a16:creationId xmlns:a16="http://schemas.microsoft.com/office/drawing/2014/main" id="{DD21B0C5-94DD-4796-AF41-4577D4CA3D7B}"/>
              </a:ext>
            </a:extLst>
          </p:cNvPr>
          <p:cNvSpPr/>
          <p:nvPr/>
        </p:nvSpPr>
        <p:spPr>
          <a:xfrm>
            <a:off x="6979593" y="1288745"/>
            <a:ext cx="251463" cy="384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gradFill>
            <a:gsLst>
              <a:gs pos="0">
                <a:srgbClr val="69B2FF"/>
              </a:gs>
              <a:gs pos="100000">
                <a:srgbClr val="6C81FF"/>
              </a:gs>
            </a:gsLst>
            <a:lin ang="540000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8" name="Shape">
            <a:extLst>
              <a:ext uri="{FF2B5EF4-FFF2-40B4-BE49-F238E27FC236}">
                <a16:creationId xmlns:a16="http://schemas.microsoft.com/office/drawing/2014/main" id="{F88C6595-5D6B-4501-80DB-E5FD37E43F0B}"/>
              </a:ext>
            </a:extLst>
          </p:cNvPr>
          <p:cNvSpPr/>
          <p:nvPr/>
        </p:nvSpPr>
        <p:spPr>
          <a:xfrm>
            <a:off x="7030393" y="564843"/>
            <a:ext cx="153910" cy="152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11" h="20618" extrusionOk="0">
                <a:moveTo>
                  <a:pt x="15805" y="4835"/>
                </a:moveTo>
                <a:cubicBezTo>
                  <a:pt x="17846" y="6893"/>
                  <a:pt x="18696" y="9121"/>
                  <a:pt x="18356" y="11007"/>
                </a:cubicBezTo>
                <a:cubicBezTo>
                  <a:pt x="18356" y="11007"/>
                  <a:pt x="18186" y="11521"/>
                  <a:pt x="18696" y="12035"/>
                </a:cubicBezTo>
                <a:cubicBezTo>
                  <a:pt x="19206" y="12550"/>
                  <a:pt x="19887" y="12378"/>
                  <a:pt x="20227" y="12035"/>
                </a:cubicBezTo>
                <a:cubicBezTo>
                  <a:pt x="20567" y="11693"/>
                  <a:pt x="20567" y="11350"/>
                  <a:pt x="20567" y="11350"/>
                </a:cubicBezTo>
                <a:cubicBezTo>
                  <a:pt x="20737" y="9807"/>
                  <a:pt x="20567" y="6550"/>
                  <a:pt x="17335" y="3293"/>
                </a:cubicBezTo>
                <a:cubicBezTo>
                  <a:pt x="14274" y="207"/>
                  <a:pt x="11042" y="-136"/>
                  <a:pt x="9342" y="35"/>
                </a:cubicBezTo>
                <a:cubicBezTo>
                  <a:pt x="9342" y="35"/>
                  <a:pt x="9002" y="35"/>
                  <a:pt x="8661" y="378"/>
                </a:cubicBezTo>
                <a:cubicBezTo>
                  <a:pt x="8321" y="721"/>
                  <a:pt x="8151" y="1407"/>
                  <a:pt x="8661" y="1921"/>
                </a:cubicBezTo>
                <a:cubicBezTo>
                  <a:pt x="9002" y="2264"/>
                  <a:pt x="9682" y="2264"/>
                  <a:pt x="9682" y="2264"/>
                </a:cubicBezTo>
                <a:cubicBezTo>
                  <a:pt x="11553" y="1921"/>
                  <a:pt x="13764" y="2778"/>
                  <a:pt x="15805" y="4835"/>
                </a:cubicBezTo>
                <a:cubicBezTo>
                  <a:pt x="15805" y="4835"/>
                  <a:pt x="15805" y="4835"/>
                  <a:pt x="15805" y="4835"/>
                </a:cubicBezTo>
                <a:close/>
                <a:moveTo>
                  <a:pt x="10702" y="3978"/>
                </a:moveTo>
                <a:cubicBezTo>
                  <a:pt x="10702" y="3978"/>
                  <a:pt x="10192" y="3807"/>
                  <a:pt x="9682" y="4321"/>
                </a:cubicBezTo>
                <a:cubicBezTo>
                  <a:pt x="9342" y="4664"/>
                  <a:pt x="9342" y="5350"/>
                  <a:pt x="9682" y="5864"/>
                </a:cubicBezTo>
                <a:cubicBezTo>
                  <a:pt x="9852" y="6035"/>
                  <a:pt x="10362" y="6207"/>
                  <a:pt x="10362" y="6207"/>
                </a:cubicBezTo>
                <a:cubicBezTo>
                  <a:pt x="11043" y="6378"/>
                  <a:pt x="12063" y="6550"/>
                  <a:pt x="13254" y="7750"/>
                </a:cubicBezTo>
                <a:cubicBezTo>
                  <a:pt x="14274" y="8778"/>
                  <a:pt x="14614" y="9978"/>
                  <a:pt x="14784" y="10664"/>
                </a:cubicBezTo>
                <a:cubicBezTo>
                  <a:pt x="14784" y="10664"/>
                  <a:pt x="14784" y="11007"/>
                  <a:pt x="15125" y="11350"/>
                </a:cubicBezTo>
                <a:cubicBezTo>
                  <a:pt x="15465" y="11693"/>
                  <a:pt x="16315" y="11693"/>
                  <a:pt x="16655" y="11350"/>
                </a:cubicBezTo>
                <a:cubicBezTo>
                  <a:pt x="16995" y="11007"/>
                  <a:pt x="16995" y="10321"/>
                  <a:pt x="16995" y="10321"/>
                </a:cubicBezTo>
                <a:cubicBezTo>
                  <a:pt x="16825" y="8950"/>
                  <a:pt x="16145" y="7407"/>
                  <a:pt x="14954" y="6207"/>
                </a:cubicBezTo>
                <a:cubicBezTo>
                  <a:pt x="13424" y="4835"/>
                  <a:pt x="12063" y="4150"/>
                  <a:pt x="10702" y="3978"/>
                </a:cubicBezTo>
                <a:cubicBezTo>
                  <a:pt x="10702" y="3978"/>
                  <a:pt x="10702" y="3978"/>
                  <a:pt x="10702" y="3978"/>
                </a:cubicBezTo>
                <a:close/>
                <a:moveTo>
                  <a:pt x="7981" y="12721"/>
                </a:moveTo>
                <a:cubicBezTo>
                  <a:pt x="9852" y="14607"/>
                  <a:pt x="11893" y="16321"/>
                  <a:pt x="12743" y="15464"/>
                </a:cubicBezTo>
                <a:cubicBezTo>
                  <a:pt x="13934" y="14264"/>
                  <a:pt x="14614" y="13235"/>
                  <a:pt x="17335" y="15293"/>
                </a:cubicBezTo>
                <a:cubicBezTo>
                  <a:pt x="20057" y="17521"/>
                  <a:pt x="18016" y="18893"/>
                  <a:pt x="16825" y="20093"/>
                </a:cubicBezTo>
                <a:cubicBezTo>
                  <a:pt x="15465" y="21464"/>
                  <a:pt x="10532" y="20264"/>
                  <a:pt x="5430" y="15121"/>
                </a:cubicBezTo>
                <a:cubicBezTo>
                  <a:pt x="498" y="10150"/>
                  <a:pt x="-863" y="5007"/>
                  <a:pt x="498" y="3635"/>
                </a:cubicBezTo>
                <a:cubicBezTo>
                  <a:pt x="1688" y="2435"/>
                  <a:pt x="3049" y="378"/>
                  <a:pt x="5260" y="3121"/>
                </a:cubicBezTo>
                <a:cubicBezTo>
                  <a:pt x="7471" y="5864"/>
                  <a:pt x="6280" y="6550"/>
                  <a:pt x="5090" y="7750"/>
                </a:cubicBezTo>
                <a:cubicBezTo>
                  <a:pt x="4409" y="8778"/>
                  <a:pt x="6110" y="11007"/>
                  <a:pt x="7981" y="12721"/>
                </a:cubicBezTo>
                <a:cubicBezTo>
                  <a:pt x="7981" y="12721"/>
                  <a:pt x="7981" y="12721"/>
                  <a:pt x="7981" y="12721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9" name="Shape">
            <a:extLst>
              <a:ext uri="{FF2B5EF4-FFF2-40B4-BE49-F238E27FC236}">
                <a16:creationId xmlns:a16="http://schemas.microsoft.com/office/drawing/2014/main" id="{89E6206E-409F-4A15-A16E-EF9E0128B826}"/>
              </a:ext>
            </a:extLst>
          </p:cNvPr>
          <p:cNvSpPr/>
          <p:nvPr/>
        </p:nvSpPr>
        <p:spPr>
          <a:xfrm>
            <a:off x="7043095" y="983943"/>
            <a:ext cx="114301" cy="1714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0080"/>
                </a:moveTo>
                <a:cubicBezTo>
                  <a:pt x="8400" y="10080"/>
                  <a:pt x="6480" y="8800"/>
                  <a:pt x="6480" y="7200"/>
                </a:cubicBezTo>
                <a:cubicBezTo>
                  <a:pt x="6480" y="5600"/>
                  <a:pt x="8400" y="4320"/>
                  <a:pt x="10800" y="4320"/>
                </a:cubicBezTo>
                <a:cubicBezTo>
                  <a:pt x="13200" y="4320"/>
                  <a:pt x="15120" y="5600"/>
                  <a:pt x="15120" y="7200"/>
                </a:cubicBezTo>
                <a:cubicBezTo>
                  <a:pt x="15120" y="8800"/>
                  <a:pt x="13200" y="10080"/>
                  <a:pt x="10800" y="10080"/>
                </a:cubicBezTo>
                <a:close/>
                <a:moveTo>
                  <a:pt x="10800" y="0"/>
                </a:moveTo>
                <a:cubicBezTo>
                  <a:pt x="4800" y="0"/>
                  <a:pt x="0" y="3200"/>
                  <a:pt x="0" y="7200"/>
                </a:cubicBezTo>
                <a:cubicBezTo>
                  <a:pt x="0" y="7520"/>
                  <a:pt x="0" y="8000"/>
                  <a:pt x="240" y="8320"/>
                </a:cubicBezTo>
                <a:cubicBezTo>
                  <a:pt x="720" y="11520"/>
                  <a:pt x="5040" y="17760"/>
                  <a:pt x="10800" y="21600"/>
                </a:cubicBezTo>
                <a:cubicBezTo>
                  <a:pt x="17280" y="16800"/>
                  <a:pt x="19920" y="12000"/>
                  <a:pt x="20880" y="9920"/>
                </a:cubicBezTo>
                <a:cubicBezTo>
                  <a:pt x="21360" y="9120"/>
                  <a:pt x="21600" y="8160"/>
                  <a:pt x="21600" y="7360"/>
                </a:cubicBezTo>
                <a:cubicBezTo>
                  <a:pt x="21600" y="3200"/>
                  <a:pt x="16800" y="0"/>
                  <a:pt x="10800" y="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" name="Shape">
            <a:extLst>
              <a:ext uri="{FF2B5EF4-FFF2-40B4-BE49-F238E27FC236}">
                <a16:creationId xmlns:a16="http://schemas.microsoft.com/office/drawing/2014/main" id="{6054C150-2FA7-48BD-96A8-4073C0815D5F}"/>
              </a:ext>
            </a:extLst>
          </p:cNvPr>
          <p:cNvSpPr/>
          <p:nvPr/>
        </p:nvSpPr>
        <p:spPr>
          <a:xfrm>
            <a:off x="7030393" y="1403045"/>
            <a:ext cx="153673" cy="1600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031" y="12343"/>
                </a:moveTo>
                <a:cubicBezTo>
                  <a:pt x="11603" y="11314"/>
                  <a:pt x="10354" y="9943"/>
                  <a:pt x="9461" y="8229"/>
                </a:cubicBezTo>
                <a:cubicBezTo>
                  <a:pt x="12139" y="6686"/>
                  <a:pt x="14459" y="4800"/>
                  <a:pt x="15709" y="3257"/>
                </a:cubicBezTo>
                <a:cubicBezTo>
                  <a:pt x="16959" y="4114"/>
                  <a:pt x="18030" y="5314"/>
                  <a:pt x="18744" y="6686"/>
                </a:cubicBezTo>
                <a:cubicBezTo>
                  <a:pt x="17851" y="8571"/>
                  <a:pt x="15888" y="10629"/>
                  <a:pt x="13031" y="12343"/>
                </a:cubicBezTo>
                <a:close/>
                <a:moveTo>
                  <a:pt x="3927" y="16457"/>
                </a:moveTo>
                <a:cubicBezTo>
                  <a:pt x="2678" y="15086"/>
                  <a:pt x="1785" y="13371"/>
                  <a:pt x="1607" y="11486"/>
                </a:cubicBezTo>
                <a:cubicBezTo>
                  <a:pt x="3570" y="10971"/>
                  <a:pt x="5712" y="10114"/>
                  <a:pt x="8033" y="8914"/>
                </a:cubicBezTo>
                <a:cubicBezTo>
                  <a:pt x="8926" y="10629"/>
                  <a:pt x="10175" y="12000"/>
                  <a:pt x="11603" y="13200"/>
                </a:cubicBezTo>
                <a:cubicBezTo>
                  <a:pt x="9283" y="14571"/>
                  <a:pt x="6783" y="15600"/>
                  <a:pt x="3927" y="16457"/>
                </a:cubicBezTo>
                <a:close/>
                <a:moveTo>
                  <a:pt x="3213" y="5486"/>
                </a:moveTo>
                <a:cubicBezTo>
                  <a:pt x="3927" y="6000"/>
                  <a:pt x="4641" y="6171"/>
                  <a:pt x="5534" y="6000"/>
                </a:cubicBezTo>
                <a:cubicBezTo>
                  <a:pt x="5891" y="6000"/>
                  <a:pt x="6248" y="5829"/>
                  <a:pt x="6783" y="5657"/>
                </a:cubicBezTo>
                <a:cubicBezTo>
                  <a:pt x="6962" y="6343"/>
                  <a:pt x="7141" y="6857"/>
                  <a:pt x="7319" y="7371"/>
                </a:cubicBezTo>
                <a:cubicBezTo>
                  <a:pt x="5355" y="8400"/>
                  <a:pt x="3392" y="9257"/>
                  <a:pt x="1607" y="9771"/>
                </a:cubicBezTo>
                <a:cubicBezTo>
                  <a:pt x="1785" y="8229"/>
                  <a:pt x="2321" y="6857"/>
                  <a:pt x="3213" y="5486"/>
                </a:cubicBezTo>
                <a:close/>
                <a:moveTo>
                  <a:pt x="7855" y="2057"/>
                </a:moveTo>
                <a:cubicBezTo>
                  <a:pt x="8033" y="2400"/>
                  <a:pt x="8033" y="2571"/>
                  <a:pt x="7855" y="2743"/>
                </a:cubicBezTo>
                <a:cubicBezTo>
                  <a:pt x="7498" y="3600"/>
                  <a:pt x="6427" y="4286"/>
                  <a:pt x="5355" y="4286"/>
                </a:cubicBezTo>
                <a:cubicBezTo>
                  <a:pt x="4998" y="4286"/>
                  <a:pt x="4641" y="4286"/>
                  <a:pt x="4284" y="4114"/>
                </a:cubicBezTo>
                <a:cubicBezTo>
                  <a:pt x="5355" y="3257"/>
                  <a:pt x="6605" y="2571"/>
                  <a:pt x="7855" y="2057"/>
                </a:cubicBezTo>
                <a:close/>
                <a:moveTo>
                  <a:pt x="9461" y="3600"/>
                </a:moveTo>
                <a:cubicBezTo>
                  <a:pt x="9640" y="3086"/>
                  <a:pt x="9640" y="2400"/>
                  <a:pt x="9640" y="1886"/>
                </a:cubicBezTo>
                <a:cubicBezTo>
                  <a:pt x="9997" y="1886"/>
                  <a:pt x="10354" y="1714"/>
                  <a:pt x="10711" y="1714"/>
                </a:cubicBezTo>
                <a:cubicBezTo>
                  <a:pt x="11960" y="1714"/>
                  <a:pt x="13210" y="2057"/>
                  <a:pt x="14281" y="2400"/>
                </a:cubicBezTo>
                <a:cubicBezTo>
                  <a:pt x="13031" y="3771"/>
                  <a:pt x="11246" y="5314"/>
                  <a:pt x="8926" y="6686"/>
                </a:cubicBezTo>
                <a:cubicBezTo>
                  <a:pt x="8747" y="6171"/>
                  <a:pt x="8568" y="5486"/>
                  <a:pt x="8390" y="4971"/>
                </a:cubicBezTo>
                <a:cubicBezTo>
                  <a:pt x="8926" y="4457"/>
                  <a:pt x="9283" y="3943"/>
                  <a:pt x="9461" y="3600"/>
                </a:cubicBezTo>
                <a:close/>
                <a:moveTo>
                  <a:pt x="10711" y="0"/>
                </a:moveTo>
                <a:cubicBezTo>
                  <a:pt x="4820" y="0"/>
                  <a:pt x="0" y="4800"/>
                  <a:pt x="0" y="10457"/>
                </a:cubicBezTo>
                <a:cubicBezTo>
                  <a:pt x="0" y="16286"/>
                  <a:pt x="4820" y="20914"/>
                  <a:pt x="10711" y="20914"/>
                </a:cubicBezTo>
                <a:cubicBezTo>
                  <a:pt x="11068" y="20914"/>
                  <a:pt x="11425" y="20914"/>
                  <a:pt x="11603" y="20914"/>
                </a:cubicBezTo>
                <a:lnTo>
                  <a:pt x="11782" y="20914"/>
                </a:lnTo>
                <a:lnTo>
                  <a:pt x="11782" y="20743"/>
                </a:lnTo>
                <a:lnTo>
                  <a:pt x="11603" y="19543"/>
                </a:lnTo>
                <a:lnTo>
                  <a:pt x="11603" y="19371"/>
                </a:lnTo>
                <a:lnTo>
                  <a:pt x="11425" y="19371"/>
                </a:lnTo>
                <a:cubicBezTo>
                  <a:pt x="11246" y="19371"/>
                  <a:pt x="11246" y="19371"/>
                  <a:pt x="11068" y="19371"/>
                </a:cubicBezTo>
                <a:cubicBezTo>
                  <a:pt x="10889" y="19371"/>
                  <a:pt x="10711" y="19371"/>
                  <a:pt x="10711" y="19371"/>
                </a:cubicBezTo>
                <a:cubicBezTo>
                  <a:pt x="8747" y="19371"/>
                  <a:pt x="6962" y="18686"/>
                  <a:pt x="5355" y="17657"/>
                </a:cubicBezTo>
                <a:cubicBezTo>
                  <a:pt x="12139" y="15257"/>
                  <a:pt x="17137" y="12000"/>
                  <a:pt x="19458" y="8571"/>
                </a:cubicBezTo>
                <a:cubicBezTo>
                  <a:pt x="19636" y="9257"/>
                  <a:pt x="19815" y="9943"/>
                  <a:pt x="19815" y="10457"/>
                </a:cubicBezTo>
                <a:cubicBezTo>
                  <a:pt x="19815" y="12514"/>
                  <a:pt x="19101" y="14743"/>
                  <a:pt x="17494" y="16286"/>
                </a:cubicBezTo>
                <a:lnTo>
                  <a:pt x="17316" y="16457"/>
                </a:lnTo>
                <a:lnTo>
                  <a:pt x="17494" y="16629"/>
                </a:lnTo>
                <a:lnTo>
                  <a:pt x="18565" y="17314"/>
                </a:lnTo>
                <a:lnTo>
                  <a:pt x="18744" y="17486"/>
                </a:lnTo>
                <a:lnTo>
                  <a:pt x="18922" y="17314"/>
                </a:lnTo>
                <a:cubicBezTo>
                  <a:pt x="20529" y="15429"/>
                  <a:pt x="21600" y="13029"/>
                  <a:pt x="21600" y="10457"/>
                </a:cubicBezTo>
                <a:cubicBezTo>
                  <a:pt x="21422" y="4800"/>
                  <a:pt x="16602" y="0"/>
                  <a:pt x="10711" y="0"/>
                </a:cubicBezTo>
                <a:close/>
                <a:moveTo>
                  <a:pt x="13031" y="16114"/>
                </a:moveTo>
                <a:lnTo>
                  <a:pt x="12674" y="15943"/>
                </a:lnTo>
                <a:lnTo>
                  <a:pt x="12674" y="16286"/>
                </a:lnTo>
                <a:lnTo>
                  <a:pt x="12674" y="21086"/>
                </a:lnTo>
                <a:lnTo>
                  <a:pt x="12674" y="21600"/>
                </a:lnTo>
                <a:lnTo>
                  <a:pt x="13031" y="21257"/>
                </a:lnTo>
                <a:lnTo>
                  <a:pt x="14281" y="19714"/>
                </a:lnTo>
                <a:lnTo>
                  <a:pt x="15174" y="20914"/>
                </a:lnTo>
                <a:lnTo>
                  <a:pt x="15174" y="20914"/>
                </a:lnTo>
                <a:lnTo>
                  <a:pt x="16602" y="20914"/>
                </a:lnTo>
                <a:lnTo>
                  <a:pt x="16423" y="20571"/>
                </a:lnTo>
                <a:lnTo>
                  <a:pt x="15352" y="18857"/>
                </a:lnTo>
                <a:lnTo>
                  <a:pt x="17316" y="18343"/>
                </a:lnTo>
                <a:lnTo>
                  <a:pt x="17851" y="18171"/>
                </a:lnTo>
                <a:lnTo>
                  <a:pt x="17494" y="18000"/>
                </a:lnTo>
                <a:cubicBezTo>
                  <a:pt x="17494" y="18000"/>
                  <a:pt x="13031" y="16114"/>
                  <a:pt x="13031" y="16114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06A8DC5-A5CB-4E5D-BDDC-F6EB83725157}"/>
              </a:ext>
            </a:extLst>
          </p:cNvPr>
          <p:cNvSpPr txBox="1"/>
          <p:nvPr/>
        </p:nvSpPr>
        <p:spPr>
          <a:xfrm>
            <a:off x="977653" y="2791324"/>
            <a:ext cx="6274295" cy="34881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just"/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dolore magna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exercitation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ullamco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nisi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Duis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irure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reprehenderit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cillum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fugiat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pariatur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Excepteur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occaecat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cupidatat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proident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culpa qui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officia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deserunt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mollit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laborum</a:t>
            </a: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b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dolore magna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exercitation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ullamco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nisi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Duis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irure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reprehenderit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cillum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fugiat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pariatur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Excepteur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occaecat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cupidatat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proident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culpa qui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officia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deserunt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mollit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laborum</a:t>
            </a: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b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dolore magna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exercitation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ullamco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nisi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Duis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irure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reprehenderit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cillum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fugiat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pariatur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Excepteur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occaecat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cupidatat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proident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culpa qui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officia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deserunt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mollit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laborum</a:t>
            </a: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indent="0" algn="just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1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Gill San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7AA539F-2332-41BD-95E6-DA25B2CC56E7}"/>
              </a:ext>
            </a:extLst>
          </p:cNvPr>
          <p:cNvSpPr txBox="1"/>
          <p:nvPr/>
        </p:nvSpPr>
        <p:spPr>
          <a:xfrm>
            <a:off x="977653" y="6747068"/>
            <a:ext cx="6274295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en-ID" sz="12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John Day</a:t>
            </a:r>
            <a:endParaRPr lang="en-ID" sz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/>
            <a:r>
              <a:rPr lang="en-ID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Your Tittle Here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53A00B9-0C19-43FA-B499-4054533F8F0B}"/>
              </a:ext>
            </a:extLst>
          </p:cNvPr>
          <p:cNvSpPr txBox="1"/>
          <p:nvPr/>
        </p:nvSpPr>
        <p:spPr>
          <a:xfrm>
            <a:off x="995318" y="1618541"/>
            <a:ext cx="1412246" cy="30264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300" b="1" i="0" u="none" strike="noStrike" cap="none" spc="0" normalizeH="0" baseline="0" dirty="0">
                <a:ln>
                  <a:noFill/>
                </a:ln>
                <a:solidFill>
                  <a:srgbClr val="333333"/>
                </a:solidFill>
                <a:effectLst/>
                <a:uFillTx/>
                <a:latin typeface="Orbitron"/>
                <a:ea typeface="+mn-ea"/>
                <a:cs typeface="+mn-cs"/>
                <a:sym typeface="Orbitron"/>
                <a:rtl val="0"/>
              </a:rPr>
              <a:t>BRAND NAME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C0CA64A-44EF-4127-A2BB-9290D24E135C}"/>
              </a:ext>
            </a:extLst>
          </p:cNvPr>
          <p:cNvSpPr txBox="1"/>
          <p:nvPr/>
        </p:nvSpPr>
        <p:spPr>
          <a:xfrm>
            <a:off x="1362855" y="1832676"/>
            <a:ext cx="677173" cy="19492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600" b="1" i="0" u="none" strike="noStrike" cap="none" spc="121" normalizeH="0" baseline="0" dirty="0">
                <a:ln>
                  <a:noFill/>
                </a:ln>
                <a:solidFill>
                  <a:srgbClr val="006CED"/>
                </a:solidFill>
                <a:effectLst/>
                <a:uFillTx/>
                <a:latin typeface="Orbitron"/>
                <a:ea typeface="+mn-ea"/>
                <a:cs typeface="+mn-cs"/>
                <a:sym typeface="Orbitron"/>
                <a:rtl val="0"/>
              </a:rPr>
              <a:t>SECURITY</a:t>
            </a:r>
          </a:p>
        </p:txBody>
      </p:sp>
      <p:grpSp>
        <p:nvGrpSpPr>
          <p:cNvPr id="17" name="Group">
            <a:extLst>
              <a:ext uri="{FF2B5EF4-FFF2-40B4-BE49-F238E27FC236}">
                <a16:creationId xmlns:a16="http://schemas.microsoft.com/office/drawing/2014/main" id="{90D1BEF3-7C04-4625-9462-A1477BB14867}"/>
              </a:ext>
            </a:extLst>
          </p:cNvPr>
          <p:cNvGrpSpPr/>
          <p:nvPr/>
        </p:nvGrpSpPr>
        <p:grpSpPr>
          <a:xfrm>
            <a:off x="1245666" y="611879"/>
            <a:ext cx="911551" cy="900250"/>
            <a:chOff x="0" y="0"/>
            <a:chExt cx="5388723" cy="5321916"/>
          </a:xfrm>
        </p:grpSpPr>
        <p:sp>
          <p:nvSpPr>
            <p:cNvPr id="18" name="Shape">
              <a:extLst>
                <a:ext uri="{FF2B5EF4-FFF2-40B4-BE49-F238E27FC236}">
                  <a16:creationId xmlns:a16="http://schemas.microsoft.com/office/drawing/2014/main" id="{58BCC7A1-59EF-472E-99D6-39802DA57B8C}"/>
                </a:ext>
              </a:extLst>
            </p:cNvPr>
            <p:cNvSpPr/>
            <p:nvPr/>
          </p:nvSpPr>
          <p:spPr>
            <a:xfrm>
              <a:off x="-1" y="-1"/>
              <a:ext cx="5388725" cy="53168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54" h="21537" extrusionOk="0">
                  <a:moveTo>
                    <a:pt x="20460" y="3068"/>
                  </a:moveTo>
                  <a:cubicBezTo>
                    <a:pt x="20382" y="2151"/>
                    <a:pt x="19767" y="1381"/>
                    <a:pt x="18932" y="1132"/>
                  </a:cubicBezTo>
                  <a:cubicBezTo>
                    <a:pt x="16547" y="422"/>
                    <a:pt x="13541" y="0"/>
                    <a:pt x="10278" y="0"/>
                  </a:cubicBezTo>
                  <a:cubicBezTo>
                    <a:pt x="7012" y="0"/>
                    <a:pt x="4006" y="425"/>
                    <a:pt x="1622" y="1133"/>
                  </a:cubicBezTo>
                  <a:cubicBezTo>
                    <a:pt x="786" y="1382"/>
                    <a:pt x="170" y="2152"/>
                    <a:pt x="92" y="3071"/>
                  </a:cubicBezTo>
                  <a:cubicBezTo>
                    <a:pt x="-522" y="10311"/>
                    <a:pt x="1847" y="17813"/>
                    <a:pt x="9426" y="21348"/>
                  </a:cubicBezTo>
                  <a:cubicBezTo>
                    <a:pt x="9967" y="21600"/>
                    <a:pt x="10588" y="21600"/>
                    <a:pt x="11129" y="21348"/>
                  </a:cubicBezTo>
                  <a:cubicBezTo>
                    <a:pt x="18712" y="17813"/>
                    <a:pt x="21078" y="10309"/>
                    <a:pt x="20460" y="306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9B2FF"/>
                </a:gs>
                <a:gs pos="100000">
                  <a:srgbClr val="6C81FF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dirty="0"/>
            </a:p>
          </p:txBody>
        </p:sp>
        <p:sp>
          <p:nvSpPr>
            <p:cNvPr id="19" name="Shape">
              <a:extLst>
                <a:ext uri="{FF2B5EF4-FFF2-40B4-BE49-F238E27FC236}">
                  <a16:creationId xmlns:a16="http://schemas.microsoft.com/office/drawing/2014/main" id="{452A51D5-67FC-4002-9C84-79DB80E8533C}"/>
                </a:ext>
              </a:extLst>
            </p:cNvPr>
            <p:cNvSpPr/>
            <p:nvPr/>
          </p:nvSpPr>
          <p:spPr>
            <a:xfrm>
              <a:off x="1371599" y="1015999"/>
              <a:ext cx="2653490" cy="25546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43" h="21529" extrusionOk="0">
                  <a:moveTo>
                    <a:pt x="21395" y="8346"/>
                  </a:moveTo>
                  <a:cubicBezTo>
                    <a:pt x="21300" y="8013"/>
                    <a:pt x="21083" y="7756"/>
                    <a:pt x="20795" y="7621"/>
                  </a:cubicBezTo>
                  <a:cubicBezTo>
                    <a:pt x="20699" y="7576"/>
                    <a:pt x="20595" y="7544"/>
                    <a:pt x="20484" y="7528"/>
                  </a:cubicBezTo>
                  <a:cubicBezTo>
                    <a:pt x="18651" y="7255"/>
                    <a:pt x="16817" y="6982"/>
                    <a:pt x="14984" y="6710"/>
                  </a:cubicBezTo>
                  <a:cubicBezTo>
                    <a:pt x="14589" y="6651"/>
                    <a:pt x="14276" y="6402"/>
                    <a:pt x="14118" y="6020"/>
                  </a:cubicBezTo>
                  <a:cubicBezTo>
                    <a:pt x="13472" y="4462"/>
                    <a:pt x="12825" y="2904"/>
                    <a:pt x="12179" y="1345"/>
                  </a:cubicBezTo>
                  <a:cubicBezTo>
                    <a:pt x="12090" y="1131"/>
                    <a:pt x="12001" y="916"/>
                    <a:pt x="11912" y="701"/>
                  </a:cubicBezTo>
                  <a:cubicBezTo>
                    <a:pt x="11735" y="275"/>
                    <a:pt x="11360" y="12"/>
                    <a:pt x="10915" y="1"/>
                  </a:cubicBezTo>
                  <a:cubicBezTo>
                    <a:pt x="10849" y="-1"/>
                    <a:pt x="10785" y="4"/>
                    <a:pt x="10722" y="13"/>
                  </a:cubicBezTo>
                  <a:cubicBezTo>
                    <a:pt x="10659" y="4"/>
                    <a:pt x="10595" y="-1"/>
                    <a:pt x="10529" y="1"/>
                  </a:cubicBezTo>
                  <a:cubicBezTo>
                    <a:pt x="10084" y="12"/>
                    <a:pt x="9709" y="275"/>
                    <a:pt x="9532" y="701"/>
                  </a:cubicBezTo>
                  <a:cubicBezTo>
                    <a:pt x="9443" y="916"/>
                    <a:pt x="9354" y="1131"/>
                    <a:pt x="9265" y="1345"/>
                  </a:cubicBezTo>
                  <a:cubicBezTo>
                    <a:pt x="8619" y="2904"/>
                    <a:pt x="7972" y="4462"/>
                    <a:pt x="7326" y="6020"/>
                  </a:cubicBezTo>
                  <a:cubicBezTo>
                    <a:pt x="7168" y="6402"/>
                    <a:pt x="6855" y="6651"/>
                    <a:pt x="6460" y="6710"/>
                  </a:cubicBezTo>
                  <a:cubicBezTo>
                    <a:pt x="4627" y="6982"/>
                    <a:pt x="2793" y="7255"/>
                    <a:pt x="960" y="7528"/>
                  </a:cubicBezTo>
                  <a:cubicBezTo>
                    <a:pt x="849" y="7544"/>
                    <a:pt x="745" y="7576"/>
                    <a:pt x="649" y="7621"/>
                  </a:cubicBezTo>
                  <a:cubicBezTo>
                    <a:pt x="361" y="7756"/>
                    <a:pt x="144" y="8013"/>
                    <a:pt x="49" y="8346"/>
                  </a:cubicBezTo>
                  <a:cubicBezTo>
                    <a:pt x="-78" y="8791"/>
                    <a:pt x="46" y="9244"/>
                    <a:pt x="380" y="9551"/>
                  </a:cubicBezTo>
                  <a:cubicBezTo>
                    <a:pt x="1770" y="10828"/>
                    <a:pt x="3159" y="12105"/>
                    <a:pt x="4549" y="13382"/>
                  </a:cubicBezTo>
                  <a:cubicBezTo>
                    <a:pt x="4848" y="13657"/>
                    <a:pt x="4978" y="14044"/>
                    <a:pt x="4910" y="14454"/>
                  </a:cubicBezTo>
                  <a:cubicBezTo>
                    <a:pt x="4592" y="16357"/>
                    <a:pt x="4274" y="18260"/>
                    <a:pt x="3957" y="20163"/>
                  </a:cubicBezTo>
                  <a:cubicBezTo>
                    <a:pt x="3880" y="20620"/>
                    <a:pt x="4055" y="21055"/>
                    <a:pt x="4421" y="21319"/>
                  </a:cubicBezTo>
                  <a:cubicBezTo>
                    <a:pt x="4788" y="21583"/>
                    <a:pt x="5240" y="21599"/>
                    <a:pt x="5623" y="21363"/>
                  </a:cubicBezTo>
                  <a:cubicBezTo>
                    <a:pt x="7217" y="20379"/>
                    <a:pt x="8811" y="19396"/>
                    <a:pt x="10405" y="18412"/>
                  </a:cubicBezTo>
                  <a:cubicBezTo>
                    <a:pt x="10406" y="18411"/>
                    <a:pt x="10407" y="18411"/>
                    <a:pt x="10408" y="18410"/>
                  </a:cubicBezTo>
                  <a:cubicBezTo>
                    <a:pt x="10601" y="18292"/>
                    <a:pt x="10843" y="18292"/>
                    <a:pt x="11036" y="18410"/>
                  </a:cubicBezTo>
                  <a:cubicBezTo>
                    <a:pt x="11037" y="18411"/>
                    <a:pt x="11038" y="18411"/>
                    <a:pt x="11039" y="18412"/>
                  </a:cubicBezTo>
                  <a:cubicBezTo>
                    <a:pt x="12633" y="19396"/>
                    <a:pt x="14227" y="20379"/>
                    <a:pt x="15821" y="21363"/>
                  </a:cubicBezTo>
                  <a:cubicBezTo>
                    <a:pt x="16204" y="21599"/>
                    <a:pt x="16656" y="21583"/>
                    <a:pt x="17023" y="21319"/>
                  </a:cubicBezTo>
                  <a:cubicBezTo>
                    <a:pt x="17389" y="21055"/>
                    <a:pt x="17564" y="20620"/>
                    <a:pt x="17487" y="20163"/>
                  </a:cubicBezTo>
                  <a:cubicBezTo>
                    <a:pt x="17170" y="18260"/>
                    <a:pt x="16852" y="16357"/>
                    <a:pt x="16534" y="14454"/>
                  </a:cubicBezTo>
                  <a:cubicBezTo>
                    <a:pt x="16466" y="14044"/>
                    <a:pt x="16596" y="13657"/>
                    <a:pt x="16895" y="13382"/>
                  </a:cubicBezTo>
                  <a:cubicBezTo>
                    <a:pt x="18285" y="12105"/>
                    <a:pt x="19674" y="10828"/>
                    <a:pt x="21064" y="9551"/>
                  </a:cubicBezTo>
                  <a:cubicBezTo>
                    <a:pt x="21398" y="9244"/>
                    <a:pt x="21522" y="8791"/>
                    <a:pt x="21395" y="8346"/>
                  </a:cubicBezTo>
                  <a:close/>
                </a:path>
              </a:pathLst>
            </a:custGeom>
            <a:solidFill>
              <a:srgbClr val="393939">
                <a:alpha val="26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0" name="Shape">
              <a:extLst>
                <a:ext uri="{FF2B5EF4-FFF2-40B4-BE49-F238E27FC236}">
                  <a16:creationId xmlns:a16="http://schemas.microsoft.com/office/drawing/2014/main" id="{7670DB22-406F-46A5-B393-06D2B006C7DC}"/>
                </a:ext>
              </a:extLst>
            </p:cNvPr>
            <p:cNvSpPr/>
            <p:nvPr/>
          </p:nvSpPr>
          <p:spPr>
            <a:xfrm>
              <a:off x="0" y="1193799"/>
              <a:ext cx="5388567" cy="41281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76" h="21519" extrusionOk="0">
                  <a:moveTo>
                    <a:pt x="11575" y="20236"/>
                  </a:moveTo>
                  <a:cubicBezTo>
                    <a:pt x="11012" y="20561"/>
                    <a:pt x="10367" y="20561"/>
                    <a:pt x="9804" y="20236"/>
                  </a:cubicBezTo>
                  <a:cubicBezTo>
                    <a:pt x="2847" y="16221"/>
                    <a:pt x="111" y="8228"/>
                    <a:pt x="4" y="0"/>
                  </a:cubicBezTo>
                  <a:cubicBezTo>
                    <a:pt x="-112" y="8588"/>
                    <a:pt x="2554" y="17091"/>
                    <a:pt x="9804" y="21275"/>
                  </a:cubicBezTo>
                  <a:cubicBezTo>
                    <a:pt x="10367" y="21600"/>
                    <a:pt x="11012" y="21600"/>
                    <a:pt x="11575" y="21275"/>
                  </a:cubicBezTo>
                  <a:cubicBezTo>
                    <a:pt x="18823" y="17094"/>
                    <a:pt x="21488" y="8598"/>
                    <a:pt x="21373" y="16"/>
                  </a:cubicBezTo>
                  <a:cubicBezTo>
                    <a:pt x="21265" y="8238"/>
                    <a:pt x="18530" y="16224"/>
                    <a:pt x="11575" y="2023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9B2FF"/>
                </a:gs>
                <a:gs pos="100000">
                  <a:srgbClr val="6C81FF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1" name="Shape">
              <a:extLst>
                <a:ext uri="{FF2B5EF4-FFF2-40B4-BE49-F238E27FC236}">
                  <a16:creationId xmlns:a16="http://schemas.microsoft.com/office/drawing/2014/main" id="{197ECB04-EC8C-43EE-8521-E7D8700F7B2E}"/>
                </a:ext>
              </a:extLst>
            </p:cNvPr>
            <p:cNvSpPr/>
            <p:nvPr/>
          </p:nvSpPr>
          <p:spPr>
            <a:xfrm>
              <a:off x="1371600" y="990599"/>
              <a:ext cx="2641182" cy="25427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43" h="21529" extrusionOk="0">
                  <a:moveTo>
                    <a:pt x="21395" y="8346"/>
                  </a:moveTo>
                  <a:cubicBezTo>
                    <a:pt x="21300" y="8013"/>
                    <a:pt x="21083" y="7756"/>
                    <a:pt x="20795" y="7621"/>
                  </a:cubicBezTo>
                  <a:cubicBezTo>
                    <a:pt x="20699" y="7576"/>
                    <a:pt x="20595" y="7544"/>
                    <a:pt x="20484" y="7528"/>
                  </a:cubicBezTo>
                  <a:cubicBezTo>
                    <a:pt x="18651" y="7255"/>
                    <a:pt x="16817" y="6982"/>
                    <a:pt x="14984" y="6710"/>
                  </a:cubicBezTo>
                  <a:cubicBezTo>
                    <a:pt x="14589" y="6651"/>
                    <a:pt x="14276" y="6402"/>
                    <a:pt x="14118" y="6020"/>
                  </a:cubicBezTo>
                  <a:cubicBezTo>
                    <a:pt x="13472" y="4462"/>
                    <a:pt x="12825" y="2904"/>
                    <a:pt x="12179" y="1345"/>
                  </a:cubicBezTo>
                  <a:cubicBezTo>
                    <a:pt x="12090" y="1131"/>
                    <a:pt x="12001" y="916"/>
                    <a:pt x="11912" y="701"/>
                  </a:cubicBezTo>
                  <a:cubicBezTo>
                    <a:pt x="11735" y="275"/>
                    <a:pt x="11360" y="12"/>
                    <a:pt x="10915" y="1"/>
                  </a:cubicBezTo>
                  <a:cubicBezTo>
                    <a:pt x="10849" y="-1"/>
                    <a:pt x="10785" y="4"/>
                    <a:pt x="10722" y="13"/>
                  </a:cubicBezTo>
                  <a:cubicBezTo>
                    <a:pt x="10659" y="4"/>
                    <a:pt x="10595" y="-1"/>
                    <a:pt x="10529" y="1"/>
                  </a:cubicBezTo>
                  <a:cubicBezTo>
                    <a:pt x="10084" y="12"/>
                    <a:pt x="9709" y="275"/>
                    <a:pt x="9532" y="701"/>
                  </a:cubicBezTo>
                  <a:cubicBezTo>
                    <a:pt x="9443" y="916"/>
                    <a:pt x="9354" y="1131"/>
                    <a:pt x="9265" y="1345"/>
                  </a:cubicBezTo>
                  <a:cubicBezTo>
                    <a:pt x="8619" y="2904"/>
                    <a:pt x="7972" y="4462"/>
                    <a:pt x="7326" y="6020"/>
                  </a:cubicBezTo>
                  <a:cubicBezTo>
                    <a:pt x="7168" y="6402"/>
                    <a:pt x="6855" y="6651"/>
                    <a:pt x="6460" y="6710"/>
                  </a:cubicBezTo>
                  <a:cubicBezTo>
                    <a:pt x="4627" y="6982"/>
                    <a:pt x="2793" y="7255"/>
                    <a:pt x="960" y="7528"/>
                  </a:cubicBezTo>
                  <a:cubicBezTo>
                    <a:pt x="849" y="7544"/>
                    <a:pt x="745" y="7576"/>
                    <a:pt x="649" y="7621"/>
                  </a:cubicBezTo>
                  <a:cubicBezTo>
                    <a:pt x="361" y="7756"/>
                    <a:pt x="144" y="8013"/>
                    <a:pt x="49" y="8346"/>
                  </a:cubicBezTo>
                  <a:cubicBezTo>
                    <a:pt x="-78" y="8791"/>
                    <a:pt x="46" y="9244"/>
                    <a:pt x="380" y="9551"/>
                  </a:cubicBezTo>
                  <a:cubicBezTo>
                    <a:pt x="1770" y="10828"/>
                    <a:pt x="3159" y="12105"/>
                    <a:pt x="4549" y="13382"/>
                  </a:cubicBezTo>
                  <a:cubicBezTo>
                    <a:pt x="4848" y="13657"/>
                    <a:pt x="4978" y="14044"/>
                    <a:pt x="4910" y="14454"/>
                  </a:cubicBezTo>
                  <a:cubicBezTo>
                    <a:pt x="4592" y="16357"/>
                    <a:pt x="4274" y="18260"/>
                    <a:pt x="3957" y="20163"/>
                  </a:cubicBezTo>
                  <a:cubicBezTo>
                    <a:pt x="3880" y="20620"/>
                    <a:pt x="4055" y="21055"/>
                    <a:pt x="4421" y="21319"/>
                  </a:cubicBezTo>
                  <a:cubicBezTo>
                    <a:pt x="4788" y="21583"/>
                    <a:pt x="5240" y="21599"/>
                    <a:pt x="5623" y="21363"/>
                  </a:cubicBezTo>
                  <a:cubicBezTo>
                    <a:pt x="7217" y="20379"/>
                    <a:pt x="8811" y="19396"/>
                    <a:pt x="10405" y="18412"/>
                  </a:cubicBezTo>
                  <a:cubicBezTo>
                    <a:pt x="10406" y="18411"/>
                    <a:pt x="10407" y="18411"/>
                    <a:pt x="10408" y="18410"/>
                  </a:cubicBezTo>
                  <a:cubicBezTo>
                    <a:pt x="10601" y="18292"/>
                    <a:pt x="10843" y="18292"/>
                    <a:pt x="11036" y="18410"/>
                  </a:cubicBezTo>
                  <a:cubicBezTo>
                    <a:pt x="11037" y="18411"/>
                    <a:pt x="11038" y="18411"/>
                    <a:pt x="11039" y="18412"/>
                  </a:cubicBezTo>
                  <a:cubicBezTo>
                    <a:pt x="12633" y="19396"/>
                    <a:pt x="14227" y="20379"/>
                    <a:pt x="15821" y="21363"/>
                  </a:cubicBezTo>
                  <a:cubicBezTo>
                    <a:pt x="16204" y="21599"/>
                    <a:pt x="16656" y="21583"/>
                    <a:pt x="17023" y="21319"/>
                  </a:cubicBezTo>
                  <a:cubicBezTo>
                    <a:pt x="17389" y="21055"/>
                    <a:pt x="17564" y="20620"/>
                    <a:pt x="17487" y="20163"/>
                  </a:cubicBezTo>
                  <a:cubicBezTo>
                    <a:pt x="17170" y="18260"/>
                    <a:pt x="16852" y="16357"/>
                    <a:pt x="16534" y="14454"/>
                  </a:cubicBezTo>
                  <a:cubicBezTo>
                    <a:pt x="16466" y="14044"/>
                    <a:pt x="16596" y="13657"/>
                    <a:pt x="16895" y="13382"/>
                  </a:cubicBezTo>
                  <a:cubicBezTo>
                    <a:pt x="18285" y="12105"/>
                    <a:pt x="19674" y="10828"/>
                    <a:pt x="21064" y="9551"/>
                  </a:cubicBezTo>
                  <a:cubicBezTo>
                    <a:pt x="21398" y="9244"/>
                    <a:pt x="21522" y="8791"/>
                    <a:pt x="21395" y="834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2" name="Shape">
              <a:extLst>
                <a:ext uri="{FF2B5EF4-FFF2-40B4-BE49-F238E27FC236}">
                  <a16:creationId xmlns:a16="http://schemas.microsoft.com/office/drawing/2014/main" id="{D9439176-6F7C-423B-943B-E59C3EE093D2}"/>
                </a:ext>
              </a:extLst>
            </p:cNvPr>
            <p:cNvSpPr/>
            <p:nvPr/>
          </p:nvSpPr>
          <p:spPr>
            <a:xfrm>
              <a:off x="1409700" y="1041400"/>
              <a:ext cx="2559980" cy="24616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86" h="21548" extrusionOk="0">
                  <a:moveTo>
                    <a:pt x="21450" y="8375"/>
                  </a:moveTo>
                  <a:cubicBezTo>
                    <a:pt x="21381" y="8134"/>
                    <a:pt x="21227" y="7947"/>
                    <a:pt x="21016" y="7848"/>
                  </a:cubicBezTo>
                  <a:cubicBezTo>
                    <a:pt x="20945" y="7814"/>
                    <a:pt x="20868" y="7791"/>
                    <a:pt x="20787" y="7780"/>
                  </a:cubicBezTo>
                  <a:lnTo>
                    <a:pt x="15101" y="6933"/>
                  </a:lnTo>
                  <a:cubicBezTo>
                    <a:pt x="14575" y="6855"/>
                    <a:pt x="14152" y="6518"/>
                    <a:pt x="13941" y="6010"/>
                  </a:cubicBezTo>
                  <a:lnTo>
                    <a:pt x="11661" y="511"/>
                  </a:lnTo>
                  <a:cubicBezTo>
                    <a:pt x="11532" y="199"/>
                    <a:pt x="11260" y="9"/>
                    <a:pt x="10934" y="0"/>
                  </a:cubicBezTo>
                  <a:cubicBezTo>
                    <a:pt x="10888" y="-1"/>
                    <a:pt x="10841" y="2"/>
                    <a:pt x="10791" y="10"/>
                  </a:cubicBezTo>
                  <a:lnTo>
                    <a:pt x="10743" y="17"/>
                  </a:lnTo>
                  <a:lnTo>
                    <a:pt x="10695" y="10"/>
                  </a:lnTo>
                  <a:cubicBezTo>
                    <a:pt x="10645" y="2"/>
                    <a:pt x="10598" y="-1"/>
                    <a:pt x="10551" y="0"/>
                  </a:cubicBezTo>
                  <a:cubicBezTo>
                    <a:pt x="10226" y="9"/>
                    <a:pt x="9954" y="199"/>
                    <a:pt x="9825" y="511"/>
                  </a:cubicBezTo>
                  <a:lnTo>
                    <a:pt x="7544" y="6010"/>
                  </a:lnTo>
                  <a:cubicBezTo>
                    <a:pt x="7334" y="6518"/>
                    <a:pt x="6911" y="6855"/>
                    <a:pt x="6385" y="6933"/>
                  </a:cubicBezTo>
                  <a:lnTo>
                    <a:pt x="699" y="7780"/>
                  </a:lnTo>
                  <a:cubicBezTo>
                    <a:pt x="618" y="7791"/>
                    <a:pt x="541" y="7814"/>
                    <a:pt x="470" y="7848"/>
                  </a:cubicBezTo>
                  <a:cubicBezTo>
                    <a:pt x="259" y="7947"/>
                    <a:pt x="105" y="8134"/>
                    <a:pt x="36" y="8375"/>
                  </a:cubicBezTo>
                  <a:cubicBezTo>
                    <a:pt x="-57" y="8701"/>
                    <a:pt x="33" y="9029"/>
                    <a:pt x="277" y="9253"/>
                  </a:cubicBezTo>
                  <a:lnTo>
                    <a:pt x="4586" y="13214"/>
                  </a:lnTo>
                  <a:cubicBezTo>
                    <a:pt x="4984" y="13581"/>
                    <a:pt x="5160" y="14103"/>
                    <a:pt x="5070" y="14649"/>
                  </a:cubicBezTo>
                  <a:lnTo>
                    <a:pt x="4084" y="20552"/>
                  </a:lnTo>
                  <a:cubicBezTo>
                    <a:pt x="4029" y="20886"/>
                    <a:pt x="4155" y="21201"/>
                    <a:pt x="4423" y="21394"/>
                  </a:cubicBezTo>
                  <a:cubicBezTo>
                    <a:pt x="4691" y="21587"/>
                    <a:pt x="5018" y="21599"/>
                    <a:pt x="5298" y="21426"/>
                  </a:cubicBezTo>
                  <a:lnTo>
                    <a:pt x="10255" y="18368"/>
                  </a:lnTo>
                  <a:cubicBezTo>
                    <a:pt x="10556" y="18188"/>
                    <a:pt x="10927" y="18187"/>
                    <a:pt x="11228" y="18366"/>
                  </a:cubicBezTo>
                  <a:lnTo>
                    <a:pt x="11252" y="18381"/>
                  </a:lnTo>
                  <a:lnTo>
                    <a:pt x="16188" y="21426"/>
                  </a:lnTo>
                  <a:cubicBezTo>
                    <a:pt x="16468" y="21599"/>
                    <a:pt x="16795" y="21587"/>
                    <a:pt x="17063" y="21394"/>
                  </a:cubicBezTo>
                  <a:cubicBezTo>
                    <a:pt x="17331" y="21201"/>
                    <a:pt x="17457" y="20886"/>
                    <a:pt x="17402" y="20552"/>
                  </a:cubicBezTo>
                  <a:lnTo>
                    <a:pt x="16416" y="14649"/>
                  </a:lnTo>
                  <a:cubicBezTo>
                    <a:pt x="16326" y="14103"/>
                    <a:pt x="16502" y="13581"/>
                    <a:pt x="16899" y="13215"/>
                  </a:cubicBezTo>
                  <a:lnTo>
                    <a:pt x="21209" y="9254"/>
                  </a:lnTo>
                  <a:cubicBezTo>
                    <a:pt x="21453" y="9029"/>
                    <a:pt x="21543" y="8701"/>
                    <a:pt x="21450" y="8376"/>
                  </a:cubicBezTo>
                  <a:cubicBezTo>
                    <a:pt x="21450" y="8376"/>
                    <a:pt x="21450" y="8375"/>
                    <a:pt x="21450" y="837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>
                    <a:alpha val="30000"/>
                  </a:srgbClr>
                </a:gs>
                <a:gs pos="100000">
                  <a:srgbClr val="000000">
                    <a:alpha val="30000"/>
                  </a:srgbClr>
                </a:gs>
              </a:gsLst>
              <a:lin ang="18165834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3" name="Shape">
              <a:extLst>
                <a:ext uri="{FF2B5EF4-FFF2-40B4-BE49-F238E27FC236}">
                  <a16:creationId xmlns:a16="http://schemas.microsoft.com/office/drawing/2014/main" id="{4D917D73-C2DE-4E28-A0D1-94EE173CF1A9}"/>
                </a:ext>
              </a:extLst>
            </p:cNvPr>
            <p:cNvSpPr/>
            <p:nvPr/>
          </p:nvSpPr>
          <p:spPr>
            <a:xfrm>
              <a:off x="50800" y="63499"/>
              <a:ext cx="5275023" cy="22320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30" h="21600" extrusionOk="0">
                  <a:moveTo>
                    <a:pt x="19964" y="2685"/>
                  </a:moveTo>
                  <a:cubicBezTo>
                    <a:pt x="17323" y="928"/>
                    <a:pt x="14142" y="0"/>
                    <a:pt x="10766" y="0"/>
                  </a:cubicBezTo>
                  <a:cubicBezTo>
                    <a:pt x="7397" y="0"/>
                    <a:pt x="4216" y="929"/>
                    <a:pt x="1566" y="2687"/>
                  </a:cubicBezTo>
                  <a:cubicBezTo>
                    <a:pt x="762" y="3221"/>
                    <a:pt x="172" y="4888"/>
                    <a:pt x="98" y="6836"/>
                  </a:cubicBezTo>
                  <a:cubicBezTo>
                    <a:pt x="-35" y="10333"/>
                    <a:pt x="-32" y="13783"/>
                    <a:pt x="106" y="17097"/>
                  </a:cubicBezTo>
                  <a:cubicBezTo>
                    <a:pt x="3123" y="20002"/>
                    <a:pt x="6902" y="21600"/>
                    <a:pt x="10765" y="21600"/>
                  </a:cubicBezTo>
                  <a:cubicBezTo>
                    <a:pt x="14629" y="21600"/>
                    <a:pt x="18408" y="20002"/>
                    <a:pt x="21426" y="17096"/>
                  </a:cubicBezTo>
                  <a:cubicBezTo>
                    <a:pt x="21563" y="13781"/>
                    <a:pt x="21565" y="10329"/>
                    <a:pt x="21431" y="6831"/>
                  </a:cubicBezTo>
                  <a:cubicBezTo>
                    <a:pt x="21357" y="4885"/>
                    <a:pt x="20767" y="3219"/>
                    <a:pt x="19964" y="268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>
                    <a:alpha val="15258"/>
                  </a:srgbClr>
                </a:gs>
                <a:gs pos="100000">
                  <a:srgbClr val="FFFFFF">
                    <a:alpha val="15258"/>
                  </a:srgbClr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651EE5ED-D73C-41DA-AFBE-21B28E364343}"/>
              </a:ext>
            </a:extLst>
          </p:cNvPr>
          <p:cNvSpPr txBox="1"/>
          <p:nvPr/>
        </p:nvSpPr>
        <p:spPr>
          <a:xfrm>
            <a:off x="3059223" y="8969846"/>
            <a:ext cx="2111155" cy="28725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spc="0" normalizeH="0" baseline="0" dirty="0">
                <a:ln>
                  <a:noFill/>
                </a:ln>
                <a:solidFill>
                  <a:srgbClr val="006CED"/>
                </a:solidFill>
                <a:effectLst/>
                <a:uFillTx/>
                <a:latin typeface="Orbitron"/>
                <a:ea typeface="+mn-ea"/>
                <a:cs typeface="+mn-cs"/>
                <a:sym typeface="Orbitron"/>
                <a:rtl val="0"/>
              </a:rPr>
              <a:t>www.yourwebsite.com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AEFD56D3-F672-4178-90E5-9E3EB89CADA2}"/>
              </a:ext>
            </a:extLst>
          </p:cNvPr>
          <p:cNvGrpSpPr/>
          <p:nvPr/>
        </p:nvGrpSpPr>
        <p:grpSpPr>
          <a:xfrm>
            <a:off x="6520165" y="7311491"/>
            <a:ext cx="1709435" cy="3209778"/>
            <a:chOff x="9064110" y="1427733"/>
            <a:chExt cx="1349890" cy="2534666"/>
          </a:xfrm>
          <a:gradFill>
            <a:gsLst>
              <a:gs pos="0">
                <a:srgbClr val="69B2FF"/>
              </a:gs>
              <a:gs pos="100000">
                <a:srgbClr val="6C81FF"/>
              </a:gs>
            </a:gsLst>
            <a:lin ang="5400000" scaled="0"/>
          </a:gradFill>
        </p:grpSpPr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DC60BCA8-4A7A-4DBF-B150-4B99DC1EB841}"/>
                </a:ext>
              </a:extLst>
            </p:cNvPr>
            <p:cNvSpPr/>
            <p:nvPr/>
          </p:nvSpPr>
          <p:spPr>
            <a:xfrm>
              <a:off x="9445187" y="1427733"/>
              <a:ext cx="968812" cy="484934"/>
            </a:xfrm>
            <a:custGeom>
              <a:avLst/>
              <a:gdLst>
                <a:gd name="connsiteX0" fmla="*/ 968813 w 968812"/>
                <a:gd name="connsiteY0" fmla="*/ 107442 h 484934"/>
                <a:gd name="connsiteX1" fmla="*/ 968813 w 968812"/>
                <a:gd name="connsiteY1" fmla="*/ 0 h 484934"/>
                <a:gd name="connsiteX2" fmla="*/ 15551 w 968812"/>
                <a:gd name="connsiteY2" fmla="*/ 393700 h 484934"/>
                <a:gd name="connsiteX3" fmla="*/ 15472 w 968812"/>
                <a:gd name="connsiteY3" fmla="*/ 468595 h 484934"/>
                <a:gd name="connsiteX4" fmla="*/ 16821 w 968812"/>
                <a:gd name="connsiteY4" fmla="*/ 469900 h 484934"/>
                <a:gd name="connsiteX5" fmla="*/ 17964 w 968812"/>
                <a:gd name="connsiteY5" fmla="*/ 471043 h 484934"/>
                <a:gd name="connsiteX6" fmla="*/ 92005 w 968812"/>
                <a:gd name="connsiteY6" fmla="*/ 468884 h 484934"/>
                <a:gd name="connsiteX7" fmla="*/ 968813 w 968812"/>
                <a:gd name="connsiteY7" fmla="*/ 107442 h 484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68812" h="484934">
                  <a:moveTo>
                    <a:pt x="968813" y="107442"/>
                  </a:moveTo>
                  <a:lnTo>
                    <a:pt x="968813" y="0"/>
                  </a:lnTo>
                  <a:cubicBezTo>
                    <a:pt x="611570" y="372"/>
                    <a:pt x="268944" y="141878"/>
                    <a:pt x="15551" y="393700"/>
                  </a:cubicBezTo>
                  <a:cubicBezTo>
                    <a:pt x="-5153" y="414360"/>
                    <a:pt x="-5188" y="447892"/>
                    <a:pt x="15472" y="468595"/>
                  </a:cubicBezTo>
                  <a:cubicBezTo>
                    <a:pt x="15914" y="469038"/>
                    <a:pt x="16363" y="469473"/>
                    <a:pt x="16821" y="469900"/>
                  </a:cubicBezTo>
                  <a:lnTo>
                    <a:pt x="17964" y="471043"/>
                  </a:lnTo>
                  <a:cubicBezTo>
                    <a:pt x="39201" y="490371"/>
                    <a:pt x="71930" y="489417"/>
                    <a:pt x="92005" y="468884"/>
                  </a:cubicBezTo>
                  <a:cubicBezTo>
                    <a:pt x="325212" y="237547"/>
                    <a:pt x="640329" y="107648"/>
                    <a:pt x="968813" y="107442"/>
                  </a:cubicBezTo>
                  <a:close/>
                </a:path>
              </a:pathLst>
            </a:custGeom>
            <a:grpFill/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DDB51E13-555C-4079-B990-58CFC692C422}"/>
                </a:ext>
              </a:extLst>
            </p:cNvPr>
            <p:cNvSpPr/>
            <p:nvPr/>
          </p:nvSpPr>
          <p:spPr>
            <a:xfrm>
              <a:off x="9064110" y="1978861"/>
              <a:ext cx="343273" cy="1983538"/>
            </a:xfrm>
            <a:custGeom>
              <a:avLst/>
              <a:gdLst>
                <a:gd name="connsiteX0" fmla="*/ 322587 w 343273"/>
                <a:gd name="connsiteY0" fmla="*/ 12498 h 1983538"/>
                <a:gd name="connsiteX1" fmla="*/ 320809 w 343273"/>
                <a:gd name="connsiteY1" fmla="*/ 11101 h 1983538"/>
                <a:gd name="connsiteX2" fmla="*/ 246849 w 343273"/>
                <a:gd name="connsiteY2" fmla="*/ 20354 h 1983538"/>
                <a:gd name="connsiteX3" fmla="*/ 245878 w 343273"/>
                <a:gd name="connsiteY3" fmla="*/ 21642 h 1983538"/>
                <a:gd name="connsiteX4" fmla="*/ 6 w 343273"/>
                <a:gd name="connsiteY4" fmla="*/ 798628 h 1983538"/>
                <a:gd name="connsiteX5" fmla="*/ 7 w 343273"/>
                <a:gd name="connsiteY5" fmla="*/ 1342442 h 1983538"/>
                <a:gd name="connsiteX6" fmla="*/ 161805 w 343273"/>
                <a:gd name="connsiteY6" fmla="*/ 1983538 h 1983538"/>
                <a:gd name="connsiteX7" fmla="*/ 285884 w 343273"/>
                <a:gd name="connsiteY7" fmla="*/ 1983538 h 1983538"/>
                <a:gd name="connsiteX8" fmla="*/ 108084 w 343273"/>
                <a:gd name="connsiteY8" fmla="*/ 1342442 h 1983538"/>
                <a:gd name="connsiteX9" fmla="*/ 108084 w 343273"/>
                <a:gd name="connsiteY9" fmla="*/ 798628 h 1983538"/>
                <a:gd name="connsiteX10" fmla="*/ 333381 w 343273"/>
                <a:gd name="connsiteY10" fmla="*/ 84888 h 1983538"/>
                <a:gd name="connsiteX11" fmla="*/ 322587 w 343273"/>
                <a:gd name="connsiteY11" fmla="*/ 12498 h 1983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43273" h="1983538">
                  <a:moveTo>
                    <a:pt x="322587" y="12498"/>
                  </a:moveTo>
                  <a:lnTo>
                    <a:pt x="320809" y="11101"/>
                  </a:lnTo>
                  <a:cubicBezTo>
                    <a:pt x="297830" y="-6767"/>
                    <a:pt x="264717" y="-2624"/>
                    <a:pt x="246849" y="20354"/>
                  </a:cubicBezTo>
                  <a:cubicBezTo>
                    <a:pt x="246518" y="20779"/>
                    <a:pt x="246195" y="21208"/>
                    <a:pt x="245878" y="21642"/>
                  </a:cubicBezTo>
                  <a:cubicBezTo>
                    <a:pt x="85094" y="248757"/>
                    <a:pt x="-854" y="520363"/>
                    <a:pt x="6" y="798628"/>
                  </a:cubicBezTo>
                  <a:lnTo>
                    <a:pt x="7" y="1342442"/>
                  </a:lnTo>
                  <a:cubicBezTo>
                    <a:pt x="-383" y="1566292"/>
                    <a:pt x="55239" y="1786682"/>
                    <a:pt x="161805" y="1983538"/>
                  </a:cubicBezTo>
                  <a:lnTo>
                    <a:pt x="285884" y="1983538"/>
                  </a:lnTo>
                  <a:cubicBezTo>
                    <a:pt x="168942" y="1790190"/>
                    <a:pt x="107432" y="1568403"/>
                    <a:pt x="108084" y="1342442"/>
                  </a:cubicBezTo>
                  <a:lnTo>
                    <a:pt x="108084" y="798628"/>
                  </a:lnTo>
                  <a:cubicBezTo>
                    <a:pt x="107242" y="543091"/>
                    <a:pt x="185986" y="293633"/>
                    <a:pt x="333381" y="84888"/>
                  </a:cubicBezTo>
                  <a:cubicBezTo>
                    <a:pt x="349995" y="61820"/>
                    <a:pt x="345208" y="29716"/>
                    <a:pt x="322587" y="12498"/>
                  </a:cubicBezTo>
                  <a:close/>
                </a:path>
              </a:pathLst>
            </a:custGeom>
            <a:grpFill/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AE48BDDC-FBA6-4AD0-BDDC-CBB73ACFB981}"/>
                </a:ext>
              </a:extLst>
            </p:cNvPr>
            <p:cNvSpPr/>
            <p:nvPr/>
          </p:nvSpPr>
          <p:spPr>
            <a:xfrm>
              <a:off x="9295891" y="2877338"/>
              <a:ext cx="336042" cy="1085061"/>
            </a:xfrm>
            <a:custGeom>
              <a:avLst/>
              <a:gdLst>
                <a:gd name="connsiteX0" fmla="*/ 336042 w 336042"/>
                <a:gd name="connsiteY0" fmla="*/ 1085061 h 1085061"/>
                <a:gd name="connsiteX1" fmla="*/ 107442 w 336042"/>
                <a:gd name="connsiteY1" fmla="*/ 445362 h 1085061"/>
                <a:gd name="connsiteX2" fmla="*/ 107442 w 336042"/>
                <a:gd name="connsiteY2" fmla="*/ 53821 h 1085061"/>
                <a:gd name="connsiteX3" fmla="*/ 53822 w 336042"/>
                <a:gd name="connsiteY3" fmla="*/ 0 h 1085061"/>
                <a:gd name="connsiteX4" fmla="*/ 15749 w 336042"/>
                <a:gd name="connsiteY4" fmla="*/ 15721 h 1085061"/>
                <a:gd name="connsiteX5" fmla="*/ 1 w 336042"/>
                <a:gd name="connsiteY5" fmla="*/ 53821 h 1085061"/>
                <a:gd name="connsiteX6" fmla="*/ 1 w 336042"/>
                <a:gd name="connsiteY6" fmla="*/ 423010 h 1085061"/>
                <a:gd name="connsiteX7" fmla="*/ 208789 w 336042"/>
                <a:gd name="connsiteY7" fmla="*/ 1085061 h 1085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6042" h="1085061">
                  <a:moveTo>
                    <a:pt x="336042" y="1085061"/>
                  </a:moveTo>
                  <a:cubicBezTo>
                    <a:pt x="187917" y="904817"/>
                    <a:pt x="107099" y="678662"/>
                    <a:pt x="107442" y="445362"/>
                  </a:cubicBezTo>
                  <a:lnTo>
                    <a:pt x="107442" y="53821"/>
                  </a:lnTo>
                  <a:cubicBezTo>
                    <a:pt x="107497" y="24152"/>
                    <a:pt x="83491" y="56"/>
                    <a:pt x="53822" y="0"/>
                  </a:cubicBezTo>
                  <a:cubicBezTo>
                    <a:pt x="39546" y="-26"/>
                    <a:pt x="25847" y="5630"/>
                    <a:pt x="15749" y="15721"/>
                  </a:cubicBezTo>
                  <a:cubicBezTo>
                    <a:pt x="5594" y="25789"/>
                    <a:pt x="-83" y="39521"/>
                    <a:pt x="1" y="53821"/>
                  </a:cubicBezTo>
                  <a:lnTo>
                    <a:pt x="1" y="423010"/>
                  </a:lnTo>
                  <a:cubicBezTo>
                    <a:pt x="-214" y="659925"/>
                    <a:pt x="72701" y="891132"/>
                    <a:pt x="208789" y="1085061"/>
                  </a:cubicBezTo>
                  <a:close/>
                </a:path>
              </a:pathLst>
            </a:custGeom>
            <a:grpFill/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206B1990-139E-4C1D-976C-0A27B9BB3A6C}"/>
                </a:ext>
              </a:extLst>
            </p:cNvPr>
            <p:cNvSpPr/>
            <p:nvPr/>
          </p:nvSpPr>
          <p:spPr>
            <a:xfrm>
              <a:off x="9296322" y="1657985"/>
              <a:ext cx="1117677" cy="1118191"/>
            </a:xfrm>
            <a:custGeom>
              <a:avLst/>
              <a:gdLst>
                <a:gd name="connsiteX0" fmla="*/ 1054178 w 1117677"/>
                <a:gd name="connsiteY0" fmla="*/ 109347 h 1118191"/>
                <a:gd name="connsiteX1" fmla="*/ 1117678 w 1117677"/>
                <a:gd name="connsiteY1" fmla="*/ 107315 h 1118191"/>
                <a:gd name="connsiteX2" fmla="*/ 1117678 w 1117677"/>
                <a:gd name="connsiteY2" fmla="*/ 0 h 1118191"/>
                <a:gd name="connsiteX3" fmla="*/ 78 w 1117677"/>
                <a:gd name="connsiteY3" fmla="*/ 1061212 h 1118191"/>
                <a:gd name="connsiteX4" fmla="*/ 51226 w 1117677"/>
                <a:gd name="connsiteY4" fmla="*/ 1118115 h 1118191"/>
                <a:gd name="connsiteX5" fmla="*/ 90756 w 1117677"/>
                <a:gd name="connsiteY5" fmla="*/ 1103884 h 1118191"/>
                <a:gd name="connsiteX6" fmla="*/ 107520 w 1117677"/>
                <a:gd name="connsiteY6" fmla="*/ 1068197 h 1118191"/>
                <a:gd name="connsiteX7" fmla="*/ 1054178 w 1117677"/>
                <a:gd name="connsiteY7" fmla="*/ 109347 h 1118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17677" h="1118191">
                  <a:moveTo>
                    <a:pt x="1054178" y="109347"/>
                  </a:moveTo>
                  <a:cubicBezTo>
                    <a:pt x="1075514" y="107950"/>
                    <a:pt x="1096596" y="107315"/>
                    <a:pt x="1117678" y="107315"/>
                  </a:cubicBezTo>
                  <a:lnTo>
                    <a:pt x="1117678" y="0"/>
                  </a:lnTo>
                  <a:cubicBezTo>
                    <a:pt x="522221" y="270"/>
                    <a:pt x="31147" y="466567"/>
                    <a:pt x="78" y="1061212"/>
                  </a:cubicBezTo>
                  <a:cubicBezTo>
                    <a:pt x="-1511" y="1091049"/>
                    <a:pt x="21388" y="1116526"/>
                    <a:pt x="51226" y="1118115"/>
                  </a:cubicBezTo>
                  <a:cubicBezTo>
                    <a:pt x="65782" y="1118890"/>
                    <a:pt x="80034" y="1113759"/>
                    <a:pt x="90756" y="1103884"/>
                  </a:cubicBezTo>
                  <a:cubicBezTo>
                    <a:pt x="100729" y="1094589"/>
                    <a:pt x="106733" y="1081807"/>
                    <a:pt x="107520" y="1068197"/>
                  </a:cubicBezTo>
                  <a:cubicBezTo>
                    <a:pt x="133534" y="554444"/>
                    <a:pt x="540800" y="141933"/>
                    <a:pt x="1054178" y="109347"/>
                  </a:cubicBezTo>
                  <a:close/>
                </a:path>
              </a:pathLst>
            </a:custGeom>
            <a:grpFill/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E3222613-B7F9-44A0-9B8C-176CFE55A88A}"/>
                </a:ext>
              </a:extLst>
            </p:cNvPr>
            <p:cNvSpPr/>
            <p:nvPr/>
          </p:nvSpPr>
          <p:spPr>
            <a:xfrm>
              <a:off x="9566528" y="1936114"/>
              <a:ext cx="847471" cy="1539895"/>
            </a:xfrm>
            <a:custGeom>
              <a:avLst/>
              <a:gdLst>
                <a:gd name="connsiteX0" fmla="*/ 847471 w 847471"/>
                <a:gd name="connsiteY0" fmla="*/ 107443 h 1539895"/>
                <a:gd name="connsiteX1" fmla="*/ 847471 w 847471"/>
                <a:gd name="connsiteY1" fmla="*/ 1 h 1539895"/>
                <a:gd name="connsiteX2" fmla="*/ 670560 w 847471"/>
                <a:gd name="connsiteY2" fmla="*/ 18543 h 1539895"/>
                <a:gd name="connsiteX3" fmla="*/ 0 w 847471"/>
                <a:gd name="connsiteY3" fmla="*/ 864744 h 1539895"/>
                <a:gd name="connsiteX4" fmla="*/ 0 w 847471"/>
                <a:gd name="connsiteY4" fmla="*/ 1379220 h 1539895"/>
                <a:gd name="connsiteX5" fmla="*/ 7747 w 847471"/>
                <a:gd name="connsiteY5" fmla="*/ 1492886 h 1539895"/>
                <a:gd name="connsiteX6" fmla="*/ 68718 w 847471"/>
                <a:gd name="connsiteY6" fmla="*/ 1539406 h 1539895"/>
                <a:gd name="connsiteX7" fmla="*/ 72009 w 847471"/>
                <a:gd name="connsiteY7" fmla="*/ 1538860 h 1539895"/>
                <a:gd name="connsiteX8" fmla="*/ 114681 w 847471"/>
                <a:gd name="connsiteY8" fmla="*/ 1486408 h 1539895"/>
                <a:gd name="connsiteX9" fmla="*/ 114681 w 847471"/>
                <a:gd name="connsiteY9" fmla="*/ 1479297 h 1539895"/>
                <a:gd name="connsiteX10" fmla="*/ 107949 w 847471"/>
                <a:gd name="connsiteY10" fmla="*/ 1379220 h 1539895"/>
                <a:gd name="connsiteX11" fmla="*/ 107950 w 847471"/>
                <a:gd name="connsiteY11" fmla="*/ 862585 h 1539895"/>
                <a:gd name="connsiteX12" fmla="*/ 696595 w 847471"/>
                <a:gd name="connsiteY12" fmla="*/ 122937 h 1539895"/>
                <a:gd name="connsiteX13" fmla="*/ 847471 w 847471"/>
                <a:gd name="connsiteY13" fmla="*/ 107443 h 1539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47471" h="1539895">
                  <a:moveTo>
                    <a:pt x="847471" y="107443"/>
                  </a:moveTo>
                  <a:lnTo>
                    <a:pt x="847471" y="1"/>
                  </a:lnTo>
                  <a:cubicBezTo>
                    <a:pt x="788013" y="-65"/>
                    <a:pt x="728713" y="6150"/>
                    <a:pt x="670560" y="18543"/>
                  </a:cubicBezTo>
                  <a:cubicBezTo>
                    <a:pt x="275844" y="102490"/>
                    <a:pt x="0" y="461265"/>
                    <a:pt x="0" y="864744"/>
                  </a:cubicBezTo>
                  <a:lnTo>
                    <a:pt x="0" y="1379220"/>
                  </a:lnTo>
                  <a:cubicBezTo>
                    <a:pt x="-29" y="1417242"/>
                    <a:pt x="2559" y="1455220"/>
                    <a:pt x="7747" y="1492886"/>
                  </a:cubicBezTo>
                  <a:cubicBezTo>
                    <a:pt x="11738" y="1522568"/>
                    <a:pt x="39035" y="1543396"/>
                    <a:pt x="68718" y="1539406"/>
                  </a:cubicBezTo>
                  <a:cubicBezTo>
                    <a:pt x="69820" y="1539258"/>
                    <a:pt x="70918" y="1539075"/>
                    <a:pt x="72009" y="1538860"/>
                  </a:cubicBezTo>
                  <a:cubicBezTo>
                    <a:pt x="96886" y="1533731"/>
                    <a:pt x="114721" y="1511808"/>
                    <a:pt x="114681" y="1486408"/>
                  </a:cubicBezTo>
                  <a:cubicBezTo>
                    <a:pt x="114870" y="1484042"/>
                    <a:pt x="114870" y="1481663"/>
                    <a:pt x="114681" y="1479297"/>
                  </a:cubicBezTo>
                  <a:cubicBezTo>
                    <a:pt x="110143" y="1446132"/>
                    <a:pt x="107894" y="1412694"/>
                    <a:pt x="107949" y="1379220"/>
                  </a:cubicBezTo>
                  <a:lnTo>
                    <a:pt x="107950" y="862585"/>
                  </a:lnTo>
                  <a:cubicBezTo>
                    <a:pt x="107950" y="509143"/>
                    <a:pt x="350393" y="195073"/>
                    <a:pt x="696595" y="122937"/>
                  </a:cubicBezTo>
                  <a:cubicBezTo>
                    <a:pt x="746215" y="112565"/>
                    <a:pt x="796778" y="107373"/>
                    <a:pt x="847471" y="107443"/>
                  </a:cubicBezTo>
                  <a:close/>
                </a:path>
              </a:pathLst>
            </a:custGeom>
            <a:grpFill/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9D0EB0C3-28F3-42B3-9399-F9F73F59886D}"/>
                </a:ext>
              </a:extLst>
            </p:cNvPr>
            <p:cNvSpPr/>
            <p:nvPr/>
          </p:nvSpPr>
          <p:spPr>
            <a:xfrm>
              <a:off x="9696831" y="3697130"/>
              <a:ext cx="358775" cy="265269"/>
            </a:xfrm>
            <a:custGeom>
              <a:avLst/>
              <a:gdLst>
                <a:gd name="connsiteX0" fmla="*/ 358775 w 358775"/>
                <a:gd name="connsiteY0" fmla="*/ 265270 h 265269"/>
                <a:gd name="connsiteX1" fmla="*/ 98298 w 358775"/>
                <a:gd name="connsiteY1" fmla="*/ 23970 h 265269"/>
                <a:gd name="connsiteX2" fmla="*/ 27559 w 358775"/>
                <a:gd name="connsiteY2" fmla="*/ 6952 h 265269"/>
                <a:gd name="connsiteX3" fmla="*/ 0 w 358775"/>
                <a:gd name="connsiteY3" fmla="*/ 54069 h 265269"/>
                <a:gd name="connsiteX4" fmla="*/ 8890 w 358775"/>
                <a:gd name="connsiteY4" fmla="*/ 83406 h 265269"/>
                <a:gd name="connsiteX5" fmla="*/ 171069 w 358775"/>
                <a:gd name="connsiteY5" fmla="*/ 265270 h 265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8775" h="265269">
                  <a:moveTo>
                    <a:pt x="358775" y="265270"/>
                  </a:moveTo>
                  <a:cubicBezTo>
                    <a:pt x="253687" y="207121"/>
                    <a:pt x="164298" y="124313"/>
                    <a:pt x="98298" y="23970"/>
                  </a:cubicBezTo>
                  <a:cubicBezTo>
                    <a:pt x="82885" y="545"/>
                    <a:pt x="51939" y="-6899"/>
                    <a:pt x="27559" y="6952"/>
                  </a:cubicBezTo>
                  <a:cubicBezTo>
                    <a:pt x="10523" y="16513"/>
                    <a:pt x="-18" y="34533"/>
                    <a:pt x="0" y="54069"/>
                  </a:cubicBezTo>
                  <a:cubicBezTo>
                    <a:pt x="22" y="64508"/>
                    <a:pt x="3113" y="74710"/>
                    <a:pt x="8890" y="83406"/>
                  </a:cubicBezTo>
                  <a:cubicBezTo>
                    <a:pt x="53876" y="151547"/>
                    <a:pt x="108503" y="212805"/>
                    <a:pt x="171069" y="265270"/>
                  </a:cubicBezTo>
                  <a:close/>
                </a:path>
              </a:pathLst>
            </a:custGeom>
            <a:grpFill/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E1AE6A37-0781-4094-B978-9F0A5193FF76}"/>
                </a:ext>
              </a:extLst>
            </p:cNvPr>
            <p:cNvSpPr/>
            <p:nvPr/>
          </p:nvSpPr>
          <p:spPr>
            <a:xfrm>
              <a:off x="9873106" y="2229611"/>
              <a:ext cx="540893" cy="873860"/>
            </a:xfrm>
            <a:custGeom>
              <a:avLst/>
              <a:gdLst>
                <a:gd name="connsiteX0" fmla="*/ 540893 w 540893"/>
                <a:gd name="connsiteY0" fmla="*/ 107188 h 873860"/>
                <a:gd name="connsiteX1" fmla="*/ 540893 w 540893"/>
                <a:gd name="connsiteY1" fmla="*/ 0 h 873860"/>
                <a:gd name="connsiteX2" fmla="*/ 0 w 540893"/>
                <a:gd name="connsiteY2" fmla="*/ 554990 h 873860"/>
                <a:gd name="connsiteX3" fmla="*/ 0 w 540893"/>
                <a:gd name="connsiteY3" fmla="*/ 820039 h 873860"/>
                <a:gd name="connsiteX4" fmla="*/ 53621 w 540893"/>
                <a:gd name="connsiteY4" fmla="*/ 873860 h 873860"/>
                <a:gd name="connsiteX5" fmla="*/ 91694 w 540893"/>
                <a:gd name="connsiteY5" fmla="*/ 858139 h 873860"/>
                <a:gd name="connsiteX6" fmla="*/ 107442 w 540893"/>
                <a:gd name="connsiteY6" fmla="*/ 820039 h 873860"/>
                <a:gd name="connsiteX7" fmla="*/ 107442 w 540893"/>
                <a:gd name="connsiteY7" fmla="*/ 553339 h 873860"/>
                <a:gd name="connsiteX8" fmla="*/ 519050 w 540893"/>
                <a:gd name="connsiteY8" fmla="*/ 107823 h 873860"/>
                <a:gd name="connsiteX9" fmla="*/ 540893 w 540893"/>
                <a:gd name="connsiteY9" fmla="*/ 107188 h 873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40893" h="873860">
                  <a:moveTo>
                    <a:pt x="540893" y="107188"/>
                  </a:moveTo>
                  <a:lnTo>
                    <a:pt x="540893" y="0"/>
                  </a:lnTo>
                  <a:cubicBezTo>
                    <a:pt x="242571" y="0"/>
                    <a:pt x="0" y="255524"/>
                    <a:pt x="0" y="554990"/>
                  </a:cubicBezTo>
                  <a:lnTo>
                    <a:pt x="0" y="820039"/>
                  </a:lnTo>
                  <a:cubicBezTo>
                    <a:pt x="-55" y="849708"/>
                    <a:pt x="23951" y="873805"/>
                    <a:pt x="53621" y="873860"/>
                  </a:cubicBezTo>
                  <a:cubicBezTo>
                    <a:pt x="67897" y="873887"/>
                    <a:pt x="81596" y="868230"/>
                    <a:pt x="91694" y="858139"/>
                  </a:cubicBezTo>
                  <a:cubicBezTo>
                    <a:pt x="101874" y="848087"/>
                    <a:pt x="107554" y="834345"/>
                    <a:pt x="107442" y="820039"/>
                  </a:cubicBezTo>
                  <a:lnTo>
                    <a:pt x="107442" y="553339"/>
                  </a:lnTo>
                  <a:cubicBezTo>
                    <a:pt x="107442" y="320294"/>
                    <a:pt x="286386" y="119507"/>
                    <a:pt x="519050" y="107823"/>
                  </a:cubicBezTo>
                  <a:cubicBezTo>
                    <a:pt x="526288" y="107188"/>
                    <a:pt x="533654" y="107188"/>
                    <a:pt x="540893" y="107188"/>
                  </a:cubicBezTo>
                  <a:close/>
                </a:path>
              </a:pathLst>
            </a:custGeom>
            <a:grpFill/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AB5C1C1D-B87B-4DA1-837F-7D703EB2FFB8}"/>
                </a:ext>
              </a:extLst>
            </p:cNvPr>
            <p:cNvSpPr/>
            <p:nvPr/>
          </p:nvSpPr>
          <p:spPr>
            <a:xfrm>
              <a:off x="9876044" y="3328431"/>
              <a:ext cx="537956" cy="541131"/>
            </a:xfrm>
            <a:custGeom>
              <a:avLst/>
              <a:gdLst>
                <a:gd name="connsiteX0" fmla="*/ 537956 w 537956"/>
                <a:gd name="connsiteY0" fmla="*/ 541131 h 541131"/>
                <a:gd name="connsiteX1" fmla="*/ 537956 w 537956"/>
                <a:gd name="connsiteY1" fmla="*/ 433562 h 541131"/>
                <a:gd name="connsiteX2" fmla="*/ 107299 w 537956"/>
                <a:gd name="connsiteY2" fmla="*/ 48752 h 541131"/>
                <a:gd name="connsiteX3" fmla="*/ 48752 w 537956"/>
                <a:gd name="connsiteY3" fmla="*/ 238 h 541131"/>
                <a:gd name="connsiteX4" fmla="*/ 238 w 537956"/>
                <a:gd name="connsiteY4" fmla="*/ 58785 h 541131"/>
                <a:gd name="connsiteX5" fmla="*/ 537957 w 537956"/>
                <a:gd name="connsiteY5" fmla="*/ 541131 h 541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37956" h="541131">
                  <a:moveTo>
                    <a:pt x="537956" y="541131"/>
                  </a:moveTo>
                  <a:lnTo>
                    <a:pt x="537956" y="433562"/>
                  </a:lnTo>
                  <a:cubicBezTo>
                    <a:pt x="317498" y="433303"/>
                    <a:pt x="132267" y="267791"/>
                    <a:pt x="107299" y="48752"/>
                  </a:cubicBezTo>
                  <a:cubicBezTo>
                    <a:pt x="104529" y="19188"/>
                    <a:pt x="78316" y="-2532"/>
                    <a:pt x="48752" y="238"/>
                  </a:cubicBezTo>
                  <a:cubicBezTo>
                    <a:pt x="19188" y="3009"/>
                    <a:pt x="-2532" y="29221"/>
                    <a:pt x="238" y="58785"/>
                  </a:cubicBezTo>
                  <a:cubicBezTo>
                    <a:pt x="30452" y="333061"/>
                    <a:pt x="262021" y="540785"/>
                    <a:pt x="537957" y="541131"/>
                  </a:cubicBezTo>
                  <a:close/>
                </a:path>
              </a:pathLst>
            </a:custGeom>
            <a:grpFill/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A1316285-B278-4EC8-B8ED-4144DEC6BA8D}"/>
                </a:ext>
              </a:extLst>
            </p:cNvPr>
            <p:cNvSpPr/>
            <p:nvPr/>
          </p:nvSpPr>
          <p:spPr>
            <a:xfrm>
              <a:off x="10160747" y="2743198"/>
              <a:ext cx="253252" cy="611760"/>
            </a:xfrm>
            <a:custGeom>
              <a:avLst/>
              <a:gdLst>
                <a:gd name="connsiteX0" fmla="*/ 235472 w 253252"/>
                <a:gd name="connsiteY0" fmla="*/ 513462 h 611760"/>
                <a:gd name="connsiteX1" fmla="*/ 252871 w 253252"/>
                <a:gd name="connsiteY1" fmla="*/ 514479 h 611760"/>
                <a:gd name="connsiteX2" fmla="*/ 252871 w 253252"/>
                <a:gd name="connsiteY2" fmla="*/ 514479 h 611760"/>
                <a:gd name="connsiteX3" fmla="*/ 252871 w 253252"/>
                <a:gd name="connsiteY3" fmla="*/ 611761 h 611760"/>
                <a:gd name="connsiteX4" fmla="*/ 224551 w 253252"/>
                <a:gd name="connsiteY4" fmla="*/ 610236 h 611760"/>
                <a:gd name="connsiteX5" fmla="*/ 1587 w 253252"/>
                <a:gd name="connsiteY5" fmla="*/ 331124 h 611760"/>
                <a:gd name="connsiteX6" fmla="*/ 52466 w 253252"/>
                <a:gd name="connsiteY6" fmla="*/ 205106 h 611760"/>
                <a:gd name="connsiteX7" fmla="*/ 65166 w 253252"/>
                <a:gd name="connsiteY7" fmla="*/ 170435 h 611760"/>
                <a:gd name="connsiteX8" fmla="*/ 65166 w 253252"/>
                <a:gd name="connsiteY8" fmla="*/ 131447 h 611760"/>
                <a:gd name="connsiteX9" fmla="*/ 195847 w 253252"/>
                <a:gd name="connsiteY9" fmla="*/ 1 h 611760"/>
                <a:gd name="connsiteX10" fmla="*/ 196865 w 253252"/>
                <a:gd name="connsiteY10" fmla="*/ 1 h 611760"/>
                <a:gd name="connsiteX11" fmla="*/ 253253 w 253252"/>
                <a:gd name="connsiteY11" fmla="*/ 1 h 611760"/>
                <a:gd name="connsiteX12" fmla="*/ 253253 w 253252"/>
                <a:gd name="connsiteY12" fmla="*/ 97537 h 611760"/>
                <a:gd name="connsiteX13" fmla="*/ 196865 w 253252"/>
                <a:gd name="connsiteY13" fmla="*/ 97537 h 611760"/>
                <a:gd name="connsiteX14" fmla="*/ 163464 w 253252"/>
                <a:gd name="connsiteY14" fmla="*/ 130938 h 611760"/>
                <a:gd name="connsiteX15" fmla="*/ 163464 w 253252"/>
                <a:gd name="connsiteY15" fmla="*/ 169928 h 611760"/>
                <a:gd name="connsiteX16" fmla="*/ 130063 w 253252"/>
                <a:gd name="connsiteY16" fmla="*/ 264035 h 611760"/>
                <a:gd name="connsiteX17" fmla="*/ 158281 w 253252"/>
                <a:gd name="connsiteY17" fmla="*/ 481691 h 611760"/>
                <a:gd name="connsiteX18" fmla="*/ 235473 w 253252"/>
                <a:gd name="connsiteY18" fmla="*/ 512955 h 611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53252" h="611760">
                  <a:moveTo>
                    <a:pt x="235472" y="513462"/>
                  </a:moveTo>
                  <a:cubicBezTo>
                    <a:pt x="241188" y="513462"/>
                    <a:pt x="247157" y="514479"/>
                    <a:pt x="252871" y="514479"/>
                  </a:cubicBezTo>
                  <a:lnTo>
                    <a:pt x="252871" y="514479"/>
                  </a:lnTo>
                  <a:lnTo>
                    <a:pt x="252871" y="611761"/>
                  </a:lnTo>
                  <a:cubicBezTo>
                    <a:pt x="243474" y="611761"/>
                    <a:pt x="233949" y="611125"/>
                    <a:pt x="224551" y="610236"/>
                  </a:cubicBezTo>
                  <a:cubicBezTo>
                    <a:pt x="85906" y="594731"/>
                    <a:pt x="-13918" y="469768"/>
                    <a:pt x="1587" y="331124"/>
                  </a:cubicBezTo>
                  <a:cubicBezTo>
                    <a:pt x="6717" y="285259"/>
                    <a:pt x="24313" y="241676"/>
                    <a:pt x="52466" y="205106"/>
                  </a:cubicBezTo>
                  <a:cubicBezTo>
                    <a:pt x="60427" y="195278"/>
                    <a:pt x="64895" y="183081"/>
                    <a:pt x="65166" y="170435"/>
                  </a:cubicBezTo>
                  <a:lnTo>
                    <a:pt x="65166" y="131447"/>
                  </a:lnTo>
                  <a:cubicBezTo>
                    <a:pt x="64954" y="59062"/>
                    <a:pt x="123462" y="212"/>
                    <a:pt x="195847" y="1"/>
                  </a:cubicBezTo>
                  <a:cubicBezTo>
                    <a:pt x="196186" y="0"/>
                    <a:pt x="196526" y="0"/>
                    <a:pt x="196865" y="1"/>
                  </a:cubicBezTo>
                  <a:lnTo>
                    <a:pt x="253253" y="1"/>
                  </a:lnTo>
                  <a:lnTo>
                    <a:pt x="253253" y="97537"/>
                  </a:lnTo>
                  <a:lnTo>
                    <a:pt x="196865" y="97537"/>
                  </a:lnTo>
                  <a:cubicBezTo>
                    <a:pt x="178418" y="97537"/>
                    <a:pt x="163464" y="112492"/>
                    <a:pt x="163464" y="130938"/>
                  </a:cubicBezTo>
                  <a:lnTo>
                    <a:pt x="163464" y="169928"/>
                  </a:lnTo>
                  <a:cubicBezTo>
                    <a:pt x="163215" y="204157"/>
                    <a:pt x="151449" y="237307"/>
                    <a:pt x="130063" y="264035"/>
                  </a:cubicBezTo>
                  <a:cubicBezTo>
                    <a:pt x="77751" y="331931"/>
                    <a:pt x="90384" y="429379"/>
                    <a:pt x="158281" y="481691"/>
                  </a:cubicBezTo>
                  <a:cubicBezTo>
                    <a:pt x="180683" y="498950"/>
                    <a:pt x="207374" y="509761"/>
                    <a:pt x="235473" y="512955"/>
                  </a:cubicBezTo>
                  <a:close/>
                </a:path>
              </a:pathLst>
            </a:custGeom>
            <a:grpFill/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17EE5A4F-4B7F-4606-9A97-A57F2E280178}"/>
              </a:ext>
            </a:extLst>
          </p:cNvPr>
          <p:cNvGrpSpPr/>
          <p:nvPr/>
        </p:nvGrpSpPr>
        <p:grpSpPr>
          <a:xfrm>
            <a:off x="0" y="9433564"/>
            <a:ext cx="4088480" cy="1087705"/>
            <a:chOff x="0" y="3296047"/>
            <a:chExt cx="2504693" cy="666352"/>
          </a:xfrm>
          <a:gradFill>
            <a:gsLst>
              <a:gs pos="0">
                <a:srgbClr val="69B2FF"/>
              </a:gs>
              <a:gs pos="100000">
                <a:srgbClr val="6C81FF"/>
              </a:gs>
            </a:gsLst>
            <a:lin ang="5400000" scaled="0"/>
          </a:gradFill>
        </p:grpSpPr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FCFC0D70-2195-48C2-BDB5-D896ACB8109D}"/>
                </a:ext>
              </a:extLst>
            </p:cNvPr>
            <p:cNvSpPr/>
            <p:nvPr/>
          </p:nvSpPr>
          <p:spPr>
            <a:xfrm>
              <a:off x="0" y="3362660"/>
              <a:ext cx="681982" cy="599739"/>
            </a:xfrm>
            <a:custGeom>
              <a:avLst/>
              <a:gdLst>
                <a:gd name="connsiteX0" fmla="*/ 645287 w 681982"/>
                <a:gd name="connsiteY0" fmla="*/ 105202 h 599739"/>
                <a:gd name="connsiteX1" fmla="*/ 1016 w 681982"/>
                <a:gd name="connsiteY1" fmla="*/ 599740 h 599739"/>
                <a:gd name="connsiteX2" fmla="*/ 0 w 681982"/>
                <a:gd name="connsiteY2" fmla="*/ 599740 h 599739"/>
                <a:gd name="connsiteX3" fmla="*/ 0 w 681982"/>
                <a:gd name="connsiteY3" fmla="*/ 421940 h 599739"/>
                <a:gd name="connsiteX4" fmla="*/ 612013 w 681982"/>
                <a:gd name="connsiteY4" fmla="*/ 2840 h 599739"/>
                <a:gd name="connsiteX5" fmla="*/ 679214 w 681982"/>
                <a:gd name="connsiteY5" fmla="*/ 35906 h 599739"/>
                <a:gd name="connsiteX6" fmla="*/ 679958 w 681982"/>
                <a:gd name="connsiteY6" fmla="*/ 38273 h 599739"/>
                <a:gd name="connsiteX7" fmla="*/ 679958 w 681982"/>
                <a:gd name="connsiteY7" fmla="*/ 39797 h 599739"/>
                <a:gd name="connsiteX8" fmla="*/ 645287 w 681982"/>
                <a:gd name="connsiteY8" fmla="*/ 105202 h 599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1982" h="599739">
                  <a:moveTo>
                    <a:pt x="645287" y="105202"/>
                  </a:moveTo>
                  <a:cubicBezTo>
                    <a:pt x="381351" y="193515"/>
                    <a:pt x="154554" y="367603"/>
                    <a:pt x="1016" y="599740"/>
                  </a:cubicBezTo>
                  <a:lnTo>
                    <a:pt x="0" y="599740"/>
                  </a:lnTo>
                  <a:lnTo>
                    <a:pt x="0" y="421940"/>
                  </a:lnTo>
                  <a:cubicBezTo>
                    <a:pt x="161055" y="228037"/>
                    <a:pt x="373000" y="82900"/>
                    <a:pt x="612013" y="2840"/>
                  </a:cubicBezTo>
                  <a:cubicBezTo>
                    <a:pt x="639701" y="-6586"/>
                    <a:pt x="669788" y="8218"/>
                    <a:pt x="679214" y="35906"/>
                  </a:cubicBezTo>
                  <a:cubicBezTo>
                    <a:pt x="679480" y="36689"/>
                    <a:pt x="679728" y="37478"/>
                    <a:pt x="679958" y="38273"/>
                  </a:cubicBezTo>
                  <a:lnTo>
                    <a:pt x="679958" y="39797"/>
                  </a:lnTo>
                  <a:cubicBezTo>
                    <a:pt x="687732" y="67360"/>
                    <a:pt x="672463" y="96166"/>
                    <a:pt x="645287" y="105202"/>
                  </a:cubicBezTo>
                  <a:close/>
                </a:path>
              </a:pathLst>
            </a:custGeom>
            <a:grpFill/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B03D1E6C-1A4E-40C7-A1C8-6D60FF5A4C2E}"/>
                </a:ext>
              </a:extLst>
            </p:cNvPr>
            <p:cNvSpPr/>
            <p:nvPr/>
          </p:nvSpPr>
          <p:spPr>
            <a:xfrm>
              <a:off x="795258" y="3296047"/>
              <a:ext cx="1709435" cy="666352"/>
            </a:xfrm>
            <a:custGeom>
              <a:avLst/>
              <a:gdLst>
                <a:gd name="connsiteX0" fmla="*/ 1709435 w 1709435"/>
                <a:gd name="connsiteY0" fmla="*/ 666353 h 666352"/>
                <a:gd name="connsiteX1" fmla="*/ 1554241 w 1709435"/>
                <a:gd name="connsiteY1" fmla="*/ 666353 h 666352"/>
                <a:gd name="connsiteX2" fmla="*/ 1285890 w 1709435"/>
                <a:gd name="connsiteY2" fmla="*/ 484235 h 666352"/>
                <a:gd name="connsiteX3" fmla="*/ 799988 w 1709435"/>
                <a:gd name="connsiteY3" fmla="*/ 240141 h 666352"/>
                <a:gd name="connsiteX4" fmla="*/ 61229 w 1709435"/>
                <a:gd name="connsiteY4" fmla="*/ 121142 h 666352"/>
                <a:gd name="connsiteX5" fmla="*/ 1031 w 1709435"/>
                <a:gd name="connsiteY5" fmla="*/ 79359 h 666352"/>
                <a:gd name="connsiteX6" fmla="*/ 1031 w 1709435"/>
                <a:gd name="connsiteY6" fmla="*/ 77200 h 666352"/>
                <a:gd name="connsiteX7" fmla="*/ 42048 w 1709435"/>
                <a:gd name="connsiteY7" fmla="*/ 15610 h 666352"/>
                <a:gd name="connsiteX8" fmla="*/ 44211 w 1709435"/>
                <a:gd name="connsiteY8" fmla="*/ 15223 h 666352"/>
                <a:gd name="connsiteX9" fmla="*/ 848756 w 1709435"/>
                <a:gd name="connsiteY9" fmla="*/ 144002 h 666352"/>
                <a:gd name="connsiteX10" fmla="*/ 1334785 w 1709435"/>
                <a:gd name="connsiteY10" fmla="*/ 388096 h 666352"/>
                <a:gd name="connsiteX11" fmla="*/ 1709435 w 1709435"/>
                <a:gd name="connsiteY11" fmla="*/ 666353 h 666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709435" h="666352">
                  <a:moveTo>
                    <a:pt x="1709435" y="666353"/>
                  </a:moveTo>
                  <a:lnTo>
                    <a:pt x="1554241" y="666353"/>
                  </a:lnTo>
                  <a:cubicBezTo>
                    <a:pt x="1473164" y="594142"/>
                    <a:pt x="1382939" y="532911"/>
                    <a:pt x="1285890" y="484235"/>
                  </a:cubicBezTo>
                  <a:lnTo>
                    <a:pt x="799988" y="240141"/>
                  </a:lnTo>
                  <a:cubicBezTo>
                    <a:pt x="572091" y="124649"/>
                    <a:pt x="313865" y="83054"/>
                    <a:pt x="61229" y="121142"/>
                  </a:cubicBezTo>
                  <a:cubicBezTo>
                    <a:pt x="33164" y="125793"/>
                    <a:pt x="6489" y="107279"/>
                    <a:pt x="1031" y="79359"/>
                  </a:cubicBezTo>
                  <a:lnTo>
                    <a:pt x="1031" y="77200"/>
                  </a:lnTo>
                  <a:cubicBezTo>
                    <a:pt x="-4650" y="48866"/>
                    <a:pt x="13714" y="21291"/>
                    <a:pt x="42048" y="15610"/>
                  </a:cubicBezTo>
                  <a:cubicBezTo>
                    <a:pt x="42766" y="15466"/>
                    <a:pt x="43487" y="15337"/>
                    <a:pt x="44211" y="15223"/>
                  </a:cubicBezTo>
                  <a:cubicBezTo>
                    <a:pt x="319260" y="-26651"/>
                    <a:pt x="600519" y="18369"/>
                    <a:pt x="848756" y="144002"/>
                  </a:cubicBezTo>
                  <a:lnTo>
                    <a:pt x="1334785" y="388096"/>
                  </a:lnTo>
                  <a:cubicBezTo>
                    <a:pt x="1474844" y="458446"/>
                    <a:pt x="1601612" y="552599"/>
                    <a:pt x="1709435" y="666353"/>
                  </a:cubicBezTo>
                  <a:close/>
                </a:path>
              </a:pathLst>
            </a:custGeom>
            <a:grpFill/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89103323-A99D-47F3-985D-9763E996A96F}"/>
                </a:ext>
              </a:extLst>
            </p:cNvPr>
            <p:cNvSpPr/>
            <p:nvPr/>
          </p:nvSpPr>
          <p:spPr>
            <a:xfrm>
              <a:off x="1599357" y="3710197"/>
              <a:ext cx="543767" cy="252202"/>
            </a:xfrm>
            <a:custGeom>
              <a:avLst/>
              <a:gdLst>
                <a:gd name="connsiteX0" fmla="*/ 543768 w 543767"/>
                <a:gd name="connsiteY0" fmla="*/ 252202 h 252202"/>
                <a:gd name="connsiteX1" fmla="*/ 329392 w 543767"/>
                <a:gd name="connsiteY1" fmla="*/ 252202 h 252202"/>
                <a:gd name="connsiteX2" fmla="*/ 29672 w 543767"/>
                <a:gd name="connsiteY2" fmla="*/ 101834 h 252202"/>
                <a:gd name="connsiteX3" fmla="*/ 5669 w 543767"/>
                <a:gd name="connsiteY3" fmla="*/ 29698 h 252202"/>
                <a:gd name="connsiteX4" fmla="*/ 36784 w 543767"/>
                <a:gd name="connsiteY4" fmla="*/ 2774 h 252202"/>
                <a:gd name="connsiteX5" fmla="*/ 77932 w 543767"/>
                <a:gd name="connsiteY5" fmla="*/ 5949 h 252202"/>
                <a:gd name="connsiteX6" fmla="*/ 408132 w 543767"/>
                <a:gd name="connsiteY6" fmla="*/ 171049 h 252202"/>
                <a:gd name="connsiteX7" fmla="*/ 543768 w 543767"/>
                <a:gd name="connsiteY7" fmla="*/ 252202 h 252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3767" h="252202">
                  <a:moveTo>
                    <a:pt x="543768" y="252202"/>
                  </a:moveTo>
                  <a:lnTo>
                    <a:pt x="329392" y="252202"/>
                  </a:lnTo>
                  <a:lnTo>
                    <a:pt x="29672" y="101834"/>
                  </a:lnTo>
                  <a:cubicBezTo>
                    <a:pt x="3165" y="88508"/>
                    <a:pt x="-7569" y="56250"/>
                    <a:pt x="5669" y="29698"/>
                  </a:cubicBezTo>
                  <a:cubicBezTo>
                    <a:pt x="12133" y="17010"/>
                    <a:pt x="23299" y="7349"/>
                    <a:pt x="36784" y="2774"/>
                  </a:cubicBezTo>
                  <a:cubicBezTo>
                    <a:pt x="50359" y="-1820"/>
                    <a:pt x="65222" y="-673"/>
                    <a:pt x="77932" y="5949"/>
                  </a:cubicBezTo>
                  <a:lnTo>
                    <a:pt x="408132" y="171049"/>
                  </a:lnTo>
                  <a:cubicBezTo>
                    <a:pt x="455155" y="194952"/>
                    <a:pt x="500474" y="222067"/>
                    <a:pt x="543768" y="252202"/>
                  </a:cubicBezTo>
                  <a:close/>
                </a:path>
              </a:pathLst>
            </a:custGeom>
            <a:grpFill/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80F1844C-70DA-4E6D-AE30-8334FBD1E630}"/>
                </a:ext>
              </a:extLst>
            </p:cNvPr>
            <p:cNvSpPr/>
            <p:nvPr/>
          </p:nvSpPr>
          <p:spPr>
            <a:xfrm>
              <a:off x="151511" y="3527846"/>
              <a:ext cx="1368235" cy="434553"/>
            </a:xfrm>
            <a:custGeom>
              <a:avLst/>
              <a:gdLst>
                <a:gd name="connsiteX0" fmla="*/ 1362710 w 1368235"/>
                <a:gd name="connsiteY0" fmla="*/ 167854 h 434553"/>
                <a:gd name="connsiteX1" fmla="*/ 1333373 w 1368235"/>
                <a:gd name="connsiteY1" fmla="*/ 194269 h 434553"/>
                <a:gd name="connsiteX2" fmla="*/ 1293876 w 1368235"/>
                <a:gd name="connsiteY2" fmla="*/ 193254 h 434553"/>
                <a:gd name="connsiteX3" fmla="*/ 140589 w 1368235"/>
                <a:gd name="connsiteY3" fmla="*/ 434554 h 434553"/>
                <a:gd name="connsiteX4" fmla="*/ 0 w 1368235"/>
                <a:gd name="connsiteY4" fmla="*/ 434554 h 434553"/>
                <a:gd name="connsiteX5" fmla="*/ 1335659 w 1368235"/>
                <a:gd name="connsiteY5" fmla="*/ 94321 h 434553"/>
                <a:gd name="connsiteX6" fmla="*/ 1363705 w 1368235"/>
                <a:gd name="connsiteY6" fmla="*/ 165700 h 434553"/>
                <a:gd name="connsiteX7" fmla="*/ 1362710 w 1368235"/>
                <a:gd name="connsiteY7" fmla="*/ 167854 h 434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68235" h="434553">
                  <a:moveTo>
                    <a:pt x="1362710" y="167854"/>
                  </a:moveTo>
                  <a:cubicBezTo>
                    <a:pt x="1356538" y="179987"/>
                    <a:pt x="1346085" y="189399"/>
                    <a:pt x="1333373" y="194269"/>
                  </a:cubicBezTo>
                  <a:cubicBezTo>
                    <a:pt x="1320565" y="199012"/>
                    <a:pt x="1306424" y="198648"/>
                    <a:pt x="1293876" y="193254"/>
                  </a:cubicBezTo>
                  <a:cubicBezTo>
                    <a:pt x="897413" y="18672"/>
                    <a:pt x="433806" y="115672"/>
                    <a:pt x="140589" y="434554"/>
                  </a:cubicBezTo>
                  <a:lnTo>
                    <a:pt x="0" y="434554"/>
                  </a:lnTo>
                  <a:cubicBezTo>
                    <a:pt x="314545" y="28309"/>
                    <a:pt x="865093" y="-111932"/>
                    <a:pt x="1335659" y="94321"/>
                  </a:cubicBezTo>
                  <a:cubicBezTo>
                    <a:pt x="1363115" y="106286"/>
                    <a:pt x="1375671" y="138244"/>
                    <a:pt x="1363705" y="165700"/>
                  </a:cubicBezTo>
                  <a:cubicBezTo>
                    <a:pt x="1363389" y="166425"/>
                    <a:pt x="1363057" y="167143"/>
                    <a:pt x="1362710" y="167854"/>
                  </a:cubicBezTo>
                  <a:close/>
                </a:path>
              </a:pathLst>
            </a:custGeom>
            <a:grpFill/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FCA813D7-8EC8-4B74-AD5E-D460E0BC0ACB}"/>
                </a:ext>
              </a:extLst>
            </p:cNvPr>
            <p:cNvSpPr/>
            <p:nvPr/>
          </p:nvSpPr>
          <p:spPr>
            <a:xfrm>
              <a:off x="547751" y="3805761"/>
              <a:ext cx="1016507" cy="156638"/>
            </a:xfrm>
            <a:custGeom>
              <a:avLst/>
              <a:gdLst>
                <a:gd name="connsiteX0" fmla="*/ 1016508 w 1016507"/>
                <a:gd name="connsiteY0" fmla="*/ 156638 h 156638"/>
                <a:gd name="connsiteX1" fmla="*/ 767461 w 1016507"/>
                <a:gd name="connsiteY1" fmla="*/ 156638 h 156638"/>
                <a:gd name="connsiteX2" fmla="*/ 225933 w 1016507"/>
                <a:gd name="connsiteY2" fmla="*/ 156638 h 156638"/>
                <a:gd name="connsiteX3" fmla="*/ 0 w 1016507"/>
                <a:gd name="connsiteY3" fmla="*/ 156638 h 156638"/>
                <a:gd name="connsiteX4" fmla="*/ 891540 w 1016507"/>
                <a:gd name="connsiteY4" fmla="*/ 93773 h 156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6507" h="156638">
                  <a:moveTo>
                    <a:pt x="1016508" y="156638"/>
                  </a:moveTo>
                  <a:lnTo>
                    <a:pt x="767461" y="156638"/>
                  </a:lnTo>
                  <a:cubicBezTo>
                    <a:pt x="593004" y="90534"/>
                    <a:pt x="400390" y="90534"/>
                    <a:pt x="225933" y="156638"/>
                  </a:cubicBezTo>
                  <a:lnTo>
                    <a:pt x="0" y="156638"/>
                  </a:lnTo>
                  <a:cubicBezTo>
                    <a:pt x="255016" y="-24845"/>
                    <a:pt x="600583" y="-52404"/>
                    <a:pt x="891540" y="93773"/>
                  </a:cubicBezTo>
                  <a:close/>
                </a:path>
              </a:pathLst>
            </a:custGeom>
            <a:grpFill/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810139619"/>
      </p:ext>
    </p:extLst>
  </p:cSld>
  <p:clrMapOvr>
    <a:masterClrMapping/>
  </p:clrMapOvr>
  <p:transition spd="med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+1 23 456 789">
            <a:extLst>
              <a:ext uri="{FF2B5EF4-FFF2-40B4-BE49-F238E27FC236}">
                <a16:creationId xmlns:a16="http://schemas.microsoft.com/office/drawing/2014/main" id="{BB31A447-89F2-4E74-9A8F-85589EC4EAB7}"/>
              </a:ext>
            </a:extLst>
          </p:cNvPr>
          <p:cNvSpPr txBox="1"/>
          <p:nvPr/>
        </p:nvSpPr>
        <p:spPr>
          <a:xfrm>
            <a:off x="5616532" y="535710"/>
            <a:ext cx="1278754" cy="203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r">
              <a:defRPr sz="800"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t>+1 23 456 789</a:t>
            </a:r>
          </a:p>
        </p:txBody>
      </p:sp>
      <p:sp>
        <p:nvSpPr>
          <p:cNvPr id="3" name="Your address here St.">
            <a:extLst>
              <a:ext uri="{FF2B5EF4-FFF2-40B4-BE49-F238E27FC236}">
                <a16:creationId xmlns:a16="http://schemas.microsoft.com/office/drawing/2014/main" id="{0ED3DB33-906E-4D30-941F-CD6CCDB5A625}"/>
              </a:ext>
            </a:extLst>
          </p:cNvPr>
          <p:cNvSpPr txBox="1"/>
          <p:nvPr/>
        </p:nvSpPr>
        <p:spPr>
          <a:xfrm>
            <a:off x="5549720" y="947749"/>
            <a:ext cx="1345566" cy="228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>
              <a:defRPr sz="800"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t>Your address here St.</a:t>
            </a:r>
          </a:p>
        </p:txBody>
      </p:sp>
      <p:sp>
        <p:nvSpPr>
          <p:cNvPr id="4" name="www.yourwebsite.com">
            <a:extLst>
              <a:ext uri="{FF2B5EF4-FFF2-40B4-BE49-F238E27FC236}">
                <a16:creationId xmlns:a16="http://schemas.microsoft.com/office/drawing/2014/main" id="{486026A1-8071-45E0-92D7-CFDDA6964BFD}"/>
              </a:ext>
            </a:extLst>
          </p:cNvPr>
          <p:cNvSpPr txBox="1"/>
          <p:nvPr/>
        </p:nvSpPr>
        <p:spPr>
          <a:xfrm>
            <a:off x="5409577" y="1313868"/>
            <a:ext cx="1485709" cy="330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r">
              <a:defRPr sz="800"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rPr dirty="0"/>
              <a:t>www.yourwebsite.com</a:t>
            </a:r>
          </a:p>
        </p:txBody>
      </p:sp>
      <p:sp>
        <p:nvSpPr>
          <p:cNvPr id="5" name="Shape">
            <a:extLst>
              <a:ext uri="{FF2B5EF4-FFF2-40B4-BE49-F238E27FC236}">
                <a16:creationId xmlns:a16="http://schemas.microsoft.com/office/drawing/2014/main" id="{2DB5851E-26BE-48BF-8B24-0CA7D010B769}"/>
              </a:ext>
            </a:extLst>
          </p:cNvPr>
          <p:cNvSpPr/>
          <p:nvPr/>
        </p:nvSpPr>
        <p:spPr>
          <a:xfrm>
            <a:off x="6979593" y="869644"/>
            <a:ext cx="251463" cy="384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gradFill>
            <a:gsLst>
              <a:gs pos="0">
                <a:srgbClr val="C3F0AB"/>
              </a:gs>
              <a:gs pos="100000">
                <a:srgbClr val="4DF4FF"/>
              </a:gs>
            </a:gsLst>
            <a:lin ang="540000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6" name="Shape">
            <a:extLst>
              <a:ext uri="{FF2B5EF4-FFF2-40B4-BE49-F238E27FC236}">
                <a16:creationId xmlns:a16="http://schemas.microsoft.com/office/drawing/2014/main" id="{01D866B5-09FC-453F-9181-74F266599D0B}"/>
              </a:ext>
            </a:extLst>
          </p:cNvPr>
          <p:cNvSpPr/>
          <p:nvPr/>
        </p:nvSpPr>
        <p:spPr>
          <a:xfrm>
            <a:off x="6979593" y="450544"/>
            <a:ext cx="251463" cy="384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gradFill>
            <a:gsLst>
              <a:gs pos="0">
                <a:srgbClr val="C3F0AB"/>
              </a:gs>
              <a:gs pos="100000">
                <a:srgbClr val="4DF4FF"/>
              </a:gs>
            </a:gsLst>
            <a:lin ang="540000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7" name="Shape">
            <a:extLst>
              <a:ext uri="{FF2B5EF4-FFF2-40B4-BE49-F238E27FC236}">
                <a16:creationId xmlns:a16="http://schemas.microsoft.com/office/drawing/2014/main" id="{B66C80C5-3821-4152-971E-F6022F0028CC}"/>
              </a:ext>
            </a:extLst>
          </p:cNvPr>
          <p:cNvSpPr/>
          <p:nvPr/>
        </p:nvSpPr>
        <p:spPr>
          <a:xfrm>
            <a:off x="6979593" y="1288745"/>
            <a:ext cx="251463" cy="384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gradFill>
            <a:gsLst>
              <a:gs pos="0">
                <a:srgbClr val="C3F0AB"/>
              </a:gs>
              <a:gs pos="100000">
                <a:srgbClr val="4DF4FF"/>
              </a:gs>
            </a:gsLst>
            <a:lin ang="540000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8" name="Shape">
            <a:extLst>
              <a:ext uri="{FF2B5EF4-FFF2-40B4-BE49-F238E27FC236}">
                <a16:creationId xmlns:a16="http://schemas.microsoft.com/office/drawing/2014/main" id="{33DEAE25-8664-41A6-960E-3C3A074E7354}"/>
              </a:ext>
            </a:extLst>
          </p:cNvPr>
          <p:cNvSpPr/>
          <p:nvPr/>
        </p:nvSpPr>
        <p:spPr>
          <a:xfrm>
            <a:off x="7030393" y="564843"/>
            <a:ext cx="153910" cy="152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11" h="20618" extrusionOk="0">
                <a:moveTo>
                  <a:pt x="15805" y="4835"/>
                </a:moveTo>
                <a:cubicBezTo>
                  <a:pt x="17846" y="6893"/>
                  <a:pt x="18696" y="9121"/>
                  <a:pt x="18356" y="11007"/>
                </a:cubicBezTo>
                <a:cubicBezTo>
                  <a:pt x="18356" y="11007"/>
                  <a:pt x="18186" y="11521"/>
                  <a:pt x="18696" y="12035"/>
                </a:cubicBezTo>
                <a:cubicBezTo>
                  <a:pt x="19206" y="12550"/>
                  <a:pt x="19887" y="12378"/>
                  <a:pt x="20227" y="12035"/>
                </a:cubicBezTo>
                <a:cubicBezTo>
                  <a:pt x="20567" y="11693"/>
                  <a:pt x="20567" y="11350"/>
                  <a:pt x="20567" y="11350"/>
                </a:cubicBezTo>
                <a:cubicBezTo>
                  <a:pt x="20737" y="9807"/>
                  <a:pt x="20567" y="6550"/>
                  <a:pt x="17335" y="3293"/>
                </a:cubicBezTo>
                <a:cubicBezTo>
                  <a:pt x="14274" y="207"/>
                  <a:pt x="11042" y="-136"/>
                  <a:pt x="9342" y="35"/>
                </a:cubicBezTo>
                <a:cubicBezTo>
                  <a:pt x="9342" y="35"/>
                  <a:pt x="9002" y="35"/>
                  <a:pt x="8661" y="378"/>
                </a:cubicBezTo>
                <a:cubicBezTo>
                  <a:pt x="8321" y="721"/>
                  <a:pt x="8151" y="1407"/>
                  <a:pt x="8661" y="1921"/>
                </a:cubicBezTo>
                <a:cubicBezTo>
                  <a:pt x="9002" y="2264"/>
                  <a:pt x="9682" y="2264"/>
                  <a:pt x="9682" y="2264"/>
                </a:cubicBezTo>
                <a:cubicBezTo>
                  <a:pt x="11553" y="1921"/>
                  <a:pt x="13764" y="2778"/>
                  <a:pt x="15805" y="4835"/>
                </a:cubicBezTo>
                <a:cubicBezTo>
                  <a:pt x="15805" y="4835"/>
                  <a:pt x="15805" y="4835"/>
                  <a:pt x="15805" y="4835"/>
                </a:cubicBezTo>
                <a:close/>
                <a:moveTo>
                  <a:pt x="10702" y="3978"/>
                </a:moveTo>
                <a:cubicBezTo>
                  <a:pt x="10702" y="3978"/>
                  <a:pt x="10192" y="3807"/>
                  <a:pt x="9682" y="4321"/>
                </a:cubicBezTo>
                <a:cubicBezTo>
                  <a:pt x="9342" y="4664"/>
                  <a:pt x="9342" y="5350"/>
                  <a:pt x="9682" y="5864"/>
                </a:cubicBezTo>
                <a:cubicBezTo>
                  <a:pt x="9852" y="6035"/>
                  <a:pt x="10362" y="6207"/>
                  <a:pt x="10362" y="6207"/>
                </a:cubicBezTo>
                <a:cubicBezTo>
                  <a:pt x="11043" y="6378"/>
                  <a:pt x="12063" y="6550"/>
                  <a:pt x="13254" y="7750"/>
                </a:cubicBezTo>
                <a:cubicBezTo>
                  <a:pt x="14274" y="8778"/>
                  <a:pt x="14614" y="9978"/>
                  <a:pt x="14784" y="10664"/>
                </a:cubicBezTo>
                <a:cubicBezTo>
                  <a:pt x="14784" y="10664"/>
                  <a:pt x="14784" y="11007"/>
                  <a:pt x="15125" y="11350"/>
                </a:cubicBezTo>
                <a:cubicBezTo>
                  <a:pt x="15465" y="11693"/>
                  <a:pt x="16315" y="11693"/>
                  <a:pt x="16655" y="11350"/>
                </a:cubicBezTo>
                <a:cubicBezTo>
                  <a:pt x="16995" y="11007"/>
                  <a:pt x="16995" y="10321"/>
                  <a:pt x="16995" y="10321"/>
                </a:cubicBezTo>
                <a:cubicBezTo>
                  <a:pt x="16825" y="8950"/>
                  <a:pt x="16145" y="7407"/>
                  <a:pt x="14954" y="6207"/>
                </a:cubicBezTo>
                <a:cubicBezTo>
                  <a:pt x="13424" y="4835"/>
                  <a:pt x="12063" y="4150"/>
                  <a:pt x="10702" y="3978"/>
                </a:cubicBezTo>
                <a:cubicBezTo>
                  <a:pt x="10702" y="3978"/>
                  <a:pt x="10702" y="3978"/>
                  <a:pt x="10702" y="3978"/>
                </a:cubicBezTo>
                <a:close/>
                <a:moveTo>
                  <a:pt x="7981" y="12721"/>
                </a:moveTo>
                <a:cubicBezTo>
                  <a:pt x="9852" y="14607"/>
                  <a:pt x="11893" y="16321"/>
                  <a:pt x="12743" y="15464"/>
                </a:cubicBezTo>
                <a:cubicBezTo>
                  <a:pt x="13934" y="14264"/>
                  <a:pt x="14614" y="13235"/>
                  <a:pt x="17335" y="15293"/>
                </a:cubicBezTo>
                <a:cubicBezTo>
                  <a:pt x="20057" y="17521"/>
                  <a:pt x="18016" y="18893"/>
                  <a:pt x="16825" y="20093"/>
                </a:cubicBezTo>
                <a:cubicBezTo>
                  <a:pt x="15465" y="21464"/>
                  <a:pt x="10532" y="20264"/>
                  <a:pt x="5430" y="15121"/>
                </a:cubicBezTo>
                <a:cubicBezTo>
                  <a:pt x="498" y="10150"/>
                  <a:pt x="-863" y="5007"/>
                  <a:pt x="498" y="3635"/>
                </a:cubicBezTo>
                <a:cubicBezTo>
                  <a:pt x="1688" y="2435"/>
                  <a:pt x="3049" y="378"/>
                  <a:pt x="5260" y="3121"/>
                </a:cubicBezTo>
                <a:cubicBezTo>
                  <a:pt x="7471" y="5864"/>
                  <a:pt x="6280" y="6550"/>
                  <a:pt x="5090" y="7750"/>
                </a:cubicBezTo>
                <a:cubicBezTo>
                  <a:pt x="4409" y="8778"/>
                  <a:pt x="6110" y="11007"/>
                  <a:pt x="7981" y="12721"/>
                </a:cubicBezTo>
                <a:cubicBezTo>
                  <a:pt x="7981" y="12721"/>
                  <a:pt x="7981" y="12721"/>
                  <a:pt x="7981" y="12721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9" name="Shape">
            <a:extLst>
              <a:ext uri="{FF2B5EF4-FFF2-40B4-BE49-F238E27FC236}">
                <a16:creationId xmlns:a16="http://schemas.microsoft.com/office/drawing/2014/main" id="{9B26CA5A-9BA3-4EA1-A353-FAC349DE4483}"/>
              </a:ext>
            </a:extLst>
          </p:cNvPr>
          <p:cNvSpPr/>
          <p:nvPr/>
        </p:nvSpPr>
        <p:spPr>
          <a:xfrm>
            <a:off x="7043095" y="983943"/>
            <a:ext cx="114301" cy="1714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0080"/>
                </a:moveTo>
                <a:cubicBezTo>
                  <a:pt x="8400" y="10080"/>
                  <a:pt x="6480" y="8800"/>
                  <a:pt x="6480" y="7200"/>
                </a:cubicBezTo>
                <a:cubicBezTo>
                  <a:pt x="6480" y="5600"/>
                  <a:pt x="8400" y="4320"/>
                  <a:pt x="10800" y="4320"/>
                </a:cubicBezTo>
                <a:cubicBezTo>
                  <a:pt x="13200" y="4320"/>
                  <a:pt x="15120" y="5600"/>
                  <a:pt x="15120" y="7200"/>
                </a:cubicBezTo>
                <a:cubicBezTo>
                  <a:pt x="15120" y="8800"/>
                  <a:pt x="13200" y="10080"/>
                  <a:pt x="10800" y="10080"/>
                </a:cubicBezTo>
                <a:close/>
                <a:moveTo>
                  <a:pt x="10800" y="0"/>
                </a:moveTo>
                <a:cubicBezTo>
                  <a:pt x="4800" y="0"/>
                  <a:pt x="0" y="3200"/>
                  <a:pt x="0" y="7200"/>
                </a:cubicBezTo>
                <a:cubicBezTo>
                  <a:pt x="0" y="7520"/>
                  <a:pt x="0" y="8000"/>
                  <a:pt x="240" y="8320"/>
                </a:cubicBezTo>
                <a:cubicBezTo>
                  <a:pt x="720" y="11520"/>
                  <a:pt x="5040" y="17760"/>
                  <a:pt x="10800" y="21600"/>
                </a:cubicBezTo>
                <a:cubicBezTo>
                  <a:pt x="17280" y="16800"/>
                  <a:pt x="19920" y="12000"/>
                  <a:pt x="20880" y="9920"/>
                </a:cubicBezTo>
                <a:cubicBezTo>
                  <a:pt x="21360" y="9120"/>
                  <a:pt x="21600" y="8160"/>
                  <a:pt x="21600" y="7360"/>
                </a:cubicBezTo>
                <a:cubicBezTo>
                  <a:pt x="21600" y="3200"/>
                  <a:pt x="16800" y="0"/>
                  <a:pt x="10800" y="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" name="Shape">
            <a:extLst>
              <a:ext uri="{FF2B5EF4-FFF2-40B4-BE49-F238E27FC236}">
                <a16:creationId xmlns:a16="http://schemas.microsoft.com/office/drawing/2014/main" id="{24F53700-4EDE-43C9-A7D3-A75D5FF2E249}"/>
              </a:ext>
            </a:extLst>
          </p:cNvPr>
          <p:cNvSpPr/>
          <p:nvPr/>
        </p:nvSpPr>
        <p:spPr>
          <a:xfrm>
            <a:off x="7030393" y="1403045"/>
            <a:ext cx="153673" cy="1600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031" y="12343"/>
                </a:moveTo>
                <a:cubicBezTo>
                  <a:pt x="11603" y="11314"/>
                  <a:pt x="10354" y="9943"/>
                  <a:pt x="9461" y="8229"/>
                </a:cubicBezTo>
                <a:cubicBezTo>
                  <a:pt x="12139" y="6686"/>
                  <a:pt x="14459" y="4800"/>
                  <a:pt x="15709" y="3257"/>
                </a:cubicBezTo>
                <a:cubicBezTo>
                  <a:pt x="16959" y="4114"/>
                  <a:pt x="18030" y="5314"/>
                  <a:pt x="18744" y="6686"/>
                </a:cubicBezTo>
                <a:cubicBezTo>
                  <a:pt x="17851" y="8571"/>
                  <a:pt x="15888" y="10629"/>
                  <a:pt x="13031" y="12343"/>
                </a:cubicBezTo>
                <a:close/>
                <a:moveTo>
                  <a:pt x="3927" y="16457"/>
                </a:moveTo>
                <a:cubicBezTo>
                  <a:pt x="2678" y="15086"/>
                  <a:pt x="1785" y="13371"/>
                  <a:pt x="1607" y="11486"/>
                </a:cubicBezTo>
                <a:cubicBezTo>
                  <a:pt x="3570" y="10971"/>
                  <a:pt x="5712" y="10114"/>
                  <a:pt x="8033" y="8914"/>
                </a:cubicBezTo>
                <a:cubicBezTo>
                  <a:pt x="8926" y="10629"/>
                  <a:pt x="10175" y="12000"/>
                  <a:pt x="11603" y="13200"/>
                </a:cubicBezTo>
                <a:cubicBezTo>
                  <a:pt x="9283" y="14571"/>
                  <a:pt x="6783" y="15600"/>
                  <a:pt x="3927" y="16457"/>
                </a:cubicBezTo>
                <a:close/>
                <a:moveTo>
                  <a:pt x="3213" y="5486"/>
                </a:moveTo>
                <a:cubicBezTo>
                  <a:pt x="3927" y="6000"/>
                  <a:pt x="4641" y="6171"/>
                  <a:pt x="5534" y="6000"/>
                </a:cubicBezTo>
                <a:cubicBezTo>
                  <a:pt x="5891" y="6000"/>
                  <a:pt x="6248" y="5829"/>
                  <a:pt x="6783" y="5657"/>
                </a:cubicBezTo>
                <a:cubicBezTo>
                  <a:pt x="6962" y="6343"/>
                  <a:pt x="7141" y="6857"/>
                  <a:pt x="7319" y="7371"/>
                </a:cubicBezTo>
                <a:cubicBezTo>
                  <a:pt x="5355" y="8400"/>
                  <a:pt x="3392" y="9257"/>
                  <a:pt x="1607" y="9771"/>
                </a:cubicBezTo>
                <a:cubicBezTo>
                  <a:pt x="1785" y="8229"/>
                  <a:pt x="2321" y="6857"/>
                  <a:pt x="3213" y="5486"/>
                </a:cubicBezTo>
                <a:close/>
                <a:moveTo>
                  <a:pt x="7855" y="2057"/>
                </a:moveTo>
                <a:cubicBezTo>
                  <a:pt x="8033" y="2400"/>
                  <a:pt x="8033" y="2571"/>
                  <a:pt x="7855" y="2743"/>
                </a:cubicBezTo>
                <a:cubicBezTo>
                  <a:pt x="7498" y="3600"/>
                  <a:pt x="6427" y="4286"/>
                  <a:pt x="5355" y="4286"/>
                </a:cubicBezTo>
                <a:cubicBezTo>
                  <a:pt x="4998" y="4286"/>
                  <a:pt x="4641" y="4286"/>
                  <a:pt x="4284" y="4114"/>
                </a:cubicBezTo>
                <a:cubicBezTo>
                  <a:pt x="5355" y="3257"/>
                  <a:pt x="6605" y="2571"/>
                  <a:pt x="7855" y="2057"/>
                </a:cubicBezTo>
                <a:close/>
                <a:moveTo>
                  <a:pt x="9461" y="3600"/>
                </a:moveTo>
                <a:cubicBezTo>
                  <a:pt x="9640" y="3086"/>
                  <a:pt x="9640" y="2400"/>
                  <a:pt x="9640" y="1886"/>
                </a:cubicBezTo>
                <a:cubicBezTo>
                  <a:pt x="9997" y="1886"/>
                  <a:pt x="10354" y="1714"/>
                  <a:pt x="10711" y="1714"/>
                </a:cubicBezTo>
                <a:cubicBezTo>
                  <a:pt x="11960" y="1714"/>
                  <a:pt x="13210" y="2057"/>
                  <a:pt x="14281" y="2400"/>
                </a:cubicBezTo>
                <a:cubicBezTo>
                  <a:pt x="13031" y="3771"/>
                  <a:pt x="11246" y="5314"/>
                  <a:pt x="8926" y="6686"/>
                </a:cubicBezTo>
                <a:cubicBezTo>
                  <a:pt x="8747" y="6171"/>
                  <a:pt x="8568" y="5486"/>
                  <a:pt x="8390" y="4971"/>
                </a:cubicBezTo>
                <a:cubicBezTo>
                  <a:pt x="8926" y="4457"/>
                  <a:pt x="9283" y="3943"/>
                  <a:pt x="9461" y="3600"/>
                </a:cubicBezTo>
                <a:close/>
                <a:moveTo>
                  <a:pt x="10711" y="0"/>
                </a:moveTo>
                <a:cubicBezTo>
                  <a:pt x="4820" y="0"/>
                  <a:pt x="0" y="4800"/>
                  <a:pt x="0" y="10457"/>
                </a:cubicBezTo>
                <a:cubicBezTo>
                  <a:pt x="0" y="16286"/>
                  <a:pt x="4820" y="20914"/>
                  <a:pt x="10711" y="20914"/>
                </a:cubicBezTo>
                <a:cubicBezTo>
                  <a:pt x="11068" y="20914"/>
                  <a:pt x="11425" y="20914"/>
                  <a:pt x="11603" y="20914"/>
                </a:cubicBezTo>
                <a:lnTo>
                  <a:pt x="11782" y="20914"/>
                </a:lnTo>
                <a:lnTo>
                  <a:pt x="11782" y="20743"/>
                </a:lnTo>
                <a:lnTo>
                  <a:pt x="11603" y="19543"/>
                </a:lnTo>
                <a:lnTo>
                  <a:pt x="11603" y="19371"/>
                </a:lnTo>
                <a:lnTo>
                  <a:pt x="11425" y="19371"/>
                </a:lnTo>
                <a:cubicBezTo>
                  <a:pt x="11246" y="19371"/>
                  <a:pt x="11246" y="19371"/>
                  <a:pt x="11068" y="19371"/>
                </a:cubicBezTo>
                <a:cubicBezTo>
                  <a:pt x="10889" y="19371"/>
                  <a:pt x="10711" y="19371"/>
                  <a:pt x="10711" y="19371"/>
                </a:cubicBezTo>
                <a:cubicBezTo>
                  <a:pt x="8747" y="19371"/>
                  <a:pt x="6962" y="18686"/>
                  <a:pt x="5355" y="17657"/>
                </a:cubicBezTo>
                <a:cubicBezTo>
                  <a:pt x="12139" y="15257"/>
                  <a:pt x="17137" y="12000"/>
                  <a:pt x="19458" y="8571"/>
                </a:cubicBezTo>
                <a:cubicBezTo>
                  <a:pt x="19636" y="9257"/>
                  <a:pt x="19815" y="9943"/>
                  <a:pt x="19815" y="10457"/>
                </a:cubicBezTo>
                <a:cubicBezTo>
                  <a:pt x="19815" y="12514"/>
                  <a:pt x="19101" y="14743"/>
                  <a:pt x="17494" y="16286"/>
                </a:cubicBezTo>
                <a:lnTo>
                  <a:pt x="17316" y="16457"/>
                </a:lnTo>
                <a:lnTo>
                  <a:pt x="17494" y="16629"/>
                </a:lnTo>
                <a:lnTo>
                  <a:pt x="18565" y="17314"/>
                </a:lnTo>
                <a:lnTo>
                  <a:pt x="18744" y="17486"/>
                </a:lnTo>
                <a:lnTo>
                  <a:pt x="18922" y="17314"/>
                </a:lnTo>
                <a:cubicBezTo>
                  <a:pt x="20529" y="15429"/>
                  <a:pt x="21600" y="13029"/>
                  <a:pt x="21600" y="10457"/>
                </a:cubicBezTo>
                <a:cubicBezTo>
                  <a:pt x="21422" y="4800"/>
                  <a:pt x="16602" y="0"/>
                  <a:pt x="10711" y="0"/>
                </a:cubicBezTo>
                <a:close/>
                <a:moveTo>
                  <a:pt x="13031" y="16114"/>
                </a:moveTo>
                <a:lnTo>
                  <a:pt x="12674" y="15943"/>
                </a:lnTo>
                <a:lnTo>
                  <a:pt x="12674" y="16286"/>
                </a:lnTo>
                <a:lnTo>
                  <a:pt x="12674" y="21086"/>
                </a:lnTo>
                <a:lnTo>
                  <a:pt x="12674" y="21600"/>
                </a:lnTo>
                <a:lnTo>
                  <a:pt x="13031" y="21257"/>
                </a:lnTo>
                <a:lnTo>
                  <a:pt x="14281" y="19714"/>
                </a:lnTo>
                <a:lnTo>
                  <a:pt x="15174" y="20914"/>
                </a:lnTo>
                <a:lnTo>
                  <a:pt x="15174" y="20914"/>
                </a:lnTo>
                <a:lnTo>
                  <a:pt x="16602" y="20914"/>
                </a:lnTo>
                <a:lnTo>
                  <a:pt x="16423" y="20571"/>
                </a:lnTo>
                <a:lnTo>
                  <a:pt x="15352" y="18857"/>
                </a:lnTo>
                <a:lnTo>
                  <a:pt x="17316" y="18343"/>
                </a:lnTo>
                <a:lnTo>
                  <a:pt x="17851" y="18171"/>
                </a:lnTo>
                <a:lnTo>
                  <a:pt x="17494" y="18000"/>
                </a:lnTo>
                <a:cubicBezTo>
                  <a:pt x="17494" y="18000"/>
                  <a:pt x="13031" y="16114"/>
                  <a:pt x="13031" y="16114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53D3091-7173-44D8-AFD9-820D9462218F}"/>
              </a:ext>
            </a:extLst>
          </p:cNvPr>
          <p:cNvSpPr txBox="1"/>
          <p:nvPr/>
        </p:nvSpPr>
        <p:spPr>
          <a:xfrm>
            <a:off x="977653" y="2791324"/>
            <a:ext cx="6274295" cy="34881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just"/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dolore magna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exercitation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ullamco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nisi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Duis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irure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reprehenderit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cillum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fugiat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pariatur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Excepteur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occaecat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cupidatat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proident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culpa qui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officia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deserunt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mollit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laborum</a:t>
            </a: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b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dolore magna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exercitation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ullamco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nisi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Duis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irure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reprehenderit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cillum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fugiat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pariatur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Excepteur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occaecat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cupidatat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proident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culpa qui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officia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deserunt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mollit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laborum</a:t>
            </a: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b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dolore magna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exercitation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ullamco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nisi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Duis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irure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reprehenderit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cillum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fugiat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pariatur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Excepteur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occaecat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cupidatat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proident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culpa qui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officia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deserunt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mollit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laborum</a:t>
            </a: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indent="0" algn="just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1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Gill San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625E367-A838-458D-B5CB-184D49F5D395}"/>
              </a:ext>
            </a:extLst>
          </p:cNvPr>
          <p:cNvSpPr txBox="1"/>
          <p:nvPr/>
        </p:nvSpPr>
        <p:spPr>
          <a:xfrm>
            <a:off x="977653" y="6747068"/>
            <a:ext cx="6274295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en-ID" sz="12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John Day</a:t>
            </a:r>
            <a:endParaRPr lang="en-ID" sz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/>
            <a:r>
              <a:rPr lang="en-ID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Your Tittle Here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303AFFFF-7CFB-4D04-8B48-C229D9880A17}"/>
              </a:ext>
            </a:extLst>
          </p:cNvPr>
          <p:cNvGrpSpPr/>
          <p:nvPr/>
        </p:nvGrpSpPr>
        <p:grpSpPr>
          <a:xfrm>
            <a:off x="1072404" y="717590"/>
            <a:ext cx="889667" cy="1004205"/>
            <a:chOff x="1072404" y="495300"/>
            <a:chExt cx="889667" cy="1004205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A8FD6DCB-7EFA-4F56-904F-474C89E9E561}"/>
                </a:ext>
              </a:extLst>
            </p:cNvPr>
            <p:cNvSpPr txBox="1"/>
            <p:nvPr/>
          </p:nvSpPr>
          <p:spPr>
            <a:xfrm>
              <a:off x="1072404" y="1192179"/>
              <a:ext cx="889667" cy="2564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txBody>
            <a:bodyPr rot="0" spcFirstLastPara="1" vertOverflow="overflow" horzOverflow="overflow" vert="horz" wrap="none" lIns="50800" tIns="50800" rIns="50800" bIns="50800" numCol="1" spcCol="38100" rtlCol="0" anchor="ctr">
              <a:spAutoFit/>
            </a:bodyPr>
            <a:lstStyle/>
            <a:p>
              <a: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0" i="0" u="none" strike="noStrike" cap="none" spc="0" normalizeH="0" baseline="0" dirty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  <a:latin typeface="Playfair Display" pitchFamily="2" charset="0"/>
                  <a:sym typeface="MyriadPro-Regular"/>
                  <a:rtl val="0"/>
                </a:rPr>
                <a:t>BRANDNAME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C221CD18-F190-4117-82C7-475071612E0C}"/>
                </a:ext>
              </a:extLst>
            </p:cNvPr>
            <p:cNvSpPr txBox="1"/>
            <p:nvPr/>
          </p:nvSpPr>
          <p:spPr>
            <a:xfrm>
              <a:off x="1287334" y="1335357"/>
              <a:ext cx="459806" cy="16414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txBody>
            <a:bodyPr rot="0" spcFirstLastPara="1" vertOverflow="overflow" horzOverflow="overflow" vert="horz" wrap="none" lIns="50800" tIns="50800" rIns="50800" bIns="50800" numCol="1" spcCol="38100" rtlCol="0" anchor="ctr">
              <a:spAutoFit/>
            </a:bodyPr>
            <a:lstStyle/>
            <a:p>
              <a:pPr algn="l"/>
              <a:r>
                <a:rPr kumimoji="0" lang="en-US" sz="400" b="0" i="0" u="none" strike="noStrike" cap="none" spc="0" normalizeH="0" baseline="0" dirty="0">
                  <a:ln>
                    <a:noFill/>
                  </a:ln>
                  <a:solidFill>
                    <a:srgbClr val="D685D6"/>
                  </a:solidFill>
                  <a:effectLst/>
                  <a:uFillTx/>
                  <a:latin typeface="Playfair Display"/>
                  <a:ea typeface="+mn-ea"/>
                  <a:cs typeface="+mn-cs"/>
                  <a:sym typeface="Playfair Display"/>
                  <a:rtl val="0"/>
                </a:rPr>
                <a:t>Sp</a:t>
              </a:r>
              <a:r>
                <a:rPr lang="en-US" sz="400" spc="-4" dirty="0">
                  <a:solidFill>
                    <a:srgbClr val="D685D6"/>
                  </a:solidFill>
                  <a:latin typeface="Playfair Display"/>
                  <a:sym typeface="Playfair Display"/>
                  <a:rtl val="0"/>
                </a:rPr>
                <a:t>a &amp; </a:t>
              </a:r>
              <a:r>
                <a:rPr lang="en-US" sz="400" spc="-4" dirty="0" err="1">
                  <a:solidFill>
                    <a:srgbClr val="D685D6"/>
                  </a:solidFill>
                  <a:latin typeface="Playfair Display"/>
                  <a:sym typeface="Playfair Display"/>
                  <a:rtl val="0"/>
                </a:rPr>
                <a:t>Aestethic</a:t>
              </a:r>
              <a:endParaRPr kumimoji="0" lang="en-US" sz="400" b="0" i="0" u="none" strike="noStrike" cap="none" spc="-4" normalizeH="0" baseline="0" dirty="0">
                <a:ln>
                  <a:noFill/>
                </a:ln>
                <a:solidFill>
                  <a:srgbClr val="D685D6"/>
                </a:solidFill>
                <a:effectLst/>
                <a:uFillTx/>
                <a:latin typeface="Playfair Display"/>
                <a:ea typeface="+mn-ea"/>
                <a:cs typeface="+mn-cs"/>
                <a:sym typeface="Playfair Display"/>
                <a:rtl val="0"/>
              </a:endParaRPr>
            </a:p>
          </p:txBody>
        </p: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B8EEFBA4-4425-43A8-8342-CA25FA14EBDE}"/>
                </a:ext>
              </a:extLst>
            </p:cNvPr>
            <p:cNvGrpSpPr/>
            <p:nvPr/>
          </p:nvGrpSpPr>
          <p:grpSpPr>
            <a:xfrm>
              <a:off x="1155037" y="495300"/>
              <a:ext cx="724400" cy="682864"/>
              <a:chOff x="1898186" y="36064"/>
              <a:chExt cx="1114757" cy="1050838"/>
            </a:xfrm>
          </p:grpSpPr>
          <p:sp>
            <p:nvSpPr>
              <p:cNvPr id="18" name="Shape">
                <a:extLst>
                  <a:ext uri="{FF2B5EF4-FFF2-40B4-BE49-F238E27FC236}">
                    <a16:creationId xmlns:a16="http://schemas.microsoft.com/office/drawing/2014/main" id="{BEAE69C9-DE31-4CB3-AC28-B65CA23C2BD2}"/>
                  </a:ext>
                </a:extLst>
              </p:cNvPr>
              <p:cNvSpPr/>
              <p:nvPr/>
            </p:nvSpPr>
            <p:spPr>
              <a:xfrm>
                <a:off x="2452776" y="1055005"/>
                <a:ext cx="11861" cy="126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82" extrusionOk="0">
                    <a:moveTo>
                      <a:pt x="0" y="21273"/>
                    </a:moveTo>
                    <a:cubicBezTo>
                      <a:pt x="1529" y="21317"/>
                      <a:pt x="3064" y="21399"/>
                      <a:pt x="4593" y="21437"/>
                    </a:cubicBezTo>
                    <a:cubicBezTo>
                      <a:pt x="10275" y="21567"/>
                      <a:pt x="15944" y="21600"/>
                      <a:pt x="21600" y="21573"/>
                    </a:cubicBezTo>
                    <a:cubicBezTo>
                      <a:pt x="20224" y="19447"/>
                      <a:pt x="18875" y="17299"/>
                      <a:pt x="17553" y="15129"/>
                    </a:cubicBezTo>
                    <a:cubicBezTo>
                      <a:pt x="14536" y="10189"/>
                      <a:pt x="11664" y="5133"/>
                      <a:pt x="8899" y="0"/>
                    </a:cubicBezTo>
                    <a:cubicBezTo>
                      <a:pt x="6270" y="7105"/>
                      <a:pt x="3312" y="14226"/>
                      <a:pt x="0" y="2127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C0EEA2"/>
                  </a:gs>
                  <a:gs pos="100000">
                    <a:srgbClr val="FF8BD8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9" name="Shape">
                <a:extLst>
                  <a:ext uri="{FF2B5EF4-FFF2-40B4-BE49-F238E27FC236}">
                    <a16:creationId xmlns:a16="http://schemas.microsoft.com/office/drawing/2014/main" id="{0EB562CD-6384-4E1B-8518-5C68AF1ADBE5}"/>
                  </a:ext>
                </a:extLst>
              </p:cNvPr>
              <p:cNvSpPr/>
              <p:nvPr/>
            </p:nvSpPr>
            <p:spPr>
              <a:xfrm>
                <a:off x="2121902" y="239100"/>
                <a:ext cx="624486" cy="66504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51" h="21600" extrusionOk="0">
                    <a:moveTo>
                      <a:pt x="3750" y="13203"/>
                    </a:moveTo>
                    <a:cubicBezTo>
                      <a:pt x="4101" y="13610"/>
                      <a:pt x="4037" y="14209"/>
                      <a:pt x="3606" y="14541"/>
                    </a:cubicBezTo>
                    <a:cubicBezTo>
                      <a:pt x="3176" y="14873"/>
                      <a:pt x="2543" y="14812"/>
                      <a:pt x="2192" y="14406"/>
                    </a:cubicBezTo>
                    <a:cubicBezTo>
                      <a:pt x="1840" y="13999"/>
                      <a:pt x="1904" y="13400"/>
                      <a:pt x="2335" y="13068"/>
                    </a:cubicBezTo>
                    <a:cubicBezTo>
                      <a:pt x="2765" y="12736"/>
                      <a:pt x="3398" y="12796"/>
                      <a:pt x="3750" y="13203"/>
                    </a:cubicBezTo>
                    <a:close/>
                    <a:moveTo>
                      <a:pt x="7743" y="2111"/>
                    </a:moveTo>
                    <a:cubicBezTo>
                      <a:pt x="8185" y="2624"/>
                      <a:pt x="8104" y="3379"/>
                      <a:pt x="7562" y="3797"/>
                    </a:cubicBezTo>
                    <a:cubicBezTo>
                      <a:pt x="7020" y="4216"/>
                      <a:pt x="6222" y="4139"/>
                      <a:pt x="5779" y="3627"/>
                    </a:cubicBezTo>
                    <a:cubicBezTo>
                      <a:pt x="5336" y="3114"/>
                      <a:pt x="5417" y="2359"/>
                      <a:pt x="5959" y="1941"/>
                    </a:cubicBezTo>
                    <a:cubicBezTo>
                      <a:pt x="6502" y="1522"/>
                      <a:pt x="7300" y="1599"/>
                      <a:pt x="7743" y="2111"/>
                    </a:cubicBezTo>
                    <a:cubicBezTo>
                      <a:pt x="7743" y="2111"/>
                      <a:pt x="7743" y="2111"/>
                      <a:pt x="7743" y="2111"/>
                    </a:cubicBezTo>
                    <a:close/>
                    <a:moveTo>
                      <a:pt x="8465" y="18665"/>
                    </a:moveTo>
                    <a:cubicBezTo>
                      <a:pt x="8816" y="19072"/>
                      <a:pt x="8752" y="19671"/>
                      <a:pt x="8322" y="20003"/>
                    </a:cubicBezTo>
                    <a:cubicBezTo>
                      <a:pt x="7891" y="20335"/>
                      <a:pt x="7258" y="20275"/>
                      <a:pt x="6907" y="19868"/>
                    </a:cubicBezTo>
                    <a:cubicBezTo>
                      <a:pt x="6555" y="19461"/>
                      <a:pt x="6619" y="18862"/>
                      <a:pt x="7050" y="18530"/>
                    </a:cubicBezTo>
                    <a:cubicBezTo>
                      <a:pt x="7480" y="18198"/>
                      <a:pt x="8114" y="18259"/>
                      <a:pt x="8465" y="18665"/>
                    </a:cubicBezTo>
                    <a:cubicBezTo>
                      <a:pt x="8465" y="18665"/>
                      <a:pt x="8465" y="18665"/>
                      <a:pt x="8465" y="18665"/>
                    </a:cubicBezTo>
                    <a:close/>
                    <a:moveTo>
                      <a:pt x="8107" y="1301"/>
                    </a:moveTo>
                    <a:cubicBezTo>
                      <a:pt x="7286" y="737"/>
                      <a:pt x="6318" y="365"/>
                      <a:pt x="5210" y="0"/>
                    </a:cubicBezTo>
                    <a:cubicBezTo>
                      <a:pt x="4922" y="238"/>
                      <a:pt x="4725" y="776"/>
                      <a:pt x="4491" y="1418"/>
                    </a:cubicBezTo>
                    <a:cubicBezTo>
                      <a:pt x="4311" y="1909"/>
                      <a:pt x="4113" y="2452"/>
                      <a:pt x="3821" y="3011"/>
                    </a:cubicBezTo>
                    <a:cubicBezTo>
                      <a:pt x="3490" y="3646"/>
                      <a:pt x="3064" y="4259"/>
                      <a:pt x="2650" y="4854"/>
                    </a:cubicBezTo>
                    <a:cubicBezTo>
                      <a:pt x="2134" y="5595"/>
                      <a:pt x="1639" y="6308"/>
                      <a:pt x="1446" y="6894"/>
                    </a:cubicBezTo>
                    <a:cubicBezTo>
                      <a:pt x="1364" y="7144"/>
                      <a:pt x="1336" y="7377"/>
                      <a:pt x="1353" y="7595"/>
                    </a:cubicBezTo>
                    <a:cubicBezTo>
                      <a:pt x="1598" y="8011"/>
                      <a:pt x="1808" y="8407"/>
                      <a:pt x="1939" y="8773"/>
                    </a:cubicBezTo>
                    <a:cubicBezTo>
                      <a:pt x="2045" y="8885"/>
                      <a:pt x="2161" y="8992"/>
                      <a:pt x="2285" y="9096"/>
                    </a:cubicBezTo>
                    <a:cubicBezTo>
                      <a:pt x="2577" y="9339"/>
                      <a:pt x="2911" y="9557"/>
                      <a:pt x="3226" y="9740"/>
                    </a:cubicBezTo>
                    <a:cubicBezTo>
                      <a:pt x="13604" y="14555"/>
                      <a:pt x="7838" y="11173"/>
                      <a:pt x="2647" y="11138"/>
                    </a:cubicBezTo>
                    <a:cubicBezTo>
                      <a:pt x="2078" y="11135"/>
                      <a:pt x="1381" y="11215"/>
                      <a:pt x="840" y="11481"/>
                    </a:cubicBezTo>
                    <a:cubicBezTo>
                      <a:pt x="487" y="11654"/>
                      <a:pt x="202" y="11911"/>
                      <a:pt x="82" y="12284"/>
                    </a:cubicBezTo>
                    <a:cubicBezTo>
                      <a:pt x="-68" y="12752"/>
                      <a:pt x="0" y="13420"/>
                      <a:pt x="188" y="14107"/>
                    </a:cubicBezTo>
                    <a:cubicBezTo>
                      <a:pt x="419" y="14949"/>
                      <a:pt x="826" y="15790"/>
                      <a:pt x="1243" y="16342"/>
                    </a:cubicBezTo>
                    <a:cubicBezTo>
                      <a:pt x="1579" y="16788"/>
                      <a:pt x="1904" y="17015"/>
                      <a:pt x="2223" y="17098"/>
                    </a:cubicBezTo>
                    <a:cubicBezTo>
                      <a:pt x="2536" y="17181"/>
                      <a:pt x="2877" y="17132"/>
                      <a:pt x="3234" y="17021"/>
                    </a:cubicBezTo>
                    <a:cubicBezTo>
                      <a:pt x="3640" y="16896"/>
                      <a:pt x="4065" y="16689"/>
                      <a:pt x="4499" y="16443"/>
                    </a:cubicBezTo>
                    <a:cubicBezTo>
                      <a:pt x="4943" y="16191"/>
                      <a:pt x="5408" y="15889"/>
                      <a:pt x="5873" y="15586"/>
                    </a:cubicBezTo>
                    <a:cubicBezTo>
                      <a:pt x="6121" y="15423"/>
                      <a:pt x="6458" y="15472"/>
                      <a:pt x="6644" y="15692"/>
                    </a:cubicBezTo>
                    <a:cubicBezTo>
                      <a:pt x="6835" y="15909"/>
                      <a:pt x="6818" y="16231"/>
                      <a:pt x="6600" y="16428"/>
                    </a:cubicBezTo>
                    <a:cubicBezTo>
                      <a:pt x="6193" y="16798"/>
                      <a:pt x="5787" y="17168"/>
                      <a:pt x="5437" y="17529"/>
                    </a:cubicBezTo>
                    <a:cubicBezTo>
                      <a:pt x="5094" y="17882"/>
                      <a:pt x="4796" y="18234"/>
                      <a:pt x="4584" y="18585"/>
                    </a:cubicBezTo>
                    <a:cubicBezTo>
                      <a:pt x="4398" y="18894"/>
                      <a:pt x="4279" y="19200"/>
                      <a:pt x="4302" y="19507"/>
                    </a:cubicBezTo>
                    <a:cubicBezTo>
                      <a:pt x="4307" y="19581"/>
                      <a:pt x="4321" y="19657"/>
                      <a:pt x="4344" y="19736"/>
                    </a:cubicBezTo>
                    <a:cubicBezTo>
                      <a:pt x="6138" y="20640"/>
                      <a:pt x="8123" y="21342"/>
                      <a:pt x="10072" y="21600"/>
                    </a:cubicBezTo>
                    <a:cubicBezTo>
                      <a:pt x="10320" y="21198"/>
                      <a:pt x="10476" y="20721"/>
                      <a:pt x="10562" y="20307"/>
                    </a:cubicBezTo>
                    <a:cubicBezTo>
                      <a:pt x="11566" y="15492"/>
                      <a:pt x="9217" y="9473"/>
                      <a:pt x="12127" y="20052"/>
                    </a:cubicBezTo>
                    <a:cubicBezTo>
                      <a:pt x="12253" y="20380"/>
                      <a:pt x="12413" y="20733"/>
                      <a:pt x="12606" y="21052"/>
                    </a:cubicBezTo>
                    <a:cubicBezTo>
                      <a:pt x="12607" y="21054"/>
                      <a:pt x="12609" y="21056"/>
                      <a:pt x="12610" y="21058"/>
                    </a:cubicBezTo>
                    <a:cubicBezTo>
                      <a:pt x="12825" y="21413"/>
                      <a:pt x="13265" y="21592"/>
                      <a:pt x="13688" y="21504"/>
                    </a:cubicBezTo>
                    <a:cubicBezTo>
                      <a:pt x="17220" y="20772"/>
                      <a:pt x="20153" y="18358"/>
                      <a:pt x="21250" y="17138"/>
                    </a:cubicBezTo>
                    <a:cubicBezTo>
                      <a:pt x="21532" y="16824"/>
                      <a:pt x="21514" y="16358"/>
                      <a:pt x="21215" y="16058"/>
                    </a:cubicBezTo>
                    <a:cubicBezTo>
                      <a:pt x="21038" y="15880"/>
                      <a:pt x="20849" y="15706"/>
                      <a:pt x="20647" y="15535"/>
                    </a:cubicBezTo>
                    <a:cubicBezTo>
                      <a:pt x="19969" y="14962"/>
                      <a:pt x="19155" y="14439"/>
                      <a:pt x="18228" y="14018"/>
                    </a:cubicBezTo>
                    <a:cubicBezTo>
                      <a:pt x="17252" y="13577"/>
                      <a:pt x="16144" y="13247"/>
                      <a:pt x="14969" y="12974"/>
                    </a:cubicBezTo>
                    <a:cubicBezTo>
                      <a:pt x="14119" y="12776"/>
                      <a:pt x="13219" y="12605"/>
                      <a:pt x="12304" y="12442"/>
                    </a:cubicBezTo>
                    <a:cubicBezTo>
                      <a:pt x="12265" y="12737"/>
                      <a:pt x="12111" y="13020"/>
                      <a:pt x="11848" y="13223"/>
                    </a:cubicBezTo>
                    <a:cubicBezTo>
                      <a:pt x="11305" y="13642"/>
                      <a:pt x="10507" y="13565"/>
                      <a:pt x="10064" y="13053"/>
                    </a:cubicBezTo>
                    <a:cubicBezTo>
                      <a:pt x="9622" y="12540"/>
                      <a:pt x="9703" y="11785"/>
                      <a:pt x="10245" y="11367"/>
                    </a:cubicBezTo>
                    <a:cubicBezTo>
                      <a:pt x="10508" y="11163"/>
                      <a:pt x="10832" y="11077"/>
                      <a:pt x="11146" y="11100"/>
                    </a:cubicBezTo>
                    <a:cubicBezTo>
                      <a:pt x="11160" y="10221"/>
                      <a:pt x="11164" y="9352"/>
                      <a:pt x="11129" y="8525"/>
                    </a:cubicBezTo>
                    <a:cubicBezTo>
                      <a:pt x="11055" y="6768"/>
                      <a:pt x="10783" y="4853"/>
                      <a:pt x="9873" y="3242"/>
                    </a:cubicBezTo>
                    <a:cubicBezTo>
                      <a:pt x="9389" y="2386"/>
                      <a:pt x="8800" y="1775"/>
                      <a:pt x="8107" y="130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C3F0AB"/>
                  </a:gs>
                  <a:gs pos="100000">
                    <a:srgbClr val="4DF4FF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dirty="0"/>
              </a:p>
            </p:txBody>
          </p:sp>
          <p:sp>
            <p:nvSpPr>
              <p:cNvPr id="20" name="Shape">
                <a:extLst>
                  <a:ext uri="{FF2B5EF4-FFF2-40B4-BE49-F238E27FC236}">
                    <a16:creationId xmlns:a16="http://schemas.microsoft.com/office/drawing/2014/main" id="{861D55D7-94B1-4572-AFFF-77C01D8E1527}"/>
                  </a:ext>
                </a:extLst>
              </p:cNvPr>
              <p:cNvSpPr/>
              <p:nvPr/>
            </p:nvSpPr>
            <p:spPr>
              <a:xfrm>
                <a:off x="2418936" y="218420"/>
                <a:ext cx="439199" cy="5018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335" h="20329" extrusionOk="0">
                    <a:moveTo>
                      <a:pt x="7194" y="14604"/>
                    </a:moveTo>
                    <a:cubicBezTo>
                      <a:pt x="6865" y="14838"/>
                      <a:pt x="6381" y="14796"/>
                      <a:pt x="6113" y="14508"/>
                    </a:cubicBezTo>
                    <a:cubicBezTo>
                      <a:pt x="5845" y="14221"/>
                      <a:pt x="5894" y="13797"/>
                      <a:pt x="6222" y="13563"/>
                    </a:cubicBezTo>
                    <a:cubicBezTo>
                      <a:pt x="6653" y="13256"/>
                      <a:pt x="7084" y="12949"/>
                      <a:pt x="7646" y="12740"/>
                    </a:cubicBezTo>
                    <a:cubicBezTo>
                      <a:pt x="8250" y="12514"/>
                      <a:pt x="8942" y="12423"/>
                      <a:pt x="9807" y="12601"/>
                    </a:cubicBezTo>
                    <a:cubicBezTo>
                      <a:pt x="11304" y="12910"/>
                      <a:pt x="13308" y="14057"/>
                      <a:pt x="15311" y="15205"/>
                    </a:cubicBezTo>
                    <a:cubicBezTo>
                      <a:pt x="15667" y="15410"/>
                      <a:pt x="15766" y="15828"/>
                      <a:pt x="15533" y="16139"/>
                    </a:cubicBezTo>
                    <a:cubicBezTo>
                      <a:pt x="15299" y="16450"/>
                      <a:pt x="14822" y="16537"/>
                      <a:pt x="14466" y="16333"/>
                    </a:cubicBezTo>
                    <a:cubicBezTo>
                      <a:pt x="12573" y="15248"/>
                      <a:pt x="10680" y="14164"/>
                      <a:pt x="9450" y="13910"/>
                    </a:cubicBezTo>
                    <a:cubicBezTo>
                      <a:pt x="8952" y="13808"/>
                      <a:pt x="8572" y="13853"/>
                      <a:pt x="8252" y="13973"/>
                    </a:cubicBezTo>
                    <a:cubicBezTo>
                      <a:pt x="7890" y="14108"/>
                      <a:pt x="7542" y="14356"/>
                      <a:pt x="7194" y="14604"/>
                    </a:cubicBezTo>
                    <a:close/>
                    <a:moveTo>
                      <a:pt x="4993" y="12245"/>
                    </a:moveTo>
                    <a:cubicBezTo>
                      <a:pt x="4664" y="12480"/>
                      <a:pt x="4181" y="12437"/>
                      <a:pt x="3913" y="12149"/>
                    </a:cubicBezTo>
                    <a:cubicBezTo>
                      <a:pt x="3644" y="11862"/>
                      <a:pt x="3693" y="11439"/>
                      <a:pt x="4022" y="11204"/>
                    </a:cubicBezTo>
                    <a:cubicBezTo>
                      <a:pt x="4369" y="10956"/>
                      <a:pt x="4716" y="10707"/>
                      <a:pt x="4941" y="10423"/>
                    </a:cubicBezTo>
                    <a:cubicBezTo>
                      <a:pt x="5139" y="10173"/>
                      <a:pt x="5266" y="9856"/>
                      <a:pt x="5251" y="9409"/>
                    </a:cubicBezTo>
                    <a:cubicBezTo>
                      <a:pt x="5213" y="8304"/>
                      <a:pt x="4378" y="6464"/>
                      <a:pt x="3542" y="4625"/>
                    </a:cubicBezTo>
                    <a:cubicBezTo>
                      <a:pt x="3385" y="4279"/>
                      <a:pt x="3578" y="3887"/>
                      <a:pt x="3973" y="3749"/>
                    </a:cubicBezTo>
                    <a:cubicBezTo>
                      <a:pt x="4369" y="3611"/>
                      <a:pt x="4817" y="3780"/>
                      <a:pt x="4974" y="4126"/>
                    </a:cubicBezTo>
                    <a:cubicBezTo>
                      <a:pt x="5858" y="6073"/>
                      <a:pt x="6742" y="8021"/>
                      <a:pt x="6788" y="9365"/>
                    </a:cubicBezTo>
                    <a:cubicBezTo>
                      <a:pt x="6815" y="10143"/>
                      <a:pt x="6574" y="10717"/>
                      <a:pt x="6200" y="11190"/>
                    </a:cubicBezTo>
                    <a:cubicBezTo>
                      <a:pt x="5852" y="11629"/>
                      <a:pt x="5423" y="11937"/>
                      <a:pt x="4993" y="12245"/>
                    </a:cubicBezTo>
                    <a:cubicBezTo>
                      <a:pt x="4993" y="12245"/>
                      <a:pt x="4993" y="12245"/>
                      <a:pt x="4993" y="12245"/>
                    </a:cubicBezTo>
                    <a:close/>
                    <a:moveTo>
                      <a:pt x="17079" y="401"/>
                    </a:moveTo>
                    <a:cubicBezTo>
                      <a:pt x="13951" y="-1271"/>
                      <a:pt x="9091" y="2796"/>
                      <a:pt x="4053" y="3203"/>
                    </a:cubicBezTo>
                    <a:cubicBezTo>
                      <a:pt x="2703" y="3313"/>
                      <a:pt x="1341" y="3159"/>
                      <a:pt x="0" y="2872"/>
                    </a:cubicBezTo>
                    <a:cubicBezTo>
                      <a:pt x="167" y="3088"/>
                      <a:pt x="328" y="3314"/>
                      <a:pt x="483" y="3547"/>
                    </a:cubicBezTo>
                    <a:cubicBezTo>
                      <a:pt x="1172" y="4581"/>
                      <a:pt x="1741" y="5770"/>
                      <a:pt x="2113" y="7072"/>
                    </a:cubicBezTo>
                    <a:cubicBezTo>
                      <a:pt x="2496" y="8412"/>
                      <a:pt x="2669" y="9864"/>
                      <a:pt x="2738" y="11372"/>
                    </a:cubicBezTo>
                    <a:cubicBezTo>
                      <a:pt x="2792" y="12552"/>
                      <a:pt x="2783" y="13743"/>
                      <a:pt x="2760" y="14937"/>
                    </a:cubicBezTo>
                    <a:cubicBezTo>
                      <a:pt x="4102" y="15157"/>
                      <a:pt x="5438" y="15388"/>
                      <a:pt x="6748" y="15671"/>
                    </a:cubicBezTo>
                    <a:cubicBezTo>
                      <a:pt x="8423" y="16031"/>
                      <a:pt x="10015" y="16471"/>
                      <a:pt x="11438" y="17067"/>
                    </a:cubicBezTo>
                    <a:cubicBezTo>
                      <a:pt x="12822" y="17647"/>
                      <a:pt x="14040" y="18373"/>
                      <a:pt x="15060" y="19171"/>
                    </a:cubicBezTo>
                    <a:cubicBezTo>
                      <a:pt x="15537" y="19544"/>
                      <a:pt x="15971" y="19932"/>
                      <a:pt x="16358" y="20329"/>
                    </a:cubicBezTo>
                    <a:cubicBezTo>
                      <a:pt x="17404" y="18970"/>
                      <a:pt x="18264" y="17497"/>
                      <a:pt x="18898" y="15974"/>
                    </a:cubicBezTo>
                    <a:cubicBezTo>
                      <a:pt x="21600" y="9484"/>
                      <a:pt x="20206" y="2073"/>
                      <a:pt x="17079" y="401"/>
                    </a:cubicBezTo>
                    <a:cubicBezTo>
                      <a:pt x="17079" y="401"/>
                      <a:pt x="17079" y="401"/>
                      <a:pt x="17079" y="40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C0EEA2"/>
                  </a:gs>
                  <a:gs pos="100000">
                    <a:srgbClr val="FF8BD8"/>
                  </a:gs>
                </a:gsLst>
                <a:lin ang="162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21" name="Shape">
                <a:extLst>
                  <a:ext uri="{FF2B5EF4-FFF2-40B4-BE49-F238E27FC236}">
                    <a16:creationId xmlns:a16="http://schemas.microsoft.com/office/drawing/2014/main" id="{3BD3F87D-275E-403F-B85C-BCD0F4255C4C}"/>
                  </a:ext>
                </a:extLst>
              </p:cNvPr>
              <p:cNvSpPr/>
              <p:nvPr/>
            </p:nvSpPr>
            <p:spPr>
              <a:xfrm>
                <a:off x="2155741" y="788050"/>
                <a:ext cx="70250" cy="398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cubicBezTo>
                      <a:pt x="5478" y="7432"/>
                      <a:pt x="11485" y="14731"/>
                      <a:pt x="17870" y="21600"/>
                    </a:cubicBezTo>
                    <a:cubicBezTo>
                      <a:pt x="18379" y="15430"/>
                      <a:pt x="19728" y="9627"/>
                      <a:pt x="21550" y="4004"/>
                    </a:cubicBezTo>
                    <a:lnTo>
                      <a:pt x="21600" y="3852"/>
                    </a:lnTo>
                    <a:lnTo>
                      <a:pt x="21504" y="3905"/>
                    </a:lnTo>
                    <a:cubicBezTo>
                      <a:pt x="16551" y="6765"/>
                      <a:pt x="11585" y="7913"/>
                      <a:pt x="6525" y="5433"/>
                    </a:cubicBezTo>
                    <a:cubicBezTo>
                      <a:pt x="4307" y="4346"/>
                      <a:pt x="2129" y="2588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C0EEA2"/>
                  </a:gs>
                  <a:gs pos="100000">
                    <a:srgbClr val="FF8BD8"/>
                  </a:gs>
                </a:gsLst>
                <a:lin ang="162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22" name="Shape">
                <a:extLst>
                  <a:ext uri="{FF2B5EF4-FFF2-40B4-BE49-F238E27FC236}">
                    <a16:creationId xmlns:a16="http://schemas.microsoft.com/office/drawing/2014/main" id="{6F8E45F7-83D5-4F63-AE37-8CC2A6E6FA8A}"/>
                  </a:ext>
                </a:extLst>
              </p:cNvPr>
              <p:cNvSpPr/>
              <p:nvPr/>
            </p:nvSpPr>
            <p:spPr>
              <a:xfrm>
                <a:off x="2052343" y="601933"/>
                <a:ext cx="95829" cy="17916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435" h="21600" extrusionOk="0">
                    <a:moveTo>
                      <a:pt x="8456" y="0"/>
                    </a:moveTo>
                    <a:cubicBezTo>
                      <a:pt x="2381" y="2076"/>
                      <a:pt x="-2165" y="4704"/>
                      <a:pt x="1077" y="9302"/>
                    </a:cubicBezTo>
                    <a:cubicBezTo>
                      <a:pt x="3488" y="12720"/>
                      <a:pt x="10206" y="17227"/>
                      <a:pt x="19435" y="21600"/>
                    </a:cubicBezTo>
                    <a:cubicBezTo>
                      <a:pt x="18226" y="20967"/>
                      <a:pt x="17042" y="20182"/>
                      <a:pt x="15888" y="19220"/>
                    </a:cubicBezTo>
                    <a:cubicBezTo>
                      <a:pt x="12999" y="16816"/>
                      <a:pt x="10196" y="13192"/>
                      <a:pt x="8630" y="9601"/>
                    </a:cubicBezTo>
                    <a:cubicBezTo>
                      <a:pt x="7235" y="6403"/>
                      <a:pt x="6797" y="3158"/>
                      <a:pt x="8073" y="657"/>
                    </a:cubicBezTo>
                    <a:cubicBezTo>
                      <a:pt x="8188" y="432"/>
                      <a:pt x="8316" y="212"/>
                      <a:pt x="8456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C0EEA2"/>
                  </a:gs>
                  <a:gs pos="100000">
                    <a:srgbClr val="FF8BD8"/>
                  </a:gs>
                </a:gsLst>
                <a:lin ang="162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23" name="Shape">
                <a:extLst>
                  <a:ext uri="{FF2B5EF4-FFF2-40B4-BE49-F238E27FC236}">
                    <a16:creationId xmlns:a16="http://schemas.microsoft.com/office/drawing/2014/main" id="{9B222A2C-60B2-4313-92F7-3CB5CDCF5928}"/>
                  </a:ext>
                </a:extLst>
              </p:cNvPr>
              <p:cNvSpPr/>
              <p:nvPr/>
            </p:nvSpPr>
            <p:spPr>
              <a:xfrm>
                <a:off x="2103102" y="224060"/>
                <a:ext cx="136409" cy="20642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23" h="21152" extrusionOk="0">
                    <a:moveTo>
                      <a:pt x="19623" y="533"/>
                    </a:moveTo>
                    <a:cubicBezTo>
                      <a:pt x="18074" y="263"/>
                      <a:pt x="16595" y="81"/>
                      <a:pt x="15196" y="22"/>
                    </a:cubicBezTo>
                    <a:cubicBezTo>
                      <a:pt x="4071" y="-448"/>
                      <a:pt x="-1977" y="6839"/>
                      <a:pt x="584" y="14248"/>
                    </a:cubicBezTo>
                    <a:cubicBezTo>
                      <a:pt x="1388" y="16572"/>
                      <a:pt x="3039" y="18908"/>
                      <a:pt x="4815" y="21152"/>
                    </a:cubicBezTo>
                    <a:cubicBezTo>
                      <a:pt x="5979" y="19191"/>
                      <a:pt x="7867" y="17144"/>
                      <a:pt x="9820" y="15028"/>
                    </a:cubicBezTo>
                    <a:cubicBezTo>
                      <a:pt x="11491" y="13219"/>
                      <a:pt x="13211" y="11354"/>
                      <a:pt x="14432" y="9591"/>
                    </a:cubicBezTo>
                    <a:cubicBezTo>
                      <a:pt x="15524" y="8015"/>
                      <a:pt x="16302" y="6409"/>
                      <a:pt x="17006" y="4957"/>
                    </a:cubicBezTo>
                    <a:cubicBezTo>
                      <a:pt x="17828" y="3263"/>
                      <a:pt x="18563" y="1748"/>
                      <a:pt x="19623" y="53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C0EEA2"/>
                  </a:gs>
                  <a:gs pos="100000">
                    <a:srgbClr val="FF8BD8"/>
                  </a:gs>
                </a:gsLst>
                <a:lin ang="1831782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24" name="Shape">
                <a:extLst>
                  <a:ext uri="{FF2B5EF4-FFF2-40B4-BE49-F238E27FC236}">
                    <a16:creationId xmlns:a16="http://schemas.microsoft.com/office/drawing/2014/main" id="{1B8A10C6-7743-4216-AAAF-A4FC297DC92A}"/>
                  </a:ext>
                </a:extLst>
              </p:cNvPr>
              <p:cNvSpPr/>
              <p:nvPr/>
            </p:nvSpPr>
            <p:spPr>
              <a:xfrm>
                <a:off x="2939687" y="265420"/>
                <a:ext cx="73256" cy="7325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799" y="21600"/>
                    </a:moveTo>
                    <a:cubicBezTo>
                      <a:pt x="16748" y="21600"/>
                      <a:pt x="21600" y="16750"/>
                      <a:pt x="21600" y="10801"/>
                    </a:cubicBezTo>
                    <a:cubicBezTo>
                      <a:pt x="21600" y="4852"/>
                      <a:pt x="16748" y="0"/>
                      <a:pt x="10799" y="0"/>
                    </a:cubicBezTo>
                    <a:cubicBezTo>
                      <a:pt x="4850" y="0"/>
                      <a:pt x="0" y="4852"/>
                      <a:pt x="0" y="10801"/>
                    </a:cubicBezTo>
                    <a:cubicBezTo>
                      <a:pt x="0" y="16750"/>
                      <a:pt x="4850" y="21600"/>
                      <a:pt x="10799" y="2160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C0EEA2"/>
                  </a:gs>
                  <a:gs pos="100000">
                    <a:srgbClr val="FF8BD8"/>
                  </a:gs>
                </a:gsLst>
                <a:lin ang="162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25" name="Shape">
                <a:extLst>
                  <a:ext uri="{FF2B5EF4-FFF2-40B4-BE49-F238E27FC236}">
                    <a16:creationId xmlns:a16="http://schemas.microsoft.com/office/drawing/2014/main" id="{6A2D89C5-2762-41F4-9CF1-4D82BF9F13A7}"/>
                  </a:ext>
                </a:extLst>
              </p:cNvPr>
              <p:cNvSpPr/>
              <p:nvPr/>
            </p:nvSpPr>
            <p:spPr>
              <a:xfrm>
                <a:off x="2939687" y="801210"/>
                <a:ext cx="73256" cy="7325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799" y="21600"/>
                    </a:moveTo>
                    <a:cubicBezTo>
                      <a:pt x="16748" y="21600"/>
                      <a:pt x="21600" y="16750"/>
                      <a:pt x="21600" y="10801"/>
                    </a:cubicBezTo>
                    <a:cubicBezTo>
                      <a:pt x="21600" y="4852"/>
                      <a:pt x="16748" y="0"/>
                      <a:pt x="10799" y="0"/>
                    </a:cubicBezTo>
                    <a:cubicBezTo>
                      <a:pt x="4850" y="0"/>
                      <a:pt x="0" y="4852"/>
                      <a:pt x="0" y="10801"/>
                    </a:cubicBezTo>
                    <a:cubicBezTo>
                      <a:pt x="0" y="16750"/>
                      <a:pt x="4850" y="21600"/>
                      <a:pt x="10799" y="2160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C0EEA2"/>
                  </a:gs>
                  <a:gs pos="100000">
                    <a:srgbClr val="FF8BD8"/>
                  </a:gs>
                </a:gsLst>
                <a:lin ang="162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26" name="Shape">
                <a:extLst>
                  <a:ext uri="{FF2B5EF4-FFF2-40B4-BE49-F238E27FC236}">
                    <a16:creationId xmlns:a16="http://schemas.microsoft.com/office/drawing/2014/main" id="{54FF2CA1-F3FF-41C6-866F-7E2D949794D2}"/>
                  </a:ext>
                </a:extLst>
              </p:cNvPr>
              <p:cNvSpPr/>
              <p:nvPr/>
            </p:nvSpPr>
            <p:spPr>
              <a:xfrm>
                <a:off x="1898186" y="265420"/>
                <a:ext cx="73256" cy="7325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799" y="21600"/>
                    </a:moveTo>
                    <a:cubicBezTo>
                      <a:pt x="16748" y="21600"/>
                      <a:pt x="21600" y="16750"/>
                      <a:pt x="21600" y="10801"/>
                    </a:cubicBezTo>
                    <a:cubicBezTo>
                      <a:pt x="21600" y="4852"/>
                      <a:pt x="16748" y="0"/>
                      <a:pt x="10799" y="0"/>
                    </a:cubicBezTo>
                    <a:cubicBezTo>
                      <a:pt x="4850" y="0"/>
                      <a:pt x="0" y="4852"/>
                      <a:pt x="0" y="10801"/>
                    </a:cubicBezTo>
                    <a:cubicBezTo>
                      <a:pt x="0" y="16750"/>
                      <a:pt x="4850" y="21600"/>
                      <a:pt x="10799" y="2160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C0EEA2"/>
                  </a:gs>
                  <a:gs pos="100000">
                    <a:srgbClr val="FF8BD8"/>
                  </a:gs>
                </a:gsLst>
                <a:lin ang="162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27" name="Shape">
                <a:extLst>
                  <a:ext uri="{FF2B5EF4-FFF2-40B4-BE49-F238E27FC236}">
                    <a16:creationId xmlns:a16="http://schemas.microsoft.com/office/drawing/2014/main" id="{F15C4509-71EB-4F4F-9FDC-38CAB1299234}"/>
                  </a:ext>
                </a:extLst>
              </p:cNvPr>
              <p:cNvSpPr/>
              <p:nvPr/>
            </p:nvSpPr>
            <p:spPr>
              <a:xfrm>
                <a:off x="1898186" y="801210"/>
                <a:ext cx="73256" cy="7325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799" y="21600"/>
                    </a:moveTo>
                    <a:cubicBezTo>
                      <a:pt x="16748" y="21600"/>
                      <a:pt x="21600" y="16750"/>
                      <a:pt x="21600" y="10801"/>
                    </a:cubicBezTo>
                    <a:cubicBezTo>
                      <a:pt x="21600" y="4852"/>
                      <a:pt x="16748" y="0"/>
                      <a:pt x="10799" y="0"/>
                    </a:cubicBezTo>
                    <a:cubicBezTo>
                      <a:pt x="4850" y="0"/>
                      <a:pt x="0" y="4852"/>
                      <a:pt x="0" y="10801"/>
                    </a:cubicBezTo>
                    <a:cubicBezTo>
                      <a:pt x="0" y="16750"/>
                      <a:pt x="4850" y="21600"/>
                      <a:pt x="10799" y="2160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C0EEA2"/>
                  </a:gs>
                  <a:gs pos="100000">
                    <a:srgbClr val="FF8BD8"/>
                  </a:gs>
                </a:gsLst>
                <a:lin ang="162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28" name="Shape">
                <a:extLst>
                  <a:ext uri="{FF2B5EF4-FFF2-40B4-BE49-F238E27FC236}">
                    <a16:creationId xmlns:a16="http://schemas.microsoft.com/office/drawing/2014/main" id="{491560F3-5FB4-44DA-B31B-49520CAC8809}"/>
                  </a:ext>
                </a:extLst>
              </p:cNvPr>
              <p:cNvSpPr/>
              <p:nvPr/>
            </p:nvSpPr>
            <p:spPr>
              <a:xfrm>
                <a:off x="2418936" y="36064"/>
                <a:ext cx="73256" cy="7325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1" y="21600"/>
                    </a:moveTo>
                    <a:cubicBezTo>
                      <a:pt x="16748" y="21600"/>
                      <a:pt x="21600" y="16750"/>
                      <a:pt x="21600" y="10801"/>
                    </a:cubicBezTo>
                    <a:cubicBezTo>
                      <a:pt x="21600" y="4852"/>
                      <a:pt x="16748" y="0"/>
                      <a:pt x="10801" y="0"/>
                    </a:cubicBezTo>
                    <a:cubicBezTo>
                      <a:pt x="4852" y="0"/>
                      <a:pt x="0" y="4852"/>
                      <a:pt x="0" y="10801"/>
                    </a:cubicBezTo>
                    <a:cubicBezTo>
                      <a:pt x="0" y="16750"/>
                      <a:pt x="4852" y="21600"/>
                      <a:pt x="10801" y="2160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C0EEA2"/>
                  </a:gs>
                  <a:gs pos="100000">
                    <a:srgbClr val="FF8BD8"/>
                  </a:gs>
                </a:gsLst>
                <a:lin ang="162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29" name="Shape">
                <a:extLst>
                  <a:ext uri="{FF2B5EF4-FFF2-40B4-BE49-F238E27FC236}">
                    <a16:creationId xmlns:a16="http://schemas.microsoft.com/office/drawing/2014/main" id="{8D55DA12-5BCE-48E2-9CFC-A86FDBAB0E4E}"/>
                  </a:ext>
                </a:extLst>
              </p:cNvPr>
              <p:cNvSpPr/>
              <p:nvPr/>
            </p:nvSpPr>
            <p:spPr>
              <a:xfrm>
                <a:off x="2418936" y="1013646"/>
                <a:ext cx="73256" cy="7325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1600"/>
                    </a:moveTo>
                    <a:cubicBezTo>
                      <a:pt x="16748" y="21600"/>
                      <a:pt x="21600" y="16748"/>
                      <a:pt x="21600" y="10800"/>
                    </a:cubicBezTo>
                    <a:cubicBezTo>
                      <a:pt x="21600" y="4852"/>
                      <a:pt x="16748" y="0"/>
                      <a:pt x="10800" y="0"/>
                    </a:cubicBezTo>
                    <a:cubicBezTo>
                      <a:pt x="4852" y="0"/>
                      <a:pt x="0" y="4852"/>
                      <a:pt x="0" y="10800"/>
                    </a:cubicBezTo>
                    <a:cubicBezTo>
                      <a:pt x="0" y="16748"/>
                      <a:pt x="4852" y="21600"/>
                      <a:pt x="10800" y="2160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C0EEA2"/>
                  </a:gs>
                  <a:gs pos="100000">
                    <a:srgbClr val="FF8BD8"/>
                  </a:gs>
                </a:gsLst>
                <a:lin ang="162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</p:grpSp>
      </p:grp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FC8F52A0-999B-4298-BE54-CA49FB09FA06}"/>
              </a:ext>
            </a:extLst>
          </p:cNvPr>
          <p:cNvSpPr/>
          <p:nvPr/>
        </p:nvSpPr>
        <p:spPr>
          <a:xfrm>
            <a:off x="5815077" y="7694055"/>
            <a:ext cx="2414523" cy="2821545"/>
          </a:xfrm>
          <a:custGeom>
            <a:avLst/>
            <a:gdLst>
              <a:gd name="connsiteX0" fmla="*/ 655750 w 939340"/>
              <a:gd name="connsiteY0" fmla="*/ 1096925 h 1097687"/>
              <a:gd name="connsiteX1" fmla="*/ 714551 w 939340"/>
              <a:gd name="connsiteY1" fmla="*/ 1096925 h 1097687"/>
              <a:gd name="connsiteX2" fmla="*/ 759001 w 939340"/>
              <a:gd name="connsiteY2" fmla="*/ 1014629 h 1097687"/>
              <a:gd name="connsiteX3" fmla="*/ 827327 w 939340"/>
              <a:gd name="connsiteY3" fmla="*/ 1096925 h 1097687"/>
              <a:gd name="connsiteX4" fmla="*/ 923339 w 939340"/>
              <a:gd name="connsiteY4" fmla="*/ 1096925 h 1097687"/>
              <a:gd name="connsiteX5" fmla="*/ 801673 w 939340"/>
              <a:gd name="connsiteY5" fmla="*/ 995325 h 1097687"/>
              <a:gd name="connsiteX6" fmla="*/ 787703 w 939340"/>
              <a:gd name="connsiteY6" fmla="*/ 910235 h 1097687"/>
              <a:gd name="connsiteX7" fmla="*/ 742872 w 939340"/>
              <a:gd name="connsiteY7" fmla="*/ 599847 h 1097687"/>
              <a:gd name="connsiteX8" fmla="*/ 939214 w 939340"/>
              <a:gd name="connsiteY8" fmla="*/ 541046 h 1097687"/>
              <a:gd name="connsiteX9" fmla="*/ 939214 w 939340"/>
              <a:gd name="connsiteY9" fmla="*/ 477546 h 1097687"/>
              <a:gd name="connsiteX10" fmla="*/ 710614 w 939340"/>
              <a:gd name="connsiteY10" fmla="*/ 560350 h 1097687"/>
              <a:gd name="connsiteX11" fmla="*/ 431214 w 939340"/>
              <a:gd name="connsiteY11" fmla="*/ 336195 h 1097687"/>
              <a:gd name="connsiteX12" fmla="*/ 556817 w 939340"/>
              <a:gd name="connsiteY12" fmla="*/ 130709 h 1097687"/>
              <a:gd name="connsiteX13" fmla="*/ 563273 w 939340"/>
              <a:gd name="connsiteY13" fmla="*/ 131069 h 1097687"/>
              <a:gd name="connsiteX14" fmla="*/ 564183 w 939340"/>
              <a:gd name="connsiteY14" fmla="*/ 132614 h 1097687"/>
              <a:gd name="connsiteX15" fmla="*/ 639621 w 939340"/>
              <a:gd name="connsiteY15" fmla="*/ 351054 h 1097687"/>
              <a:gd name="connsiteX16" fmla="*/ 625778 w 939340"/>
              <a:gd name="connsiteY16" fmla="*/ 443256 h 1097687"/>
              <a:gd name="connsiteX17" fmla="*/ 600378 w 939340"/>
              <a:gd name="connsiteY17" fmla="*/ 441097 h 1097687"/>
              <a:gd name="connsiteX18" fmla="*/ 562278 w 939340"/>
              <a:gd name="connsiteY18" fmla="*/ 311557 h 1097687"/>
              <a:gd name="connsiteX19" fmla="*/ 546022 w 939340"/>
              <a:gd name="connsiteY19" fmla="*/ 281966 h 1097687"/>
              <a:gd name="connsiteX20" fmla="*/ 546022 w 939340"/>
              <a:gd name="connsiteY20" fmla="*/ 281966 h 1097687"/>
              <a:gd name="connsiteX21" fmla="*/ 515851 w 939340"/>
              <a:gd name="connsiteY21" fmla="*/ 294071 h 1097687"/>
              <a:gd name="connsiteX22" fmla="*/ 514526 w 939340"/>
              <a:gd name="connsiteY22" fmla="*/ 298222 h 1097687"/>
              <a:gd name="connsiteX23" fmla="*/ 575359 w 939340"/>
              <a:gd name="connsiteY23" fmla="*/ 483388 h 1097687"/>
              <a:gd name="connsiteX24" fmla="*/ 645463 w 939340"/>
              <a:gd name="connsiteY24" fmla="*/ 487706 h 1097687"/>
              <a:gd name="connsiteX25" fmla="*/ 685595 w 939340"/>
              <a:gd name="connsiteY25" fmla="*/ 342291 h 1097687"/>
              <a:gd name="connsiteX26" fmla="*/ 595933 w 939340"/>
              <a:gd name="connsiteY26" fmla="*/ 84989 h 1097687"/>
              <a:gd name="connsiteX27" fmla="*/ 568374 w 939340"/>
              <a:gd name="connsiteY27" fmla="*/ 72289 h 1097687"/>
              <a:gd name="connsiteX28" fmla="*/ 564691 w 939340"/>
              <a:gd name="connsiteY28" fmla="*/ 72289 h 1097687"/>
              <a:gd name="connsiteX29" fmla="*/ 381303 w 939340"/>
              <a:gd name="connsiteY29" fmla="*/ 337973 h 1097687"/>
              <a:gd name="connsiteX30" fmla="*/ 388161 w 939340"/>
              <a:gd name="connsiteY30" fmla="*/ 382423 h 1097687"/>
              <a:gd name="connsiteX31" fmla="*/ 367714 w 939340"/>
              <a:gd name="connsiteY31" fmla="*/ 348387 h 1097687"/>
              <a:gd name="connsiteX32" fmla="*/ 284148 w 939340"/>
              <a:gd name="connsiteY32" fmla="*/ 22886 h 1097687"/>
              <a:gd name="connsiteX33" fmla="*/ 260807 w 939340"/>
              <a:gd name="connsiteY33" fmla="*/ 1 h 1097687"/>
              <a:gd name="connsiteX34" fmla="*/ 256716 w 939340"/>
              <a:gd name="connsiteY34" fmla="*/ 407 h 1097687"/>
              <a:gd name="connsiteX35" fmla="*/ 236142 w 939340"/>
              <a:gd name="connsiteY35" fmla="*/ 27966 h 1097687"/>
              <a:gd name="connsiteX36" fmla="*/ 328598 w 939340"/>
              <a:gd name="connsiteY36" fmla="*/ 377597 h 1097687"/>
              <a:gd name="connsiteX37" fmla="*/ 165911 w 939340"/>
              <a:gd name="connsiteY37" fmla="*/ 409220 h 1097687"/>
              <a:gd name="connsiteX38" fmla="*/ 1700 w 939340"/>
              <a:gd name="connsiteY38" fmla="*/ 599720 h 1097687"/>
              <a:gd name="connsiteX39" fmla="*/ 16289 w 939340"/>
              <a:gd name="connsiteY39" fmla="*/ 632546 h 1097687"/>
              <a:gd name="connsiteX40" fmla="*/ 17956 w 939340"/>
              <a:gd name="connsiteY40" fmla="*/ 633121 h 1097687"/>
              <a:gd name="connsiteX41" fmla="*/ 17956 w 939340"/>
              <a:gd name="connsiteY41" fmla="*/ 633121 h 1097687"/>
              <a:gd name="connsiteX42" fmla="*/ 320216 w 939340"/>
              <a:gd name="connsiteY42" fmla="*/ 669316 h 1097687"/>
              <a:gd name="connsiteX43" fmla="*/ 466647 w 939340"/>
              <a:gd name="connsiteY43" fmla="*/ 598704 h 1097687"/>
              <a:gd name="connsiteX44" fmla="*/ 468552 w 939340"/>
              <a:gd name="connsiteY44" fmla="*/ 591338 h 1097687"/>
              <a:gd name="connsiteX45" fmla="*/ 447216 w 939340"/>
              <a:gd name="connsiteY45" fmla="*/ 519202 h 1097687"/>
              <a:gd name="connsiteX46" fmla="*/ 229665 w 939340"/>
              <a:gd name="connsiteY46" fmla="*/ 500533 h 1097687"/>
              <a:gd name="connsiteX47" fmla="*/ 220251 w 939340"/>
              <a:gd name="connsiteY47" fmla="*/ 532586 h 1097687"/>
              <a:gd name="connsiteX48" fmla="*/ 223696 w 939340"/>
              <a:gd name="connsiteY48" fmla="*/ 537363 h 1097687"/>
              <a:gd name="connsiteX49" fmla="*/ 253160 w 939340"/>
              <a:gd name="connsiteY49" fmla="*/ 541300 h 1097687"/>
              <a:gd name="connsiteX50" fmla="*/ 410005 w 939340"/>
              <a:gd name="connsiteY50" fmla="*/ 552095 h 1097687"/>
              <a:gd name="connsiteX51" fmla="*/ 420673 w 939340"/>
              <a:gd name="connsiteY51" fmla="*/ 581686 h 1097687"/>
              <a:gd name="connsiteX52" fmla="*/ 319073 w 939340"/>
              <a:gd name="connsiteY52" fmla="*/ 621310 h 1097687"/>
              <a:gd name="connsiteX53" fmla="*/ 65073 w 939340"/>
              <a:gd name="connsiteY53" fmla="*/ 592989 h 1097687"/>
              <a:gd name="connsiteX54" fmla="*/ 61390 w 939340"/>
              <a:gd name="connsiteY54" fmla="*/ 585496 h 1097687"/>
              <a:gd name="connsiteX55" fmla="*/ 190041 w 939340"/>
              <a:gd name="connsiteY55" fmla="*/ 452146 h 1097687"/>
              <a:gd name="connsiteX56" fmla="*/ 321232 w 939340"/>
              <a:gd name="connsiteY56" fmla="*/ 425730 h 1097687"/>
              <a:gd name="connsiteX57" fmla="*/ 398448 w 939340"/>
              <a:gd name="connsiteY57" fmla="*/ 463830 h 1097687"/>
              <a:gd name="connsiteX58" fmla="*/ 692199 w 939340"/>
              <a:gd name="connsiteY58" fmla="*/ 606959 h 1097687"/>
              <a:gd name="connsiteX59" fmla="*/ 666799 w 939340"/>
              <a:gd name="connsiteY59" fmla="*/ 955447 h 1097687"/>
              <a:gd name="connsiteX60" fmla="*/ 425499 w 939340"/>
              <a:gd name="connsiteY60" fmla="*/ 971576 h 1097687"/>
              <a:gd name="connsiteX61" fmla="*/ 423721 w 939340"/>
              <a:gd name="connsiteY61" fmla="*/ 964210 h 1097687"/>
              <a:gd name="connsiteX62" fmla="*/ 558341 w 939340"/>
              <a:gd name="connsiteY62" fmla="*/ 777266 h 1097687"/>
              <a:gd name="connsiteX63" fmla="*/ 643685 w 939340"/>
              <a:gd name="connsiteY63" fmla="*/ 733832 h 1097687"/>
              <a:gd name="connsiteX64" fmla="*/ 656385 w 939340"/>
              <a:gd name="connsiteY64" fmla="*/ 756057 h 1097687"/>
              <a:gd name="connsiteX65" fmla="*/ 570406 w 939340"/>
              <a:gd name="connsiteY65" fmla="*/ 862229 h 1097687"/>
              <a:gd name="connsiteX66" fmla="*/ 557706 w 939340"/>
              <a:gd name="connsiteY66" fmla="*/ 895376 h 1097687"/>
              <a:gd name="connsiteX67" fmla="*/ 588948 w 939340"/>
              <a:gd name="connsiteY67" fmla="*/ 908076 h 1097687"/>
              <a:gd name="connsiteX68" fmla="*/ 704899 w 939340"/>
              <a:gd name="connsiteY68" fmla="*/ 750469 h 1097687"/>
              <a:gd name="connsiteX69" fmla="*/ 668577 w 939340"/>
              <a:gd name="connsiteY69" fmla="*/ 692938 h 1097687"/>
              <a:gd name="connsiteX70" fmla="*/ 524178 w 939340"/>
              <a:gd name="connsiteY70" fmla="*/ 743738 h 1097687"/>
              <a:gd name="connsiteX71" fmla="*/ 366952 w 939340"/>
              <a:gd name="connsiteY71" fmla="*/ 965480 h 1097687"/>
              <a:gd name="connsiteX72" fmla="*/ 365047 w 939340"/>
              <a:gd name="connsiteY72" fmla="*/ 972846 h 1097687"/>
              <a:gd name="connsiteX73" fmla="*/ 374064 w 939340"/>
              <a:gd name="connsiteY73" fmla="*/ 996850 h 1097687"/>
              <a:gd name="connsiteX74" fmla="*/ 374064 w 939340"/>
              <a:gd name="connsiteY74" fmla="*/ 996849 h 1097687"/>
              <a:gd name="connsiteX75" fmla="*/ 696898 w 939340"/>
              <a:gd name="connsiteY75" fmla="*/ 994436 h 1097687"/>
              <a:gd name="connsiteX76" fmla="*/ 728648 w 939340"/>
              <a:gd name="connsiteY76" fmla="*/ 963448 h 1097687"/>
              <a:gd name="connsiteX77" fmla="*/ 715313 w 939340"/>
              <a:gd name="connsiteY77" fmla="*/ 1000151 h 1097687"/>
              <a:gd name="connsiteX78" fmla="*/ 658036 w 939340"/>
              <a:gd name="connsiteY78" fmla="*/ 1097687 h 1097687"/>
              <a:gd name="connsiteX79" fmla="*/ 939214 w 939340"/>
              <a:gd name="connsiteY79" fmla="*/ 1024916 h 1097687"/>
              <a:gd name="connsiteX80" fmla="*/ 915719 w 939340"/>
              <a:gd name="connsiteY80" fmla="*/ 1027329 h 1097687"/>
              <a:gd name="connsiteX81" fmla="*/ 806880 w 939340"/>
              <a:gd name="connsiteY81" fmla="*/ 837972 h 1097687"/>
              <a:gd name="connsiteX82" fmla="*/ 853616 w 939340"/>
              <a:gd name="connsiteY82" fmla="*/ 779425 h 1097687"/>
              <a:gd name="connsiteX83" fmla="*/ 859204 w 939340"/>
              <a:gd name="connsiteY83" fmla="*/ 775742 h 1097687"/>
              <a:gd name="connsiteX84" fmla="*/ 939214 w 939340"/>
              <a:gd name="connsiteY84" fmla="*/ 791109 h 1097687"/>
              <a:gd name="connsiteX85" fmla="*/ 939214 w 939340"/>
              <a:gd name="connsiteY85" fmla="*/ 854609 h 1097687"/>
              <a:gd name="connsiteX86" fmla="*/ 871650 w 939340"/>
              <a:gd name="connsiteY86" fmla="*/ 824129 h 1097687"/>
              <a:gd name="connsiteX87" fmla="*/ 852981 w 939340"/>
              <a:gd name="connsiteY87" fmla="*/ 847878 h 1097687"/>
              <a:gd name="connsiteX88" fmla="*/ 936547 w 939340"/>
              <a:gd name="connsiteY88" fmla="*/ 983387 h 1097687"/>
              <a:gd name="connsiteX89" fmla="*/ 939214 w 939340"/>
              <a:gd name="connsiteY89" fmla="*/ 984911 h 1097687"/>
              <a:gd name="connsiteX90" fmla="*/ 939214 w 939340"/>
              <a:gd name="connsiteY90" fmla="*/ 1025170 h 1097687"/>
              <a:gd name="connsiteX91" fmla="*/ 939214 w 939340"/>
              <a:gd name="connsiteY91" fmla="*/ 784378 h 1097687"/>
              <a:gd name="connsiteX92" fmla="*/ 892605 w 939340"/>
              <a:gd name="connsiteY92" fmla="*/ 752120 h 1097687"/>
              <a:gd name="connsiteX93" fmla="*/ 825676 w 939340"/>
              <a:gd name="connsiteY93" fmla="*/ 616738 h 1097687"/>
              <a:gd name="connsiteX94" fmla="*/ 881429 w 939340"/>
              <a:gd name="connsiteY94" fmla="*/ 573050 h 1097687"/>
              <a:gd name="connsiteX95" fmla="*/ 939214 w 939340"/>
              <a:gd name="connsiteY95" fmla="*/ 574193 h 1097687"/>
              <a:gd name="connsiteX96" fmla="*/ 939214 w 939340"/>
              <a:gd name="connsiteY96" fmla="*/ 624993 h 1097687"/>
              <a:gd name="connsiteX97" fmla="*/ 892097 w 939340"/>
              <a:gd name="connsiteY97" fmla="*/ 621056 h 1097687"/>
              <a:gd name="connsiteX98" fmla="*/ 871650 w 939340"/>
              <a:gd name="connsiteY98" fmla="*/ 635661 h 1097687"/>
              <a:gd name="connsiteX99" fmla="*/ 922450 w 939340"/>
              <a:gd name="connsiteY99" fmla="*/ 713639 h 1097687"/>
              <a:gd name="connsiteX100" fmla="*/ 939087 w 939340"/>
              <a:gd name="connsiteY100" fmla="*/ 726339 h 1097687"/>
              <a:gd name="connsiteX101" fmla="*/ 939087 w 939340"/>
              <a:gd name="connsiteY101" fmla="*/ 784505 h 1097687"/>
              <a:gd name="connsiteX102" fmla="*/ 939214 w 939340"/>
              <a:gd name="connsiteY102" fmla="*/ 457734 h 1097687"/>
              <a:gd name="connsiteX103" fmla="*/ 890319 w 939340"/>
              <a:gd name="connsiteY103" fmla="*/ 419634 h 1097687"/>
              <a:gd name="connsiteX104" fmla="*/ 888541 w 939340"/>
              <a:gd name="connsiteY104" fmla="*/ 414046 h 1097687"/>
              <a:gd name="connsiteX105" fmla="*/ 939341 w 939340"/>
              <a:gd name="connsiteY105" fmla="*/ 273330 h 1097687"/>
              <a:gd name="connsiteX106" fmla="*/ 939341 w 939340"/>
              <a:gd name="connsiteY106" fmla="*/ 349530 h 1097687"/>
              <a:gd name="connsiteX107" fmla="*/ 933118 w 939340"/>
              <a:gd name="connsiteY107" fmla="*/ 396139 h 1097687"/>
              <a:gd name="connsiteX108" fmla="*/ 939341 w 939340"/>
              <a:gd name="connsiteY108" fmla="*/ 403759 h 1097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</a:cxnLst>
            <a:rect l="l" t="t" r="r" b="b"/>
            <a:pathLst>
              <a:path w="939340" h="1097687">
                <a:moveTo>
                  <a:pt x="655750" y="1096925"/>
                </a:moveTo>
                <a:lnTo>
                  <a:pt x="714551" y="1096925"/>
                </a:lnTo>
                <a:cubicBezTo>
                  <a:pt x="731937" y="1070961"/>
                  <a:pt x="746821" y="1043406"/>
                  <a:pt x="759001" y="1014629"/>
                </a:cubicBezTo>
                <a:cubicBezTo>
                  <a:pt x="776576" y="1045992"/>
                  <a:pt x="799731" y="1073881"/>
                  <a:pt x="827327" y="1096925"/>
                </a:cubicBezTo>
                <a:lnTo>
                  <a:pt x="923339" y="1096925"/>
                </a:lnTo>
                <a:cubicBezTo>
                  <a:pt x="873356" y="1076284"/>
                  <a:pt x="830896" y="1040826"/>
                  <a:pt x="801673" y="995325"/>
                </a:cubicBezTo>
                <a:cubicBezTo>
                  <a:pt x="788033" y="969187"/>
                  <a:pt x="783136" y="939363"/>
                  <a:pt x="787703" y="910235"/>
                </a:cubicBezTo>
                <a:cubicBezTo>
                  <a:pt x="799641" y="821335"/>
                  <a:pt x="789608" y="719735"/>
                  <a:pt x="742872" y="599847"/>
                </a:cubicBezTo>
                <a:cubicBezTo>
                  <a:pt x="816659" y="564668"/>
                  <a:pt x="882572" y="544856"/>
                  <a:pt x="939214" y="541046"/>
                </a:cubicBezTo>
                <a:lnTo>
                  <a:pt x="939214" y="477546"/>
                </a:lnTo>
                <a:cubicBezTo>
                  <a:pt x="858714" y="491401"/>
                  <a:pt x="781313" y="519438"/>
                  <a:pt x="710614" y="560350"/>
                </a:cubicBezTo>
                <a:cubicBezTo>
                  <a:pt x="535227" y="512725"/>
                  <a:pt x="436294" y="433985"/>
                  <a:pt x="431214" y="336195"/>
                </a:cubicBezTo>
                <a:cubicBezTo>
                  <a:pt x="424610" y="251232"/>
                  <a:pt x="488237" y="168809"/>
                  <a:pt x="556817" y="130709"/>
                </a:cubicBezTo>
                <a:cubicBezTo>
                  <a:pt x="558699" y="129026"/>
                  <a:pt x="561590" y="129187"/>
                  <a:pt x="563273" y="131069"/>
                </a:cubicBezTo>
                <a:cubicBezTo>
                  <a:pt x="563675" y="131519"/>
                  <a:pt x="563985" y="132044"/>
                  <a:pt x="564183" y="132614"/>
                </a:cubicBezTo>
                <a:cubicBezTo>
                  <a:pt x="596726" y="202659"/>
                  <a:pt x="622004" y="275855"/>
                  <a:pt x="639621" y="351054"/>
                </a:cubicBezTo>
                <a:cubicBezTo>
                  <a:pt x="646606" y="388138"/>
                  <a:pt x="648003" y="432334"/>
                  <a:pt x="625778" y="443256"/>
                </a:cubicBezTo>
                <a:cubicBezTo>
                  <a:pt x="617509" y="446989"/>
                  <a:pt x="607898" y="446172"/>
                  <a:pt x="600378" y="441097"/>
                </a:cubicBezTo>
                <a:cubicBezTo>
                  <a:pt x="562278" y="420396"/>
                  <a:pt x="547546" y="368707"/>
                  <a:pt x="562278" y="311557"/>
                </a:cubicBezTo>
                <a:cubicBezTo>
                  <a:pt x="565147" y="298998"/>
                  <a:pt x="558161" y="286280"/>
                  <a:pt x="546022" y="281966"/>
                </a:cubicBezTo>
                <a:lnTo>
                  <a:pt x="546022" y="281966"/>
                </a:lnTo>
                <a:cubicBezTo>
                  <a:pt x="534348" y="276977"/>
                  <a:pt x="520840" y="282397"/>
                  <a:pt x="515851" y="294071"/>
                </a:cubicBezTo>
                <a:cubicBezTo>
                  <a:pt x="515279" y="295409"/>
                  <a:pt x="514835" y="296800"/>
                  <a:pt x="514526" y="298222"/>
                </a:cubicBezTo>
                <a:cubicBezTo>
                  <a:pt x="493444" y="377343"/>
                  <a:pt x="516685" y="451384"/>
                  <a:pt x="575359" y="483388"/>
                </a:cubicBezTo>
                <a:cubicBezTo>
                  <a:pt x="596749" y="495767"/>
                  <a:pt x="622715" y="497367"/>
                  <a:pt x="645463" y="487706"/>
                </a:cubicBezTo>
                <a:cubicBezTo>
                  <a:pt x="686230" y="469672"/>
                  <a:pt x="701470" y="420015"/>
                  <a:pt x="685595" y="342291"/>
                </a:cubicBezTo>
                <a:cubicBezTo>
                  <a:pt x="675181" y="279553"/>
                  <a:pt x="644701" y="194336"/>
                  <a:pt x="595933" y="84989"/>
                </a:cubicBezTo>
                <a:cubicBezTo>
                  <a:pt x="591564" y="74121"/>
                  <a:pt x="579474" y="68549"/>
                  <a:pt x="568374" y="72289"/>
                </a:cubicBezTo>
                <a:lnTo>
                  <a:pt x="564691" y="72289"/>
                </a:lnTo>
                <a:cubicBezTo>
                  <a:pt x="472108" y="108230"/>
                  <a:pt x="375080" y="219863"/>
                  <a:pt x="381303" y="337973"/>
                </a:cubicBezTo>
                <a:cubicBezTo>
                  <a:pt x="382656" y="352919"/>
                  <a:pt x="384947" y="367765"/>
                  <a:pt x="388161" y="382423"/>
                </a:cubicBezTo>
                <a:lnTo>
                  <a:pt x="367714" y="348387"/>
                </a:lnTo>
                <a:cubicBezTo>
                  <a:pt x="313231" y="259487"/>
                  <a:pt x="293927" y="153950"/>
                  <a:pt x="284148" y="22886"/>
                </a:cubicBezTo>
                <a:cubicBezTo>
                  <a:pt x="284022" y="10121"/>
                  <a:pt x="273572" y="-125"/>
                  <a:pt x="260807" y="1"/>
                </a:cubicBezTo>
                <a:cubicBezTo>
                  <a:pt x="259434" y="15"/>
                  <a:pt x="258065" y="151"/>
                  <a:pt x="256716" y="407"/>
                </a:cubicBezTo>
                <a:cubicBezTo>
                  <a:pt x="243736" y="2847"/>
                  <a:pt x="234792" y="14828"/>
                  <a:pt x="236142" y="27966"/>
                </a:cubicBezTo>
                <a:cubicBezTo>
                  <a:pt x="244143" y="151664"/>
                  <a:pt x="265098" y="275489"/>
                  <a:pt x="328598" y="377597"/>
                </a:cubicBezTo>
                <a:cubicBezTo>
                  <a:pt x="272423" y="371554"/>
                  <a:pt x="215731" y="382574"/>
                  <a:pt x="165911" y="409220"/>
                </a:cubicBezTo>
                <a:cubicBezTo>
                  <a:pt x="89922" y="450753"/>
                  <a:pt x="31577" y="518439"/>
                  <a:pt x="1700" y="599720"/>
                </a:cubicBezTo>
                <a:cubicBezTo>
                  <a:pt x="-3336" y="612813"/>
                  <a:pt x="3196" y="627510"/>
                  <a:pt x="16289" y="632546"/>
                </a:cubicBezTo>
                <a:cubicBezTo>
                  <a:pt x="16838" y="632757"/>
                  <a:pt x="17394" y="632949"/>
                  <a:pt x="17956" y="633121"/>
                </a:cubicBezTo>
                <a:lnTo>
                  <a:pt x="17956" y="633121"/>
                </a:lnTo>
                <a:cubicBezTo>
                  <a:pt x="150544" y="660172"/>
                  <a:pt x="248207" y="672237"/>
                  <a:pt x="320216" y="669316"/>
                </a:cubicBezTo>
                <a:cubicBezTo>
                  <a:pt x="403274" y="666395"/>
                  <a:pt x="453312" y="642900"/>
                  <a:pt x="466647" y="598704"/>
                </a:cubicBezTo>
                <a:cubicBezTo>
                  <a:pt x="466442" y="596105"/>
                  <a:pt x="467113" y="593512"/>
                  <a:pt x="468552" y="591338"/>
                </a:cubicBezTo>
                <a:cubicBezTo>
                  <a:pt x="472465" y="565321"/>
                  <a:pt x="464652" y="538906"/>
                  <a:pt x="447216" y="519202"/>
                </a:cubicBezTo>
                <a:cubicBezTo>
                  <a:pt x="397940" y="463322"/>
                  <a:pt x="311199" y="456972"/>
                  <a:pt x="229665" y="500533"/>
                </a:cubicBezTo>
                <a:cubicBezTo>
                  <a:pt x="218214" y="506785"/>
                  <a:pt x="214000" y="521136"/>
                  <a:pt x="220251" y="532586"/>
                </a:cubicBezTo>
                <a:cubicBezTo>
                  <a:pt x="221196" y="534316"/>
                  <a:pt x="222353" y="535921"/>
                  <a:pt x="223696" y="537363"/>
                </a:cubicBezTo>
                <a:cubicBezTo>
                  <a:pt x="231644" y="544886"/>
                  <a:pt x="243516" y="546472"/>
                  <a:pt x="253160" y="541300"/>
                </a:cubicBezTo>
                <a:cubicBezTo>
                  <a:pt x="314374" y="510566"/>
                  <a:pt x="377112" y="512979"/>
                  <a:pt x="410005" y="552095"/>
                </a:cubicBezTo>
                <a:cubicBezTo>
                  <a:pt x="418254" y="559576"/>
                  <a:pt x="422251" y="570663"/>
                  <a:pt x="420673" y="581686"/>
                </a:cubicBezTo>
                <a:cubicBezTo>
                  <a:pt x="413053" y="612928"/>
                  <a:pt x="361364" y="619786"/>
                  <a:pt x="319073" y="621310"/>
                </a:cubicBezTo>
                <a:cubicBezTo>
                  <a:pt x="258240" y="624358"/>
                  <a:pt x="173404" y="614325"/>
                  <a:pt x="65073" y="592989"/>
                </a:cubicBezTo>
                <a:cubicBezTo>
                  <a:pt x="61390" y="592989"/>
                  <a:pt x="59485" y="589179"/>
                  <a:pt x="61390" y="585496"/>
                </a:cubicBezTo>
                <a:cubicBezTo>
                  <a:pt x="89177" y="528619"/>
                  <a:pt x="134197" y="481955"/>
                  <a:pt x="190041" y="452146"/>
                </a:cubicBezTo>
                <a:cubicBezTo>
                  <a:pt x="230263" y="430747"/>
                  <a:pt x="275862" y="421565"/>
                  <a:pt x="321232" y="425730"/>
                </a:cubicBezTo>
                <a:cubicBezTo>
                  <a:pt x="350709" y="428751"/>
                  <a:pt x="378116" y="442275"/>
                  <a:pt x="398448" y="463830"/>
                </a:cubicBezTo>
                <a:cubicBezTo>
                  <a:pt x="466012" y="525425"/>
                  <a:pt x="559738" y="576225"/>
                  <a:pt x="692199" y="606959"/>
                </a:cubicBezTo>
                <a:cubicBezTo>
                  <a:pt x="749603" y="773583"/>
                  <a:pt x="741094" y="897154"/>
                  <a:pt x="666799" y="955447"/>
                </a:cubicBezTo>
                <a:cubicBezTo>
                  <a:pt x="599870" y="1008279"/>
                  <a:pt x="496619" y="1005485"/>
                  <a:pt x="425499" y="971576"/>
                </a:cubicBezTo>
                <a:cubicBezTo>
                  <a:pt x="423594" y="969671"/>
                  <a:pt x="421816" y="965988"/>
                  <a:pt x="423721" y="964210"/>
                </a:cubicBezTo>
                <a:cubicBezTo>
                  <a:pt x="476130" y="877935"/>
                  <a:pt x="521003" y="815620"/>
                  <a:pt x="558341" y="777266"/>
                </a:cubicBezTo>
                <a:cubicBezTo>
                  <a:pt x="584503" y="749834"/>
                  <a:pt x="621841" y="720751"/>
                  <a:pt x="643685" y="733832"/>
                </a:cubicBezTo>
                <a:cubicBezTo>
                  <a:pt x="650012" y="739830"/>
                  <a:pt x="654430" y="747561"/>
                  <a:pt x="656385" y="756057"/>
                </a:cubicBezTo>
                <a:cubicBezTo>
                  <a:pt x="661465" y="800380"/>
                  <a:pt x="626032" y="842544"/>
                  <a:pt x="570406" y="862229"/>
                </a:cubicBezTo>
                <a:cubicBezTo>
                  <a:pt x="557873" y="867996"/>
                  <a:pt x="552235" y="882712"/>
                  <a:pt x="557706" y="895376"/>
                </a:cubicBezTo>
                <a:cubicBezTo>
                  <a:pt x="563401" y="906909"/>
                  <a:pt x="576820" y="912364"/>
                  <a:pt x="588948" y="908076"/>
                </a:cubicBezTo>
                <a:cubicBezTo>
                  <a:pt x="665148" y="879247"/>
                  <a:pt x="711630" y="817017"/>
                  <a:pt x="704899" y="750469"/>
                </a:cubicBezTo>
                <a:cubicBezTo>
                  <a:pt x="702292" y="726724"/>
                  <a:pt x="688894" y="705502"/>
                  <a:pt x="668577" y="692938"/>
                </a:cubicBezTo>
                <a:cubicBezTo>
                  <a:pt x="628191" y="668554"/>
                  <a:pt x="579677" y="686588"/>
                  <a:pt x="524178" y="743738"/>
                </a:cubicBezTo>
                <a:cubicBezTo>
                  <a:pt x="479347" y="789458"/>
                  <a:pt x="428928" y="860832"/>
                  <a:pt x="366952" y="965480"/>
                </a:cubicBezTo>
                <a:lnTo>
                  <a:pt x="365047" y="972846"/>
                </a:lnTo>
                <a:cubicBezTo>
                  <a:pt x="362785" y="981943"/>
                  <a:pt x="366372" y="991492"/>
                  <a:pt x="374064" y="996850"/>
                </a:cubicBezTo>
                <a:lnTo>
                  <a:pt x="374064" y="996849"/>
                </a:lnTo>
                <a:cubicBezTo>
                  <a:pt x="456487" y="1052983"/>
                  <a:pt x="603934" y="1069239"/>
                  <a:pt x="696898" y="994436"/>
                </a:cubicBezTo>
                <a:cubicBezTo>
                  <a:pt x="708820" y="985574"/>
                  <a:pt x="719499" y="975152"/>
                  <a:pt x="728648" y="963448"/>
                </a:cubicBezTo>
                <a:cubicBezTo>
                  <a:pt x="724838" y="976148"/>
                  <a:pt x="719123" y="988848"/>
                  <a:pt x="715313" y="1000151"/>
                </a:cubicBezTo>
                <a:cubicBezTo>
                  <a:pt x="700374" y="1034930"/>
                  <a:pt x="681131" y="1067698"/>
                  <a:pt x="658036" y="1097687"/>
                </a:cubicBezTo>
                <a:close/>
                <a:moveTo>
                  <a:pt x="939214" y="1024916"/>
                </a:moveTo>
                <a:cubicBezTo>
                  <a:pt x="932255" y="1029534"/>
                  <a:pt x="923471" y="1030436"/>
                  <a:pt x="915719" y="1027329"/>
                </a:cubicBezTo>
                <a:cubicBezTo>
                  <a:pt x="833169" y="985927"/>
                  <a:pt x="787703" y="909727"/>
                  <a:pt x="806880" y="837972"/>
                </a:cubicBezTo>
                <a:cubicBezTo>
                  <a:pt x="811291" y="811690"/>
                  <a:pt x="828964" y="789551"/>
                  <a:pt x="853616" y="779425"/>
                </a:cubicBezTo>
                <a:cubicBezTo>
                  <a:pt x="855521" y="777647"/>
                  <a:pt x="857299" y="777647"/>
                  <a:pt x="859204" y="775742"/>
                </a:cubicBezTo>
                <a:cubicBezTo>
                  <a:pt x="886801" y="767879"/>
                  <a:pt x="916493" y="773581"/>
                  <a:pt x="939214" y="791109"/>
                </a:cubicBezTo>
                <a:lnTo>
                  <a:pt x="939214" y="854609"/>
                </a:lnTo>
                <a:cubicBezTo>
                  <a:pt x="917497" y="831622"/>
                  <a:pt x="892859" y="815112"/>
                  <a:pt x="871650" y="824129"/>
                </a:cubicBezTo>
                <a:cubicBezTo>
                  <a:pt x="862241" y="828919"/>
                  <a:pt x="855413" y="837604"/>
                  <a:pt x="852981" y="847878"/>
                </a:cubicBezTo>
                <a:cubicBezTo>
                  <a:pt x="841424" y="899440"/>
                  <a:pt x="874063" y="951510"/>
                  <a:pt x="936547" y="983387"/>
                </a:cubicBezTo>
                <a:cubicBezTo>
                  <a:pt x="937488" y="983798"/>
                  <a:pt x="938382" y="984309"/>
                  <a:pt x="939214" y="984911"/>
                </a:cubicBezTo>
                <a:lnTo>
                  <a:pt x="939214" y="1025170"/>
                </a:lnTo>
                <a:close/>
                <a:moveTo>
                  <a:pt x="939214" y="784378"/>
                </a:moveTo>
                <a:cubicBezTo>
                  <a:pt x="921773" y="773287"/>
                  <a:pt x="906236" y="762534"/>
                  <a:pt x="892605" y="752120"/>
                </a:cubicBezTo>
                <a:cubicBezTo>
                  <a:pt x="830375" y="703479"/>
                  <a:pt x="806753" y="659029"/>
                  <a:pt x="825676" y="616738"/>
                </a:cubicBezTo>
                <a:cubicBezTo>
                  <a:pt x="835951" y="593898"/>
                  <a:pt x="856794" y="577566"/>
                  <a:pt x="881429" y="573050"/>
                </a:cubicBezTo>
                <a:cubicBezTo>
                  <a:pt x="900515" y="568911"/>
                  <a:pt x="920306" y="569302"/>
                  <a:pt x="939214" y="574193"/>
                </a:cubicBezTo>
                <a:lnTo>
                  <a:pt x="939214" y="624993"/>
                </a:lnTo>
                <a:cubicBezTo>
                  <a:pt x="924323" y="618718"/>
                  <a:pt x="907823" y="617339"/>
                  <a:pt x="892097" y="621056"/>
                </a:cubicBezTo>
                <a:cubicBezTo>
                  <a:pt x="882966" y="621373"/>
                  <a:pt x="874911" y="627126"/>
                  <a:pt x="871650" y="635661"/>
                </a:cubicBezTo>
                <a:cubicBezTo>
                  <a:pt x="860347" y="659537"/>
                  <a:pt x="893240" y="691287"/>
                  <a:pt x="922450" y="713639"/>
                </a:cubicBezTo>
                <a:cubicBezTo>
                  <a:pt x="927530" y="717830"/>
                  <a:pt x="933118" y="722021"/>
                  <a:pt x="939087" y="726339"/>
                </a:cubicBezTo>
                <a:lnTo>
                  <a:pt x="939087" y="784505"/>
                </a:lnTo>
                <a:close/>
                <a:moveTo>
                  <a:pt x="939214" y="457734"/>
                </a:moveTo>
                <a:cubicBezTo>
                  <a:pt x="918658" y="451725"/>
                  <a:pt x="901170" y="438098"/>
                  <a:pt x="890319" y="419634"/>
                </a:cubicBezTo>
                <a:cubicBezTo>
                  <a:pt x="890319" y="417729"/>
                  <a:pt x="888541" y="415951"/>
                  <a:pt x="888541" y="414046"/>
                </a:cubicBezTo>
                <a:cubicBezTo>
                  <a:pt x="869745" y="373787"/>
                  <a:pt x="887144" y="327432"/>
                  <a:pt x="939341" y="273330"/>
                </a:cubicBezTo>
                <a:lnTo>
                  <a:pt x="939341" y="349530"/>
                </a:lnTo>
                <a:cubicBezTo>
                  <a:pt x="929435" y="366294"/>
                  <a:pt x="925244" y="382677"/>
                  <a:pt x="933118" y="396139"/>
                </a:cubicBezTo>
                <a:cubicBezTo>
                  <a:pt x="934803" y="398974"/>
                  <a:pt x="936900" y="401542"/>
                  <a:pt x="939341" y="403759"/>
                </a:cubicBezTo>
                <a:close/>
              </a:path>
            </a:pathLst>
          </a:custGeom>
          <a:gradFill>
            <a:gsLst>
              <a:gs pos="0">
                <a:srgbClr val="C3F0AB"/>
              </a:gs>
              <a:gs pos="100000">
                <a:srgbClr val="4DF4FF"/>
              </a:gs>
            </a:gsLst>
            <a:lin ang="5400000" scaled="0"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8D06CF85-BCA9-4708-8917-31DD7CB397FC}"/>
              </a:ext>
            </a:extLst>
          </p:cNvPr>
          <p:cNvSpPr/>
          <p:nvPr/>
        </p:nvSpPr>
        <p:spPr>
          <a:xfrm>
            <a:off x="0" y="7697319"/>
            <a:ext cx="2417787" cy="2818281"/>
          </a:xfrm>
          <a:custGeom>
            <a:avLst/>
            <a:gdLst>
              <a:gd name="connsiteX0" fmla="*/ 283591 w 940610"/>
              <a:gd name="connsiteY0" fmla="*/ 1096417 h 1096417"/>
              <a:gd name="connsiteX1" fmla="*/ 224790 w 940610"/>
              <a:gd name="connsiteY1" fmla="*/ 1096417 h 1096417"/>
              <a:gd name="connsiteX2" fmla="*/ 180340 w 940610"/>
              <a:gd name="connsiteY2" fmla="*/ 1014121 h 1096417"/>
              <a:gd name="connsiteX3" fmla="*/ 112014 w 940610"/>
              <a:gd name="connsiteY3" fmla="*/ 1096417 h 1096417"/>
              <a:gd name="connsiteX4" fmla="*/ 16002 w 940610"/>
              <a:gd name="connsiteY4" fmla="*/ 1096417 h 1096417"/>
              <a:gd name="connsiteX5" fmla="*/ 38862 w 940610"/>
              <a:gd name="connsiteY5" fmla="*/ 1085622 h 1096417"/>
              <a:gd name="connsiteX6" fmla="*/ 137668 w 940610"/>
              <a:gd name="connsiteY6" fmla="*/ 994817 h 1096417"/>
              <a:gd name="connsiteX7" fmla="*/ 151638 w 940610"/>
              <a:gd name="connsiteY7" fmla="*/ 909727 h 1096417"/>
              <a:gd name="connsiteX8" fmla="*/ 196469 w 940610"/>
              <a:gd name="connsiteY8" fmla="*/ 599339 h 1096417"/>
              <a:gd name="connsiteX9" fmla="*/ 127 w 940610"/>
              <a:gd name="connsiteY9" fmla="*/ 540538 h 1096417"/>
              <a:gd name="connsiteX10" fmla="*/ 127 w 940610"/>
              <a:gd name="connsiteY10" fmla="*/ 477038 h 1096417"/>
              <a:gd name="connsiteX11" fmla="*/ 229362 w 940610"/>
              <a:gd name="connsiteY11" fmla="*/ 560477 h 1096417"/>
              <a:gd name="connsiteX12" fmla="*/ 508127 w 940610"/>
              <a:gd name="connsiteY12" fmla="*/ 335687 h 1096417"/>
              <a:gd name="connsiteX13" fmla="*/ 382524 w 940610"/>
              <a:gd name="connsiteY13" fmla="*/ 130201 h 1096417"/>
              <a:gd name="connsiteX14" fmla="*/ 376068 w 940610"/>
              <a:gd name="connsiteY14" fmla="*/ 130561 h 1096417"/>
              <a:gd name="connsiteX15" fmla="*/ 375158 w 940610"/>
              <a:gd name="connsiteY15" fmla="*/ 132106 h 1096417"/>
              <a:gd name="connsiteX16" fmla="*/ 299720 w 940610"/>
              <a:gd name="connsiteY16" fmla="*/ 350546 h 1096417"/>
              <a:gd name="connsiteX17" fmla="*/ 313563 w 940610"/>
              <a:gd name="connsiteY17" fmla="*/ 442748 h 1096417"/>
              <a:gd name="connsiteX18" fmla="*/ 338963 w 940610"/>
              <a:gd name="connsiteY18" fmla="*/ 440589 h 1096417"/>
              <a:gd name="connsiteX19" fmla="*/ 377063 w 940610"/>
              <a:gd name="connsiteY19" fmla="*/ 311049 h 1096417"/>
              <a:gd name="connsiteX20" fmla="*/ 393319 w 940610"/>
              <a:gd name="connsiteY20" fmla="*/ 281458 h 1096417"/>
              <a:gd name="connsiteX21" fmla="*/ 393319 w 940610"/>
              <a:gd name="connsiteY21" fmla="*/ 281458 h 1096417"/>
              <a:gd name="connsiteX22" fmla="*/ 423490 w 940610"/>
              <a:gd name="connsiteY22" fmla="*/ 293563 h 1096417"/>
              <a:gd name="connsiteX23" fmla="*/ 424815 w 940610"/>
              <a:gd name="connsiteY23" fmla="*/ 297714 h 1096417"/>
              <a:gd name="connsiteX24" fmla="*/ 363982 w 940610"/>
              <a:gd name="connsiteY24" fmla="*/ 482880 h 1096417"/>
              <a:gd name="connsiteX25" fmla="*/ 293878 w 940610"/>
              <a:gd name="connsiteY25" fmla="*/ 487198 h 1096417"/>
              <a:gd name="connsiteX26" fmla="*/ 253746 w 940610"/>
              <a:gd name="connsiteY26" fmla="*/ 341783 h 1096417"/>
              <a:gd name="connsiteX27" fmla="*/ 343408 w 940610"/>
              <a:gd name="connsiteY27" fmla="*/ 84481 h 1096417"/>
              <a:gd name="connsiteX28" fmla="*/ 370967 w 940610"/>
              <a:gd name="connsiteY28" fmla="*/ 71781 h 1096417"/>
              <a:gd name="connsiteX29" fmla="*/ 374650 w 940610"/>
              <a:gd name="connsiteY29" fmla="*/ 71781 h 1096417"/>
              <a:gd name="connsiteX30" fmla="*/ 558038 w 940610"/>
              <a:gd name="connsiteY30" fmla="*/ 337465 h 1096417"/>
              <a:gd name="connsiteX31" fmla="*/ 551180 w 940610"/>
              <a:gd name="connsiteY31" fmla="*/ 381915 h 1096417"/>
              <a:gd name="connsiteX32" fmla="*/ 572897 w 940610"/>
              <a:gd name="connsiteY32" fmla="*/ 348387 h 1096417"/>
              <a:gd name="connsiteX33" fmla="*/ 656463 w 940610"/>
              <a:gd name="connsiteY33" fmla="*/ 22886 h 1096417"/>
              <a:gd name="connsiteX34" fmla="*/ 679804 w 940610"/>
              <a:gd name="connsiteY34" fmla="*/ 1 h 1096417"/>
              <a:gd name="connsiteX35" fmla="*/ 683895 w 940610"/>
              <a:gd name="connsiteY35" fmla="*/ 407 h 1096417"/>
              <a:gd name="connsiteX36" fmla="*/ 704469 w 940610"/>
              <a:gd name="connsiteY36" fmla="*/ 27966 h 1096417"/>
              <a:gd name="connsiteX37" fmla="*/ 612013 w 940610"/>
              <a:gd name="connsiteY37" fmla="*/ 377597 h 1096417"/>
              <a:gd name="connsiteX38" fmla="*/ 774700 w 940610"/>
              <a:gd name="connsiteY38" fmla="*/ 409220 h 1096417"/>
              <a:gd name="connsiteX39" fmla="*/ 938911 w 940610"/>
              <a:gd name="connsiteY39" fmla="*/ 599720 h 1096417"/>
              <a:gd name="connsiteX40" fmla="*/ 924323 w 940610"/>
              <a:gd name="connsiteY40" fmla="*/ 632545 h 1096417"/>
              <a:gd name="connsiteX41" fmla="*/ 922655 w 940610"/>
              <a:gd name="connsiteY41" fmla="*/ 633121 h 1096417"/>
              <a:gd name="connsiteX42" fmla="*/ 922655 w 940610"/>
              <a:gd name="connsiteY42" fmla="*/ 633121 h 1096417"/>
              <a:gd name="connsiteX43" fmla="*/ 620395 w 940610"/>
              <a:gd name="connsiteY43" fmla="*/ 669316 h 1096417"/>
              <a:gd name="connsiteX44" fmla="*/ 473964 w 940610"/>
              <a:gd name="connsiteY44" fmla="*/ 598704 h 1096417"/>
              <a:gd name="connsiteX45" fmla="*/ 472059 w 940610"/>
              <a:gd name="connsiteY45" fmla="*/ 591338 h 1096417"/>
              <a:gd name="connsiteX46" fmla="*/ 493395 w 940610"/>
              <a:gd name="connsiteY46" fmla="*/ 519202 h 1096417"/>
              <a:gd name="connsiteX47" fmla="*/ 710946 w 940610"/>
              <a:gd name="connsiteY47" fmla="*/ 500533 h 1096417"/>
              <a:gd name="connsiteX48" fmla="*/ 720360 w 940610"/>
              <a:gd name="connsiteY48" fmla="*/ 532586 h 1096417"/>
              <a:gd name="connsiteX49" fmla="*/ 716915 w 940610"/>
              <a:gd name="connsiteY49" fmla="*/ 537363 h 1096417"/>
              <a:gd name="connsiteX50" fmla="*/ 687451 w 940610"/>
              <a:gd name="connsiteY50" fmla="*/ 541300 h 1096417"/>
              <a:gd name="connsiteX51" fmla="*/ 530606 w 940610"/>
              <a:gd name="connsiteY51" fmla="*/ 552095 h 1096417"/>
              <a:gd name="connsiteX52" fmla="*/ 519938 w 940610"/>
              <a:gd name="connsiteY52" fmla="*/ 581686 h 1096417"/>
              <a:gd name="connsiteX53" fmla="*/ 621538 w 940610"/>
              <a:gd name="connsiteY53" fmla="*/ 621310 h 1096417"/>
              <a:gd name="connsiteX54" fmla="*/ 875538 w 940610"/>
              <a:gd name="connsiteY54" fmla="*/ 592989 h 1096417"/>
              <a:gd name="connsiteX55" fmla="*/ 879221 w 940610"/>
              <a:gd name="connsiteY55" fmla="*/ 585496 h 1096417"/>
              <a:gd name="connsiteX56" fmla="*/ 750570 w 940610"/>
              <a:gd name="connsiteY56" fmla="*/ 452146 h 1096417"/>
              <a:gd name="connsiteX57" fmla="*/ 619379 w 940610"/>
              <a:gd name="connsiteY57" fmla="*/ 425730 h 1096417"/>
              <a:gd name="connsiteX58" fmla="*/ 542163 w 940610"/>
              <a:gd name="connsiteY58" fmla="*/ 463830 h 1096417"/>
              <a:gd name="connsiteX59" fmla="*/ 248412 w 940610"/>
              <a:gd name="connsiteY59" fmla="*/ 606959 h 1096417"/>
              <a:gd name="connsiteX60" fmla="*/ 273812 w 940610"/>
              <a:gd name="connsiteY60" fmla="*/ 955447 h 1096417"/>
              <a:gd name="connsiteX61" fmla="*/ 515112 w 940610"/>
              <a:gd name="connsiteY61" fmla="*/ 971576 h 1096417"/>
              <a:gd name="connsiteX62" fmla="*/ 516890 w 940610"/>
              <a:gd name="connsiteY62" fmla="*/ 964210 h 1096417"/>
              <a:gd name="connsiteX63" fmla="*/ 382270 w 940610"/>
              <a:gd name="connsiteY63" fmla="*/ 777266 h 1096417"/>
              <a:gd name="connsiteX64" fmla="*/ 296926 w 940610"/>
              <a:gd name="connsiteY64" fmla="*/ 733832 h 1096417"/>
              <a:gd name="connsiteX65" fmla="*/ 284226 w 940610"/>
              <a:gd name="connsiteY65" fmla="*/ 756057 h 1096417"/>
              <a:gd name="connsiteX66" fmla="*/ 370205 w 940610"/>
              <a:gd name="connsiteY66" fmla="*/ 862229 h 1096417"/>
              <a:gd name="connsiteX67" fmla="*/ 382905 w 940610"/>
              <a:gd name="connsiteY67" fmla="*/ 895376 h 1096417"/>
              <a:gd name="connsiteX68" fmla="*/ 351663 w 940610"/>
              <a:gd name="connsiteY68" fmla="*/ 908076 h 1096417"/>
              <a:gd name="connsiteX69" fmla="*/ 235712 w 940610"/>
              <a:gd name="connsiteY69" fmla="*/ 750469 h 1096417"/>
              <a:gd name="connsiteX70" fmla="*/ 272034 w 940610"/>
              <a:gd name="connsiteY70" fmla="*/ 692938 h 1096417"/>
              <a:gd name="connsiteX71" fmla="*/ 416433 w 940610"/>
              <a:gd name="connsiteY71" fmla="*/ 743738 h 1096417"/>
              <a:gd name="connsiteX72" fmla="*/ 573659 w 940610"/>
              <a:gd name="connsiteY72" fmla="*/ 965480 h 1096417"/>
              <a:gd name="connsiteX73" fmla="*/ 575564 w 940610"/>
              <a:gd name="connsiteY73" fmla="*/ 972846 h 1096417"/>
              <a:gd name="connsiteX74" fmla="*/ 566547 w 940610"/>
              <a:gd name="connsiteY74" fmla="*/ 996849 h 1096417"/>
              <a:gd name="connsiteX75" fmla="*/ 566547 w 940610"/>
              <a:gd name="connsiteY75" fmla="*/ 996849 h 1096417"/>
              <a:gd name="connsiteX76" fmla="*/ 243713 w 940610"/>
              <a:gd name="connsiteY76" fmla="*/ 994436 h 1096417"/>
              <a:gd name="connsiteX77" fmla="*/ 211963 w 940610"/>
              <a:gd name="connsiteY77" fmla="*/ 963448 h 1096417"/>
              <a:gd name="connsiteX78" fmla="*/ 224663 w 940610"/>
              <a:gd name="connsiteY78" fmla="*/ 1000151 h 1096417"/>
              <a:gd name="connsiteX79" fmla="*/ 283591 w 940610"/>
              <a:gd name="connsiteY79" fmla="*/ 1096417 h 1096417"/>
              <a:gd name="connsiteX80" fmla="*/ 127 w 940610"/>
              <a:gd name="connsiteY80" fmla="*/ 1024408 h 1096417"/>
              <a:gd name="connsiteX81" fmla="*/ 23622 w 940610"/>
              <a:gd name="connsiteY81" fmla="*/ 1026821 h 1096417"/>
              <a:gd name="connsiteX82" fmla="*/ 132461 w 940610"/>
              <a:gd name="connsiteY82" fmla="*/ 837464 h 1096417"/>
              <a:gd name="connsiteX83" fmla="*/ 85725 w 940610"/>
              <a:gd name="connsiteY83" fmla="*/ 778917 h 1096417"/>
              <a:gd name="connsiteX84" fmla="*/ 80137 w 940610"/>
              <a:gd name="connsiteY84" fmla="*/ 775234 h 1096417"/>
              <a:gd name="connsiteX85" fmla="*/ 127 w 940610"/>
              <a:gd name="connsiteY85" fmla="*/ 790601 h 1096417"/>
              <a:gd name="connsiteX86" fmla="*/ 127 w 940610"/>
              <a:gd name="connsiteY86" fmla="*/ 854101 h 1096417"/>
              <a:gd name="connsiteX87" fmla="*/ 67691 w 940610"/>
              <a:gd name="connsiteY87" fmla="*/ 823621 h 1096417"/>
              <a:gd name="connsiteX88" fmla="*/ 86360 w 940610"/>
              <a:gd name="connsiteY88" fmla="*/ 847370 h 1096417"/>
              <a:gd name="connsiteX89" fmla="*/ 2794 w 940610"/>
              <a:gd name="connsiteY89" fmla="*/ 982117 h 1096417"/>
              <a:gd name="connsiteX90" fmla="*/ 127 w 940610"/>
              <a:gd name="connsiteY90" fmla="*/ 983641 h 1096417"/>
              <a:gd name="connsiteX91" fmla="*/ 127 w 940610"/>
              <a:gd name="connsiteY91" fmla="*/ 1023900 h 1096417"/>
              <a:gd name="connsiteX92" fmla="*/ 127 w 940610"/>
              <a:gd name="connsiteY92" fmla="*/ 783870 h 1096417"/>
              <a:gd name="connsiteX93" fmla="*/ 46736 w 940610"/>
              <a:gd name="connsiteY93" fmla="*/ 751612 h 1096417"/>
              <a:gd name="connsiteX94" fmla="*/ 113665 w 940610"/>
              <a:gd name="connsiteY94" fmla="*/ 616230 h 1096417"/>
              <a:gd name="connsiteX95" fmla="*/ 57912 w 940610"/>
              <a:gd name="connsiteY95" fmla="*/ 572542 h 1096417"/>
              <a:gd name="connsiteX96" fmla="*/ 127 w 940610"/>
              <a:gd name="connsiteY96" fmla="*/ 573685 h 1096417"/>
              <a:gd name="connsiteX97" fmla="*/ 127 w 940610"/>
              <a:gd name="connsiteY97" fmla="*/ 624485 h 1096417"/>
              <a:gd name="connsiteX98" fmla="*/ 47244 w 940610"/>
              <a:gd name="connsiteY98" fmla="*/ 620548 h 1096417"/>
              <a:gd name="connsiteX99" fmla="*/ 67691 w 940610"/>
              <a:gd name="connsiteY99" fmla="*/ 635153 h 1096417"/>
              <a:gd name="connsiteX100" fmla="*/ 16891 w 940610"/>
              <a:gd name="connsiteY100" fmla="*/ 713131 h 1096417"/>
              <a:gd name="connsiteX101" fmla="*/ 254 w 940610"/>
              <a:gd name="connsiteY101" fmla="*/ 725831 h 1096417"/>
              <a:gd name="connsiteX102" fmla="*/ 254 w 940610"/>
              <a:gd name="connsiteY102" fmla="*/ 783997 h 1096417"/>
              <a:gd name="connsiteX103" fmla="*/ 127 w 940610"/>
              <a:gd name="connsiteY103" fmla="*/ 457226 h 1096417"/>
              <a:gd name="connsiteX104" fmla="*/ 49022 w 940610"/>
              <a:gd name="connsiteY104" fmla="*/ 419126 h 1096417"/>
              <a:gd name="connsiteX105" fmla="*/ 50800 w 940610"/>
              <a:gd name="connsiteY105" fmla="*/ 413538 h 1096417"/>
              <a:gd name="connsiteX106" fmla="*/ 0 w 940610"/>
              <a:gd name="connsiteY106" fmla="*/ 272822 h 1096417"/>
              <a:gd name="connsiteX107" fmla="*/ 0 w 940610"/>
              <a:gd name="connsiteY107" fmla="*/ 349022 h 1096417"/>
              <a:gd name="connsiteX108" fmla="*/ 6223 w 940610"/>
              <a:gd name="connsiteY108" fmla="*/ 395631 h 1096417"/>
              <a:gd name="connsiteX109" fmla="*/ 0 w 940610"/>
              <a:gd name="connsiteY109" fmla="*/ 403251 h 1096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</a:cxnLst>
            <a:rect l="l" t="t" r="r" b="b"/>
            <a:pathLst>
              <a:path w="940610" h="1096417">
                <a:moveTo>
                  <a:pt x="283591" y="1096417"/>
                </a:moveTo>
                <a:lnTo>
                  <a:pt x="224790" y="1096417"/>
                </a:lnTo>
                <a:cubicBezTo>
                  <a:pt x="207403" y="1070453"/>
                  <a:pt x="192520" y="1042898"/>
                  <a:pt x="180340" y="1014121"/>
                </a:cubicBezTo>
                <a:cubicBezTo>
                  <a:pt x="162765" y="1045484"/>
                  <a:pt x="139609" y="1073373"/>
                  <a:pt x="112014" y="1096417"/>
                </a:cubicBezTo>
                <a:lnTo>
                  <a:pt x="16002" y="1096417"/>
                </a:lnTo>
                <a:cubicBezTo>
                  <a:pt x="23810" y="1093231"/>
                  <a:pt x="31441" y="1089628"/>
                  <a:pt x="38862" y="1085622"/>
                </a:cubicBezTo>
                <a:cubicBezTo>
                  <a:pt x="79887" y="1065548"/>
                  <a:pt x="114209" y="1034006"/>
                  <a:pt x="137668" y="994817"/>
                </a:cubicBezTo>
                <a:cubicBezTo>
                  <a:pt x="151308" y="968679"/>
                  <a:pt x="156204" y="938855"/>
                  <a:pt x="151638" y="909727"/>
                </a:cubicBezTo>
                <a:cubicBezTo>
                  <a:pt x="139700" y="820827"/>
                  <a:pt x="149733" y="719227"/>
                  <a:pt x="196469" y="599339"/>
                </a:cubicBezTo>
                <a:cubicBezTo>
                  <a:pt x="122682" y="564160"/>
                  <a:pt x="56769" y="544348"/>
                  <a:pt x="127" y="540538"/>
                </a:cubicBezTo>
                <a:lnTo>
                  <a:pt x="127" y="477038"/>
                </a:lnTo>
                <a:cubicBezTo>
                  <a:pt x="80887" y="491018"/>
                  <a:pt x="158511" y="519273"/>
                  <a:pt x="229362" y="560477"/>
                </a:cubicBezTo>
                <a:cubicBezTo>
                  <a:pt x="404114" y="512217"/>
                  <a:pt x="503047" y="433477"/>
                  <a:pt x="508127" y="335687"/>
                </a:cubicBezTo>
                <a:cubicBezTo>
                  <a:pt x="514731" y="250724"/>
                  <a:pt x="451104" y="168301"/>
                  <a:pt x="382524" y="130201"/>
                </a:cubicBezTo>
                <a:cubicBezTo>
                  <a:pt x="380642" y="128518"/>
                  <a:pt x="377752" y="128679"/>
                  <a:pt x="376068" y="130561"/>
                </a:cubicBezTo>
                <a:cubicBezTo>
                  <a:pt x="375666" y="131011"/>
                  <a:pt x="375356" y="131536"/>
                  <a:pt x="375158" y="132106"/>
                </a:cubicBezTo>
                <a:cubicBezTo>
                  <a:pt x="342615" y="202151"/>
                  <a:pt x="317337" y="275347"/>
                  <a:pt x="299720" y="350546"/>
                </a:cubicBezTo>
                <a:cubicBezTo>
                  <a:pt x="292735" y="387630"/>
                  <a:pt x="291338" y="431826"/>
                  <a:pt x="313563" y="442748"/>
                </a:cubicBezTo>
                <a:cubicBezTo>
                  <a:pt x="321831" y="446481"/>
                  <a:pt x="331443" y="445664"/>
                  <a:pt x="338963" y="440589"/>
                </a:cubicBezTo>
                <a:cubicBezTo>
                  <a:pt x="377063" y="419888"/>
                  <a:pt x="391795" y="368199"/>
                  <a:pt x="377063" y="311049"/>
                </a:cubicBezTo>
                <a:cubicBezTo>
                  <a:pt x="374194" y="298490"/>
                  <a:pt x="381180" y="285772"/>
                  <a:pt x="393319" y="281458"/>
                </a:cubicBezTo>
                <a:lnTo>
                  <a:pt x="393319" y="281458"/>
                </a:lnTo>
                <a:cubicBezTo>
                  <a:pt x="404993" y="276469"/>
                  <a:pt x="418501" y="281889"/>
                  <a:pt x="423490" y="293563"/>
                </a:cubicBezTo>
                <a:cubicBezTo>
                  <a:pt x="424062" y="294901"/>
                  <a:pt x="424506" y="296291"/>
                  <a:pt x="424815" y="297714"/>
                </a:cubicBezTo>
                <a:cubicBezTo>
                  <a:pt x="445897" y="376835"/>
                  <a:pt x="422656" y="450876"/>
                  <a:pt x="363982" y="482880"/>
                </a:cubicBezTo>
                <a:cubicBezTo>
                  <a:pt x="342592" y="495259"/>
                  <a:pt x="316626" y="496858"/>
                  <a:pt x="293878" y="487198"/>
                </a:cubicBezTo>
                <a:cubicBezTo>
                  <a:pt x="253111" y="469164"/>
                  <a:pt x="237871" y="419507"/>
                  <a:pt x="253746" y="341783"/>
                </a:cubicBezTo>
                <a:cubicBezTo>
                  <a:pt x="264160" y="279045"/>
                  <a:pt x="294640" y="193828"/>
                  <a:pt x="343408" y="84481"/>
                </a:cubicBezTo>
                <a:cubicBezTo>
                  <a:pt x="347777" y="73613"/>
                  <a:pt x="359867" y="68041"/>
                  <a:pt x="370967" y="71781"/>
                </a:cubicBezTo>
                <a:lnTo>
                  <a:pt x="374650" y="71781"/>
                </a:lnTo>
                <a:cubicBezTo>
                  <a:pt x="467233" y="107722"/>
                  <a:pt x="564261" y="219355"/>
                  <a:pt x="558038" y="337465"/>
                </a:cubicBezTo>
                <a:cubicBezTo>
                  <a:pt x="556685" y="352411"/>
                  <a:pt x="554394" y="367257"/>
                  <a:pt x="551180" y="381915"/>
                </a:cubicBezTo>
                <a:lnTo>
                  <a:pt x="572897" y="348387"/>
                </a:lnTo>
                <a:cubicBezTo>
                  <a:pt x="627380" y="259487"/>
                  <a:pt x="646684" y="153950"/>
                  <a:pt x="656463" y="22886"/>
                </a:cubicBezTo>
                <a:cubicBezTo>
                  <a:pt x="656589" y="10121"/>
                  <a:pt x="667039" y="-125"/>
                  <a:pt x="679804" y="1"/>
                </a:cubicBezTo>
                <a:cubicBezTo>
                  <a:pt x="681177" y="15"/>
                  <a:pt x="682546" y="151"/>
                  <a:pt x="683895" y="407"/>
                </a:cubicBezTo>
                <a:cubicBezTo>
                  <a:pt x="696875" y="2847"/>
                  <a:pt x="705819" y="14828"/>
                  <a:pt x="704469" y="27966"/>
                </a:cubicBezTo>
                <a:cubicBezTo>
                  <a:pt x="696468" y="151664"/>
                  <a:pt x="675513" y="275489"/>
                  <a:pt x="612013" y="377597"/>
                </a:cubicBezTo>
                <a:cubicBezTo>
                  <a:pt x="668188" y="371554"/>
                  <a:pt x="724880" y="382574"/>
                  <a:pt x="774700" y="409220"/>
                </a:cubicBezTo>
                <a:cubicBezTo>
                  <a:pt x="850689" y="450753"/>
                  <a:pt x="909034" y="518439"/>
                  <a:pt x="938911" y="599720"/>
                </a:cubicBezTo>
                <a:cubicBezTo>
                  <a:pt x="943947" y="612813"/>
                  <a:pt x="937415" y="627509"/>
                  <a:pt x="924323" y="632545"/>
                </a:cubicBezTo>
                <a:cubicBezTo>
                  <a:pt x="923774" y="632756"/>
                  <a:pt x="923217" y="632948"/>
                  <a:pt x="922655" y="633121"/>
                </a:cubicBezTo>
                <a:lnTo>
                  <a:pt x="922655" y="633121"/>
                </a:lnTo>
                <a:cubicBezTo>
                  <a:pt x="790067" y="660172"/>
                  <a:pt x="692404" y="672237"/>
                  <a:pt x="620395" y="669316"/>
                </a:cubicBezTo>
                <a:cubicBezTo>
                  <a:pt x="537337" y="666395"/>
                  <a:pt x="487299" y="642900"/>
                  <a:pt x="473964" y="598704"/>
                </a:cubicBezTo>
                <a:cubicBezTo>
                  <a:pt x="474169" y="596105"/>
                  <a:pt x="473498" y="593512"/>
                  <a:pt x="472059" y="591338"/>
                </a:cubicBezTo>
                <a:cubicBezTo>
                  <a:pt x="468146" y="565321"/>
                  <a:pt x="475959" y="538906"/>
                  <a:pt x="493395" y="519202"/>
                </a:cubicBezTo>
                <a:cubicBezTo>
                  <a:pt x="542671" y="463322"/>
                  <a:pt x="629412" y="456972"/>
                  <a:pt x="710946" y="500533"/>
                </a:cubicBezTo>
                <a:cubicBezTo>
                  <a:pt x="722397" y="506785"/>
                  <a:pt x="726611" y="521135"/>
                  <a:pt x="720360" y="532586"/>
                </a:cubicBezTo>
                <a:cubicBezTo>
                  <a:pt x="719415" y="534315"/>
                  <a:pt x="718258" y="535920"/>
                  <a:pt x="716915" y="537363"/>
                </a:cubicBezTo>
                <a:cubicBezTo>
                  <a:pt x="708967" y="544885"/>
                  <a:pt x="697095" y="546472"/>
                  <a:pt x="687451" y="541300"/>
                </a:cubicBezTo>
                <a:cubicBezTo>
                  <a:pt x="626237" y="510566"/>
                  <a:pt x="563499" y="512979"/>
                  <a:pt x="530606" y="552095"/>
                </a:cubicBezTo>
                <a:cubicBezTo>
                  <a:pt x="522357" y="559576"/>
                  <a:pt x="518359" y="570663"/>
                  <a:pt x="519938" y="581686"/>
                </a:cubicBezTo>
                <a:cubicBezTo>
                  <a:pt x="527558" y="612928"/>
                  <a:pt x="579247" y="619786"/>
                  <a:pt x="621538" y="621310"/>
                </a:cubicBezTo>
                <a:cubicBezTo>
                  <a:pt x="682371" y="624358"/>
                  <a:pt x="767207" y="614325"/>
                  <a:pt x="875538" y="592989"/>
                </a:cubicBezTo>
                <a:cubicBezTo>
                  <a:pt x="879221" y="592989"/>
                  <a:pt x="881126" y="589179"/>
                  <a:pt x="879221" y="585496"/>
                </a:cubicBezTo>
                <a:cubicBezTo>
                  <a:pt x="851434" y="528619"/>
                  <a:pt x="806414" y="481955"/>
                  <a:pt x="750570" y="452146"/>
                </a:cubicBezTo>
                <a:cubicBezTo>
                  <a:pt x="710348" y="430747"/>
                  <a:pt x="664749" y="421565"/>
                  <a:pt x="619379" y="425730"/>
                </a:cubicBezTo>
                <a:cubicBezTo>
                  <a:pt x="589902" y="428751"/>
                  <a:pt x="562495" y="442274"/>
                  <a:pt x="542163" y="463830"/>
                </a:cubicBezTo>
                <a:cubicBezTo>
                  <a:pt x="474599" y="525425"/>
                  <a:pt x="380873" y="576225"/>
                  <a:pt x="248412" y="606959"/>
                </a:cubicBezTo>
                <a:cubicBezTo>
                  <a:pt x="191008" y="773583"/>
                  <a:pt x="199517" y="897154"/>
                  <a:pt x="273812" y="955447"/>
                </a:cubicBezTo>
                <a:cubicBezTo>
                  <a:pt x="340741" y="1008279"/>
                  <a:pt x="443992" y="1005485"/>
                  <a:pt x="515112" y="971576"/>
                </a:cubicBezTo>
                <a:cubicBezTo>
                  <a:pt x="517017" y="969671"/>
                  <a:pt x="518795" y="965988"/>
                  <a:pt x="516890" y="964210"/>
                </a:cubicBezTo>
                <a:cubicBezTo>
                  <a:pt x="464481" y="877935"/>
                  <a:pt x="419608" y="815620"/>
                  <a:pt x="382270" y="777266"/>
                </a:cubicBezTo>
                <a:cubicBezTo>
                  <a:pt x="356108" y="749834"/>
                  <a:pt x="318770" y="720751"/>
                  <a:pt x="296926" y="733832"/>
                </a:cubicBezTo>
                <a:cubicBezTo>
                  <a:pt x="290599" y="739830"/>
                  <a:pt x="286181" y="747561"/>
                  <a:pt x="284226" y="756057"/>
                </a:cubicBezTo>
                <a:cubicBezTo>
                  <a:pt x="279146" y="800380"/>
                  <a:pt x="314579" y="842544"/>
                  <a:pt x="370205" y="862229"/>
                </a:cubicBezTo>
                <a:cubicBezTo>
                  <a:pt x="382738" y="867996"/>
                  <a:pt x="388376" y="882712"/>
                  <a:pt x="382905" y="895376"/>
                </a:cubicBezTo>
                <a:cubicBezTo>
                  <a:pt x="377209" y="906909"/>
                  <a:pt x="363790" y="912364"/>
                  <a:pt x="351663" y="908076"/>
                </a:cubicBezTo>
                <a:cubicBezTo>
                  <a:pt x="275463" y="879247"/>
                  <a:pt x="228981" y="817017"/>
                  <a:pt x="235712" y="750469"/>
                </a:cubicBezTo>
                <a:cubicBezTo>
                  <a:pt x="238318" y="726724"/>
                  <a:pt x="251717" y="705502"/>
                  <a:pt x="272034" y="692938"/>
                </a:cubicBezTo>
                <a:cubicBezTo>
                  <a:pt x="312420" y="668554"/>
                  <a:pt x="360934" y="686588"/>
                  <a:pt x="416433" y="743738"/>
                </a:cubicBezTo>
                <a:cubicBezTo>
                  <a:pt x="461264" y="789458"/>
                  <a:pt x="511683" y="860832"/>
                  <a:pt x="573659" y="965480"/>
                </a:cubicBezTo>
                <a:lnTo>
                  <a:pt x="575564" y="972846"/>
                </a:lnTo>
                <a:cubicBezTo>
                  <a:pt x="577825" y="981943"/>
                  <a:pt x="574238" y="991491"/>
                  <a:pt x="566547" y="996849"/>
                </a:cubicBezTo>
                <a:lnTo>
                  <a:pt x="566547" y="996849"/>
                </a:lnTo>
                <a:cubicBezTo>
                  <a:pt x="484124" y="1052983"/>
                  <a:pt x="336677" y="1069239"/>
                  <a:pt x="243713" y="994436"/>
                </a:cubicBezTo>
                <a:cubicBezTo>
                  <a:pt x="231791" y="985574"/>
                  <a:pt x="221112" y="975152"/>
                  <a:pt x="211963" y="963448"/>
                </a:cubicBezTo>
                <a:cubicBezTo>
                  <a:pt x="215773" y="976148"/>
                  <a:pt x="221488" y="988848"/>
                  <a:pt x="224663" y="1000151"/>
                </a:cubicBezTo>
                <a:cubicBezTo>
                  <a:pt x="240212" y="1034573"/>
                  <a:pt x="260009" y="1066913"/>
                  <a:pt x="283591" y="1096417"/>
                </a:cubicBezTo>
                <a:close/>
                <a:moveTo>
                  <a:pt x="127" y="1024408"/>
                </a:moveTo>
                <a:cubicBezTo>
                  <a:pt x="7086" y="1029026"/>
                  <a:pt x="15870" y="1029928"/>
                  <a:pt x="23622" y="1026821"/>
                </a:cubicBezTo>
                <a:cubicBezTo>
                  <a:pt x="106172" y="985419"/>
                  <a:pt x="151638" y="909219"/>
                  <a:pt x="132461" y="837464"/>
                </a:cubicBezTo>
                <a:cubicBezTo>
                  <a:pt x="128049" y="811182"/>
                  <a:pt x="110376" y="789043"/>
                  <a:pt x="85725" y="778917"/>
                </a:cubicBezTo>
                <a:cubicBezTo>
                  <a:pt x="83820" y="777139"/>
                  <a:pt x="82042" y="777139"/>
                  <a:pt x="80137" y="775234"/>
                </a:cubicBezTo>
                <a:cubicBezTo>
                  <a:pt x="52539" y="767371"/>
                  <a:pt x="22848" y="773073"/>
                  <a:pt x="127" y="790601"/>
                </a:cubicBezTo>
                <a:lnTo>
                  <a:pt x="127" y="854101"/>
                </a:lnTo>
                <a:cubicBezTo>
                  <a:pt x="21844" y="831114"/>
                  <a:pt x="46482" y="814604"/>
                  <a:pt x="67691" y="823621"/>
                </a:cubicBezTo>
                <a:cubicBezTo>
                  <a:pt x="77100" y="828411"/>
                  <a:pt x="83927" y="837096"/>
                  <a:pt x="86360" y="847370"/>
                </a:cubicBezTo>
                <a:cubicBezTo>
                  <a:pt x="97917" y="898678"/>
                  <a:pt x="65278" y="950748"/>
                  <a:pt x="2794" y="982117"/>
                </a:cubicBezTo>
                <a:cubicBezTo>
                  <a:pt x="1853" y="982528"/>
                  <a:pt x="959" y="983039"/>
                  <a:pt x="127" y="983641"/>
                </a:cubicBezTo>
                <a:lnTo>
                  <a:pt x="127" y="1023900"/>
                </a:lnTo>
                <a:close/>
                <a:moveTo>
                  <a:pt x="127" y="783870"/>
                </a:moveTo>
                <a:cubicBezTo>
                  <a:pt x="17568" y="772779"/>
                  <a:pt x="33105" y="762026"/>
                  <a:pt x="46736" y="751612"/>
                </a:cubicBezTo>
                <a:cubicBezTo>
                  <a:pt x="108966" y="702971"/>
                  <a:pt x="132588" y="658521"/>
                  <a:pt x="113665" y="616230"/>
                </a:cubicBezTo>
                <a:cubicBezTo>
                  <a:pt x="103390" y="593390"/>
                  <a:pt x="82547" y="577058"/>
                  <a:pt x="57912" y="572542"/>
                </a:cubicBezTo>
                <a:cubicBezTo>
                  <a:pt x="38826" y="568403"/>
                  <a:pt x="19035" y="568794"/>
                  <a:pt x="127" y="573685"/>
                </a:cubicBezTo>
                <a:lnTo>
                  <a:pt x="127" y="624485"/>
                </a:lnTo>
                <a:cubicBezTo>
                  <a:pt x="15018" y="618210"/>
                  <a:pt x="31518" y="616831"/>
                  <a:pt x="47244" y="620548"/>
                </a:cubicBezTo>
                <a:cubicBezTo>
                  <a:pt x="56375" y="620865"/>
                  <a:pt x="64430" y="626618"/>
                  <a:pt x="67691" y="635153"/>
                </a:cubicBezTo>
                <a:cubicBezTo>
                  <a:pt x="78994" y="659029"/>
                  <a:pt x="46101" y="690779"/>
                  <a:pt x="16891" y="713131"/>
                </a:cubicBezTo>
                <a:cubicBezTo>
                  <a:pt x="11811" y="717322"/>
                  <a:pt x="6223" y="721513"/>
                  <a:pt x="254" y="725831"/>
                </a:cubicBezTo>
                <a:lnTo>
                  <a:pt x="254" y="783997"/>
                </a:lnTo>
                <a:close/>
                <a:moveTo>
                  <a:pt x="127" y="457226"/>
                </a:moveTo>
                <a:cubicBezTo>
                  <a:pt x="20683" y="451217"/>
                  <a:pt x="38171" y="437590"/>
                  <a:pt x="49022" y="419126"/>
                </a:cubicBezTo>
                <a:cubicBezTo>
                  <a:pt x="49022" y="417221"/>
                  <a:pt x="50800" y="415443"/>
                  <a:pt x="50800" y="413538"/>
                </a:cubicBezTo>
                <a:cubicBezTo>
                  <a:pt x="69596" y="373279"/>
                  <a:pt x="52197" y="326924"/>
                  <a:pt x="0" y="272822"/>
                </a:cubicBezTo>
                <a:lnTo>
                  <a:pt x="0" y="349022"/>
                </a:lnTo>
                <a:cubicBezTo>
                  <a:pt x="9906" y="365786"/>
                  <a:pt x="14097" y="382169"/>
                  <a:pt x="6223" y="395631"/>
                </a:cubicBezTo>
                <a:cubicBezTo>
                  <a:pt x="4538" y="398466"/>
                  <a:pt x="2440" y="401034"/>
                  <a:pt x="0" y="403251"/>
                </a:cubicBezTo>
                <a:close/>
              </a:path>
            </a:pathLst>
          </a:custGeom>
          <a:gradFill>
            <a:gsLst>
              <a:gs pos="0">
                <a:srgbClr val="C3F0AB"/>
              </a:gs>
              <a:gs pos="100000">
                <a:srgbClr val="4DF4FF"/>
              </a:gs>
            </a:gsLst>
            <a:lin ang="5400000" scaled="0"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BD1216E-91B1-4EF1-A61A-6414C9A4B7BF}"/>
              </a:ext>
            </a:extLst>
          </p:cNvPr>
          <p:cNvSpPr txBox="1"/>
          <p:nvPr/>
        </p:nvSpPr>
        <p:spPr>
          <a:xfrm>
            <a:off x="3339748" y="8541146"/>
            <a:ext cx="1550104" cy="2718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spc="0" normalizeH="0" baseline="0" dirty="0">
                <a:ln>
                  <a:noFill/>
                </a:ln>
                <a:solidFill>
                  <a:srgbClr val="D685D6"/>
                </a:solidFill>
                <a:effectLst/>
                <a:uFillTx/>
                <a:latin typeface="Playfair Display"/>
                <a:ea typeface="+mn-ea"/>
                <a:cs typeface="+mn-cs"/>
                <a:sym typeface="Playfair Display"/>
                <a:rtl val="0"/>
              </a:rPr>
              <a:t>www.yourwebsite.com</a:t>
            </a:r>
          </a:p>
        </p:txBody>
      </p:sp>
    </p:spTree>
    <p:extLst>
      <p:ext uri="{BB962C8B-B14F-4D97-AF65-F5344CB8AC3E}">
        <p14:creationId xmlns:p14="http://schemas.microsoft.com/office/powerpoint/2010/main" val="4046164277"/>
      </p:ext>
    </p:extLst>
  </p:cSld>
  <p:clrMapOvr>
    <a:masterClrMapping/>
  </p:clrMapOvr>
  <p:transition spd="med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+1 23 456 789">
            <a:extLst>
              <a:ext uri="{FF2B5EF4-FFF2-40B4-BE49-F238E27FC236}">
                <a16:creationId xmlns:a16="http://schemas.microsoft.com/office/drawing/2014/main" id="{8EDAA9EA-BFF5-4D98-B077-2CC082F04D31}"/>
              </a:ext>
            </a:extLst>
          </p:cNvPr>
          <p:cNvSpPr txBox="1"/>
          <p:nvPr/>
        </p:nvSpPr>
        <p:spPr>
          <a:xfrm>
            <a:off x="5616532" y="535710"/>
            <a:ext cx="1278754" cy="203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r">
              <a:defRPr sz="800"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t>+1 23 456 789</a:t>
            </a:r>
          </a:p>
        </p:txBody>
      </p:sp>
      <p:sp>
        <p:nvSpPr>
          <p:cNvPr id="3" name="Your address here St.">
            <a:extLst>
              <a:ext uri="{FF2B5EF4-FFF2-40B4-BE49-F238E27FC236}">
                <a16:creationId xmlns:a16="http://schemas.microsoft.com/office/drawing/2014/main" id="{391E4251-A064-4628-BB2E-AB71824EFE27}"/>
              </a:ext>
            </a:extLst>
          </p:cNvPr>
          <p:cNvSpPr txBox="1"/>
          <p:nvPr/>
        </p:nvSpPr>
        <p:spPr>
          <a:xfrm>
            <a:off x="5549720" y="947749"/>
            <a:ext cx="1345566" cy="228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>
              <a:defRPr sz="800"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t>Your address here St.</a:t>
            </a:r>
          </a:p>
        </p:txBody>
      </p:sp>
      <p:sp>
        <p:nvSpPr>
          <p:cNvPr id="4" name="www.yourwebsite.com">
            <a:extLst>
              <a:ext uri="{FF2B5EF4-FFF2-40B4-BE49-F238E27FC236}">
                <a16:creationId xmlns:a16="http://schemas.microsoft.com/office/drawing/2014/main" id="{AFCDCA77-92AF-4C27-B26F-EF4D0B90A0C7}"/>
              </a:ext>
            </a:extLst>
          </p:cNvPr>
          <p:cNvSpPr txBox="1"/>
          <p:nvPr/>
        </p:nvSpPr>
        <p:spPr>
          <a:xfrm>
            <a:off x="5409577" y="1313868"/>
            <a:ext cx="1485709" cy="330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r">
              <a:defRPr sz="800"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rPr dirty="0"/>
              <a:t>www.yourwebsite.com</a:t>
            </a:r>
          </a:p>
        </p:txBody>
      </p:sp>
      <p:sp>
        <p:nvSpPr>
          <p:cNvPr id="5" name="Shape">
            <a:extLst>
              <a:ext uri="{FF2B5EF4-FFF2-40B4-BE49-F238E27FC236}">
                <a16:creationId xmlns:a16="http://schemas.microsoft.com/office/drawing/2014/main" id="{E96EC628-30B4-4E6D-B1EB-7C7FC05076EC}"/>
              </a:ext>
            </a:extLst>
          </p:cNvPr>
          <p:cNvSpPr/>
          <p:nvPr/>
        </p:nvSpPr>
        <p:spPr>
          <a:xfrm>
            <a:off x="6979593" y="869644"/>
            <a:ext cx="251463" cy="384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solidFill>
            <a:srgbClr val="FBC900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6" name="Shape">
            <a:extLst>
              <a:ext uri="{FF2B5EF4-FFF2-40B4-BE49-F238E27FC236}">
                <a16:creationId xmlns:a16="http://schemas.microsoft.com/office/drawing/2014/main" id="{050B171E-92CE-4CF1-880C-806883170C4C}"/>
              </a:ext>
            </a:extLst>
          </p:cNvPr>
          <p:cNvSpPr/>
          <p:nvPr/>
        </p:nvSpPr>
        <p:spPr>
          <a:xfrm>
            <a:off x="6979593" y="450544"/>
            <a:ext cx="251463" cy="384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solidFill>
            <a:srgbClr val="FBC900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7" name="Shape">
            <a:extLst>
              <a:ext uri="{FF2B5EF4-FFF2-40B4-BE49-F238E27FC236}">
                <a16:creationId xmlns:a16="http://schemas.microsoft.com/office/drawing/2014/main" id="{81E76E45-3DBE-487D-BD0D-2283DEE28A3D}"/>
              </a:ext>
            </a:extLst>
          </p:cNvPr>
          <p:cNvSpPr/>
          <p:nvPr/>
        </p:nvSpPr>
        <p:spPr>
          <a:xfrm>
            <a:off x="6979593" y="1288745"/>
            <a:ext cx="251463" cy="384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solidFill>
            <a:srgbClr val="FBC900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8" name="Shape">
            <a:extLst>
              <a:ext uri="{FF2B5EF4-FFF2-40B4-BE49-F238E27FC236}">
                <a16:creationId xmlns:a16="http://schemas.microsoft.com/office/drawing/2014/main" id="{F279B650-6FC8-469C-9DE6-C73A2D7DBD37}"/>
              </a:ext>
            </a:extLst>
          </p:cNvPr>
          <p:cNvSpPr/>
          <p:nvPr/>
        </p:nvSpPr>
        <p:spPr>
          <a:xfrm>
            <a:off x="7030393" y="564843"/>
            <a:ext cx="153910" cy="152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11" h="20618" extrusionOk="0">
                <a:moveTo>
                  <a:pt x="15805" y="4835"/>
                </a:moveTo>
                <a:cubicBezTo>
                  <a:pt x="17846" y="6893"/>
                  <a:pt x="18696" y="9121"/>
                  <a:pt x="18356" y="11007"/>
                </a:cubicBezTo>
                <a:cubicBezTo>
                  <a:pt x="18356" y="11007"/>
                  <a:pt x="18186" y="11521"/>
                  <a:pt x="18696" y="12035"/>
                </a:cubicBezTo>
                <a:cubicBezTo>
                  <a:pt x="19206" y="12550"/>
                  <a:pt x="19887" y="12378"/>
                  <a:pt x="20227" y="12035"/>
                </a:cubicBezTo>
                <a:cubicBezTo>
                  <a:pt x="20567" y="11693"/>
                  <a:pt x="20567" y="11350"/>
                  <a:pt x="20567" y="11350"/>
                </a:cubicBezTo>
                <a:cubicBezTo>
                  <a:pt x="20737" y="9807"/>
                  <a:pt x="20567" y="6550"/>
                  <a:pt x="17335" y="3293"/>
                </a:cubicBezTo>
                <a:cubicBezTo>
                  <a:pt x="14274" y="207"/>
                  <a:pt x="11042" y="-136"/>
                  <a:pt x="9342" y="35"/>
                </a:cubicBezTo>
                <a:cubicBezTo>
                  <a:pt x="9342" y="35"/>
                  <a:pt x="9002" y="35"/>
                  <a:pt x="8661" y="378"/>
                </a:cubicBezTo>
                <a:cubicBezTo>
                  <a:pt x="8321" y="721"/>
                  <a:pt x="8151" y="1407"/>
                  <a:pt x="8661" y="1921"/>
                </a:cubicBezTo>
                <a:cubicBezTo>
                  <a:pt x="9002" y="2264"/>
                  <a:pt x="9682" y="2264"/>
                  <a:pt x="9682" y="2264"/>
                </a:cubicBezTo>
                <a:cubicBezTo>
                  <a:pt x="11553" y="1921"/>
                  <a:pt x="13764" y="2778"/>
                  <a:pt x="15805" y="4835"/>
                </a:cubicBezTo>
                <a:cubicBezTo>
                  <a:pt x="15805" y="4835"/>
                  <a:pt x="15805" y="4835"/>
                  <a:pt x="15805" y="4835"/>
                </a:cubicBezTo>
                <a:close/>
                <a:moveTo>
                  <a:pt x="10702" y="3978"/>
                </a:moveTo>
                <a:cubicBezTo>
                  <a:pt x="10702" y="3978"/>
                  <a:pt x="10192" y="3807"/>
                  <a:pt x="9682" y="4321"/>
                </a:cubicBezTo>
                <a:cubicBezTo>
                  <a:pt x="9342" y="4664"/>
                  <a:pt x="9342" y="5350"/>
                  <a:pt x="9682" y="5864"/>
                </a:cubicBezTo>
                <a:cubicBezTo>
                  <a:pt x="9852" y="6035"/>
                  <a:pt x="10362" y="6207"/>
                  <a:pt x="10362" y="6207"/>
                </a:cubicBezTo>
                <a:cubicBezTo>
                  <a:pt x="11043" y="6378"/>
                  <a:pt x="12063" y="6550"/>
                  <a:pt x="13254" y="7750"/>
                </a:cubicBezTo>
                <a:cubicBezTo>
                  <a:pt x="14274" y="8778"/>
                  <a:pt x="14614" y="9978"/>
                  <a:pt x="14784" y="10664"/>
                </a:cubicBezTo>
                <a:cubicBezTo>
                  <a:pt x="14784" y="10664"/>
                  <a:pt x="14784" y="11007"/>
                  <a:pt x="15125" y="11350"/>
                </a:cubicBezTo>
                <a:cubicBezTo>
                  <a:pt x="15465" y="11693"/>
                  <a:pt x="16315" y="11693"/>
                  <a:pt x="16655" y="11350"/>
                </a:cubicBezTo>
                <a:cubicBezTo>
                  <a:pt x="16995" y="11007"/>
                  <a:pt x="16995" y="10321"/>
                  <a:pt x="16995" y="10321"/>
                </a:cubicBezTo>
                <a:cubicBezTo>
                  <a:pt x="16825" y="8950"/>
                  <a:pt x="16145" y="7407"/>
                  <a:pt x="14954" y="6207"/>
                </a:cubicBezTo>
                <a:cubicBezTo>
                  <a:pt x="13424" y="4835"/>
                  <a:pt x="12063" y="4150"/>
                  <a:pt x="10702" y="3978"/>
                </a:cubicBezTo>
                <a:cubicBezTo>
                  <a:pt x="10702" y="3978"/>
                  <a:pt x="10702" y="3978"/>
                  <a:pt x="10702" y="3978"/>
                </a:cubicBezTo>
                <a:close/>
                <a:moveTo>
                  <a:pt x="7981" y="12721"/>
                </a:moveTo>
                <a:cubicBezTo>
                  <a:pt x="9852" y="14607"/>
                  <a:pt x="11893" y="16321"/>
                  <a:pt x="12743" y="15464"/>
                </a:cubicBezTo>
                <a:cubicBezTo>
                  <a:pt x="13934" y="14264"/>
                  <a:pt x="14614" y="13235"/>
                  <a:pt x="17335" y="15293"/>
                </a:cubicBezTo>
                <a:cubicBezTo>
                  <a:pt x="20057" y="17521"/>
                  <a:pt x="18016" y="18893"/>
                  <a:pt x="16825" y="20093"/>
                </a:cubicBezTo>
                <a:cubicBezTo>
                  <a:pt x="15465" y="21464"/>
                  <a:pt x="10532" y="20264"/>
                  <a:pt x="5430" y="15121"/>
                </a:cubicBezTo>
                <a:cubicBezTo>
                  <a:pt x="498" y="10150"/>
                  <a:pt x="-863" y="5007"/>
                  <a:pt x="498" y="3635"/>
                </a:cubicBezTo>
                <a:cubicBezTo>
                  <a:pt x="1688" y="2435"/>
                  <a:pt x="3049" y="378"/>
                  <a:pt x="5260" y="3121"/>
                </a:cubicBezTo>
                <a:cubicBezTo>
                  <a:pt x="7471" y="5864"/>
                  <a:pt x="6280" y="6550"/>
                  <a:pt x="5090" y="7750"/>
                </a:cubicBezTo>
                <a:cubicBezTo>
                  <a:pt x="4409" y="8778"/>
                  <a:pt x="6110" y="11007"/>
                  <a:pt x="7981" y="12721"/>
                </a:cubicBezTo>
                <a:cubicBezTo>
                  <a:pt x="7981" y="12721"/>
                  <a:pt x="7981" y="12721"/>
                  <a:pt x="7981" y="12721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9" name="Shape">
            <a:extLst>
              <a:ext uri="{FF2B5EF4-FFF2-40B4-BE49-F238E27FC236}">
                <a16:creationId xmlns:a16="http://schemas.microsoft.com/office/drawing/2014/main" id="{9FE80144-6E83-44CF-98E4-8583FE1BA7D4}"/>
              </a:ext>
            </a:extLst>
          </p:cNvPr>
          <p:cNvSpPr/>
          <p:nvPr/>
        </p:nvSpPr>
        <p:spPr>
          <a:xfrm>
            <a:off x="7043095" y="983943"/>
            <a:ext cx="114301" cy="1714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0080"/>
                </a:moveTo>
                <a:cubicBezTo>
                  <a:pt x="8400" y="10080"/>
                  <a:pt x="6480" y="8800"/>
                  <a:pt x="6480" y="7200"/>
                </a:cubicBezTo>
                <a:cubicBezTo>
                  <a:pt x="6480" y="5600"/>
                  <a:pt x="8400" y="4320"/>
                  <a:pt x="10800" y="4320"/>
                </a:cubicBezTo>
                <a:cubicBezTo>
                  <a:pt x="13200" y="4320"/>
                  <a:pt x="15120" y="5600"/>
                  <a:pt x="15120" y="7200"/>
                </a:cubicBezTo>
                <a:cubicBezTo>
                  <a:pt x="15120" y="8800"/>
                  <a:pt x="13200" y="10080"/>
                  <a:pt x="10800" y="10080"/>
                </a:cubicBezTo>
                <a:close/>
                <a:moveTo>
                  <a:pt x="10800" y="0"/>
                </a:moveTo>
                <a:cubicBezTo>
                  <a:pt x="4800" y="0"/>
                  <a:pt x="0" y="3200"/>
                  <a:pt x="0" y="7200"/>
                </a:cubicBezTo>
                <a:cubicBezTo>
                  <a:pt x="0" y="7520"/>
                  <a:pt x="0" y="8000"/>
                  <a:pt x="240" y="8320"/>
                </a:cubicBezTo>
                <a:cubicBezTo>
                  <a:pt x="720" y="11520"/>
                  <a:pt x="5040" y="17760"/>
                  <a:pt x="10800" y="21600"/>
                </a:cubicBezTo>
                <a:cubicBezTo>
                  <a:pt x="17280" y="16800"/>
                  <a:pt x="19920" y="12000"/>
                  <a:pt x="20880" y="9920"/>
                </a:cubicBezTo>
                <a:cubicBezTo>
                  <a:pt x="21360" y="9120"/>
                  <a:pt x="21600" y="8160"/>
                  <a:pt x="21600" y="7360"/>
                </a:cubicBezTo>
                <a:cubicBezTo>
                  <a:pt x="21600" y="3200"/>
                  <a:pt x="16800" y="0"/>
                  <a:pt x="10800" y="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" name="Shape">
            <a:extLst>
              <a:ext uri="{FF2B5EF4-FFF2-40B4-BE49-F238E27FC236}">
                <a16:creationId xmlns:a16="http://schemas.microsoft.com/office/drawing/2014/main" id="{AF2DE06A-146D-41F5-B54F-7859932BDAEA}"/>
              </a:ext>
            </a:extLst>
          </p:cNvPr>
          <p:cNvSpPr/>
          <p:nvPr/>
        </p:nvSpPr>
        <p:spPr>
          <a:xfrm>
            <a:off x="7030393" y="1403045"/>
            <a:ext cx="153673" cy="1600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031" y="12343"/>
                </a:moveTo>
                <a:cubicBezTo>
                  <a:pt x="11603" y="11314"/>
                  <a:pt x="10354" y="9943"/>
                  <a:pt x="9461" y="8229"/>
                </a:cubicBezTo>
                <a:cubicBezTo>
                  <a:pt x="12139" y="6686"/>
                  <a:pt x="14459" y="4800"/>
                  <a:pt x="15709" y="3257"/>
                </a:cubicBezTo>
                <a:cubicBezTo>
                  <a:pt x="16959" y="4114"/>
                  <a:pt x="18030" y="5314"/>
                  <a:pt x="18744" y="6686"/>
                </a:cubicBezTo>
                <a:cubicBezTo>
                  <a:pt x="17851" y="8571"/>
                  <a:pt x="15888" y="10629"/>
                  <a:pt x="13031" y="12343"/>
                </a:cubicBezTo>
                <a:close/>
                <a:moveTo>
                  <a:pt x="3927" y="16457"/>
                </a:moveTo>
                <a:cubicBezTo>
                  <a:pt x="2678" y="15086"/>
                  <a:pt x="1785" y="13371"/>
                  <a:pt x="1607" y="11486"/>
                </a:cubicBezTo>
                <a:cubicBezTo>
                  <a:pt x="3570" y="10971"/>
                  <a:pt x="5712" y="10114"/>
                  <a:pt x="8033" y="8914"/>
                </a:cubicBezTo>
                <a:cubicBezTo>
                  <a:pt x="8926" y="10629"/>
                  <a:pt x="10175" y="12000"/>
                  <a:pt x="11603" y="13200"/>
                </a:cubicBezTo>
                <a:cubicBezTo>
                  <a:pt x="9283" y="14571"/>
                  <a:pt x="6783" y="15600"/>
                  <a:pt x="3927" y="16457"/>
                </a:cubicBezTo>
                <a:close/>
                <a:moveTo>
                  <a:pt x="3213" y="5486"/>
                </a:moveTo>
                <a:cubicBezTo>
                  <a:pt x="3927" y="6000"/>
                  <a:pt x="4641" y="6171"/>
                  <a:pt x="5534" y="6000"/>
                </a:cubicBezTo>
                <a:cubicBezTo>
                  <a:pt x="5891" y="6000"/>
                  <a:pt x="6248" y="5829"/>
                  <a:pt x="6783" y="5657"/>
                </a:cubicBezTo>
                <a:cubicBezTo>
                  <a:pt x="6962" y="6343"/>
                  <a:pt x="7141" y="6857"/>
                  <a:pt x="7319" y="7371"/>
                </a:cubicBezTo>
                <a:cubicBezTo>
                  <a:pt x="5355" y="8400"/>
                  <a:pt x="3392" y="9257"/>
                  <a:pt x="1607" y="9771"/>
                </a:cubicBezTo>
                <a:cubicBezTo>
                  <a:pt x="1785" y="8229"/>
                  <a:pt x="2321" y="6857"/>
                  <a:pt x="3213" y="5486"/>
                </a:cubicBezTo>
                <a:close/>
                <a:moveTo>
                  <a:pt x="7855" y="2057"/>
                </a:moveTo>
                <a:cubicBezTo>
                  <a:pt x="8033" y="2400"/>
                  <a:pt x="8033" y="2571"/>
                  <a:pt x="7855" y="2743"/>
                </a:cubicBezTo>
                <a:cubicBezTo>
                  <a:pt x="7498" y="3600"/>
                  <a:pt x="6427" y="4286"/>
                  <a:pt x="5355" y="4286"/>
                </a:cubicBezTo>
                <a:cubicBezTo>
                  <a:pt x="4998" y="4286"/>
                  <a:pt x="4641" y="4286"/>
                  <a:pt x="4284" y="4114"/>
                </a:cubicBezTo>
                <a:cubicBezTo>
                  <a:pt x="5355" y="3257"/>
                  <a:pt x="6605" y="2571"/>
                  <a:pt x="7855" y="2057"/>
                </a:cubicBezTo>
                <a:close/>
                <a:moveTo>
                  <a:pt x="9461" y="3600"/>
                </a:moveTo>
                <a:cubicBezTo>
                  <a:pt x="9640" y="3086"/>
                  <a:pt x="9640" y="2400"/>
                  <a:pt x="9640" y="1886"/>
                </a:cubicBezTo>
                <a:cubicBezTo>
                  <a:pt x="9997" y="1886"/>
                  <a:pt x="10354" y="1714"/>
                  <a:pt x="10711" y="1714"/>
                </a:cubicBezTo>
                <a:cubicBezTo>
                  <a:pt x="11960" y="1714"/>
                  <a:pt x="13210" y="2057"/>
                  <a:pt x="14281" y="2400"/>
                </a:cubicBezTo>
                <a:cubicBezTo>
                  <a:pt x="13031" y="3771"/>
                  <a:pt x="11246" y="5314"/>
                  <a:pt x="8926" y="6686"/>
                </a:cubicBezTo>
                <a:cubicBezTo>
                  <a:pt x="8747" y="6171"/>
                  <a:pt x="8568" y="5486"/>
                  <a:pt x="8390" y="4971"/>
                </a:cubicBezTo>
                <a:cubicBezTo>
                  <a:pt x="8926" y="4457"/>
                  <a:pt x="9283" y="3943"/>
                  <a:pt x="9461" y="3600"/>
                </a:cubicBezTo>
                <a:close/>
                <a:moveTo>
                  <a:pt x="10711" y="0"/>
                </a:moveTo>
                <a:cubicBezTo>
                  <a:pt x="4820" y="0"/>
                  <a:pt x="0" y="4800"/>
                  <a:pt x="0" y="10457"/>
                </a:cubicBezTo>
                <a:cubicBezTo>
                  <a:pt x="0" y="16286"/>
                  <a:pt x="4820" y="20914"/>
                  <a:pt x="10711" y="20914"/>
                </a:cubicBezTo>
                <a:cubicBezTo>
                  <a:pt x="11068" y="20914"/>
                  <a:pt x="11425" y="20914"/>
                  <a:pt x="11603" y="20914"/>
                </a:cubicBezTo>
                <a:lnTo>
                  <a:pt x="11782" y="20914"/>
                </a:lnTo>
                <a:lnTo>
                  <a:pt x="11782" y="20743"/>
                </a:lnTo>
                <a:lnTo>
                  <a:pt x="11603" y="19543"/>
                </a:lnTo>
                <a:lnTo>
                  <a:pt x="11603" y="19371"/>
                </a:lnTo>
                <a:lnTo>
                  <a:pt x="11425" y="19371"/>
                </a:lnTo>
                <a:cubicBezTo>
                  <a:pt x="11246" y="19371"/>
                  <a:pt x="11246" y="19371"/>
                  <a:pt x="11068" y="19371"/>
                </a:cubicBezTo>
                <a:cubicBezTo>
                  <a:pt x="10889" y="19371"/>
                  <a:pt x="10711" y="19371"/>
                  <a:pt x="10711" y="19371"/>
                </a:cubicBezTo>
                <a:cubicBezTo>
                  <a:pt x="8747" y="19371"/>
                  <a:pt x="6962" y="18686"/>
                  <a:pt x="5355" y="17657"/>
                </a:cubicBezTo>
                <a:cubicBezTo>
                  <a:pt x="12139" y="15257"/>
                  <a:pt x="17137" y="12000"/>
                  <a:pt x="19458" y="8571"/>
                </a:cubicBezTo>
                <a:cubicBezTo>
                  <a:pt x="19636" y="9257"/>
                  <a:pt x="19815" y="9943"/>
                  <a:pt x="19815" y="10457"/>
                </a:cubicBezTo>
                <a:cubicBezTo>
                  <a:pt x="19815" y="12514"/>
                  <a:pt x="19101" y="14743"/>
                  <a:pt x="17494" y="16286"/>
                </a:cubicBezTo>
                <a:lnTo>
                  <a:pt x="17316" y="16457"/>
                </a:lnTo>
                <a:lnTo>
                  <a:pt x="17494" y="16629"/>
                </a:lnTo>
                <a:lnTo>
                  <a:pt x="18565" y="17314"/>
                </a:lnTo>
                <a:lnTo>
                  <a:pt x="18744" y="17486"/>
                </a:lnTo>
                <a:lnTo>
                  <a:pt x="18922" y="17314"/>
                </a:lnTo>
                <a:cubicBezTo>
                  <a:pt x="20529" y="15429"/>
                  <a:pt x="21600" y="13029"/>
                  <a:pt x="21600" y="10457"/>
                </a:cubicBezTo>
                <a:cubicBezTo>
                  <a:pt x="21422" y="4800"/>
                  <a:pt x="16602" y="0"/>
                  <a:pt x="10711" y="0"/>
                </a:cubicBezTo>
                <a:close/>
                <a:moveTo>
                  <a:pt x="13031" y="16114"/>
                </a:moveTo>
                <a:lnTo>
                  <a:pt x="12674" y="15943"/>
                </a:lnTo>
                <a:lnTo>
                  <a:pt x="12674" y="16286"/>
                </a:lnTo>
                <a:lnTo>
                  <a:pt x="12674" y="21086"/>
                </a:lnTo>
                <a:lnTo>
                  <a:pt x="12674" y="21600"/>
                </a:lnTo>
                <a:lnTo>
                  <a:pt x="13031" y="21257"/>
                </a:lnTo>
                <a:lnTo>
                  <a:pt x="14281" y="19714"/>
                </a:lnTo>
                <a:lnTo>
                  <a:pt x="15174" y="20914"/>
                </a:lnTo>
                <a:lnTo>
                  <a:pt x="15174" y="20914"/>
                </a:lnTo>
                <a:lnTo>
                  <a:pt x="16602" y="20914"/>
                </a:lnTo>
                <a:lnTo>
                  <a:pt x="16423" y="20571"/>
                </a:lnTo>
                <a:lnTo>
                  <a:pt x="15352" y="18857"/>
                </a:lnTo>
                <a:lnTo>
                  <a:pt x="17316" y="18343"/>
                </a:lnTo>
                <a:lnTo>
                  <a:pt x="17851" y="18171"/>
                </a:lnTo>
                <a:lnTo>
                  <a:pt x="17494" y="18000"/>
                </a:lnTo>
                <a:cubicBezTo>
                  <a:pt x="17494" y="18000"/>
                  <a:pt x="13031" y="16114"/>
                  <a:pt x="13031" y="16114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0E062B8-8E08-45D0-9266-F89A0220A927}"/>
              </a:ext>
            </a:extLst>
          </p:cNvPr>
          <p:cNvSpPr txBox="1"/>
          <p:nvPr/>
        </p:nvSpPr>
        <p:spPr>
          <a:xfrm>
            <a:off x="977653" y="2791324"/>
            <a:ext cx="6274295" cy="34881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just"/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dolore magna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exercitation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ullamco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nisi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Duis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irure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reprehenderit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cillum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fugiat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pariatur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Excepteur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occaecat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cupidatat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proident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culpa qui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officia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deserunt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mollit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laborum</a:t>
            </a: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b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dolore magna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exercitation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ullamco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nisi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Duis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irure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reprehenderit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cillum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fugiat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pariatur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Excepteur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occaecat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cupidatat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proident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culpa qui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officia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deserunt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mollit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laborum</a:t>
            </a: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b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dolore magna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exercitation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ullamco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nisi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Duis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irure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reprehenderit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cillum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fugiat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pariatur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Excepteur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occaecat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cupidatat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proident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culpa qui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officia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deserunt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mollit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laborum</a:t>
            </a: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indent="0" algn="just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1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Gill San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E73B3A2-F60E-424C-9B7D-38D438BDE206}"/>
              </a:ext>
            </a:extLst>
          </p:cNvPr>
          <p:cNvSpPr txBox="1"/>
          <p:nvPr/>
        </p:nvSpPr>
        <p:spPr>
          <a:xfrm>
            <a:off x="977653" y="6747068"/>
            <a:ext cx="6274295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en-ID" sz="12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John Day</a:t>
            </a:r>
            <a:endParaRPr lang="en-ID" sz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/>
            <a:r>
              <a:rPr lang="en-ID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Your Tittle Here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C679F28-4539-4ACC-AD9E-827B7601E080}"/>
              </a:ext>
            </a:extLst>
          </p:cNvPr>
          <p:cNvSpPr txBox="1"/>
          <p:nvPr/>
        </p:nvSpPr>
        <p:spPr>
          <a:xfrm>
            <a:off x="982003" y="1481726"/>
            <a:ext cx="750214" cy="2184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spc="117" normalizeH="0" baseline="0" dirty="0">
                <a:ln>
                  <a:noFill/>
                </a:ln>
                <a:solidFill>
                  <a:srgbClr val="1D1D1B"/>
                </a:solidFill>
                <a:effectLst/>
                <a:uFillTx/>
                <a:latin typeface="SF Sports Night NS AltUpright"/>
                <a:ea typeface="+mn-ea"/>
                <a:cs typeface="+mn-cs"/>
                <a:sym typeface="SF Sports Night NS AltUpright"/>
                <a:rtl val="0"/>
              </a:rPr>
              <a:t>brand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E122C93-AB8E-445E-A79D-1D90052F5615}"/>
              </a:ext>
            </a:extLst>
          </p:cNvPr>
          <p:cNvSpPr txBox="1"/>
          <p:nvPr/>
        </p:nvSpPr>
        <p:spPr>
          <a:xfrm>
            <a:off x="1548804" y="1481726"/>
            <a:ext cx="633780" cy="2184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spc="117" normalizeH="0" baseline="0" dirty="0">
                <a:ln>
                  <a:noFill/>
                </a:ln>
                <a:solidFill>
                  <a:srgbClr val="E06931"/>
                </a:solidFill>
                <a:effectLst/>
                <a:uFillTx/>
                <a:latin typeface="SF Sports Night NS AltUpright"/>
                <a:ea typeface="+mn-ea"/>
                <a:cs typeface="+mn-cs"/>
                <a:sym typeface="SF Sports Night NS AltUpright"/>
                <a:rtl val="0"/>
              </a:rPr>
              <a:t>name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C3BF3B0-487A-4A0F-B865-DEC18AD266B3}"/>
              </a:ext>
            </a:extLst>
          </p:cNvPr>
          <p:cNvSpPr txBox="1"/>
          <p:nvPr/>
        </p:nvSpPr>
        <p:spPr>
          <a:xfrm>
            <a:off x="1231304" y="1645683"/>
            <a:ext cx="725525" cy="1930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000" b="0" i="0" u="none" strike="noStrike" cap="none" spc="193" normalizeH="0" baseline="0" dirty="0">
                <a:ln>
                  <a:noFill/>
                </a:ln>
                <a:solidFill>
                  <a:srgbClr val="1D1D1B"/>
                </a:solidFill>
                <a:effectLst/>
                <a:uFillTx/>
                <a:latin typeface="SF Sports Night NS AltUpright"/>
                <a:ea typeface="+mn-ea"/>
                <a:cs typeface="+mn-cs"/>
                <a:sym typeface="SF Sports Night NS AltUpright"/>
                <a:rtl val="0"/>
              </a:rPr>
              <a:t>SPORT</a:t>
            </a: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F2540E79-CEBB-46D2-A9A1-7DD0B8B88CA9}"/>
              </a:ext>
            </a:extLst>
          </p:cNvPr>
          <p:cNvSpPr/>
          <p:nvPr/>
        </p:nvSpPr>
        <p:spPr>
          <a:xfrm>
            <a:off x="1585888" y="1114823"/>
            <a:ext cx="12700" cy="761"/>
          </a:xfrm>
          <a:custGeom>
            <a:avLst/>
            <a:gdLst>
              <a:gd name="connsiteX0" fmla="*/ 0 w 12700"/>
              <a:gd name="connsiteY0" fmla="*/ 0 h 761"/>
              <a:gd name="connsiteX1" fmla="*/ 0 w 12700"/>
              <a:gd name="connsiteY1" fmla="*/ 762 h 761"/>
              <a:gd name="connsiteX2" fmla="*/ 0 w 12700"/>
              <a:gd name="connsiteY2" fmla="*/ 0 h 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700" h="761">
                <a:moveTo>
                  <a:pt x="0" y="0"/>
                </a:moveTo>
                <a:lnTo>
                  <a:pt x="0" y="762"/>
                </a:lnTo>
                <a:cubicBezTo>
                  <a:pt x="0" y="762"/>
                  <a:pt x="0" y="0"/>
                  <a:pt x="0" y="0"/>
                </a:cubicBezTo>
                <a:close/>
              </a:path>
            </a:pathLst>
          </a:custGeom>
          <a:solidFill>
            <a:srgbClr val="D14E2E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843BD245-EECA-4D73-BB46-1E3FCA436FB7}"/>
              </a:ext>
            </a:extLst>
          </p:cNvPr>
          <p:cNvSpPr/>
          <p:nvPr/>
        </p:nvSpPr>
        <p:spPr>
          <a:xfrm>
            <a:off x="1346514" y="946167"/>
            <a:ext cx="353620" cy="353567"/>
          </a:xfrm>
          <a:custGeom>
            <a:avLst/>
            <a:gdLst>
              <a:gd name="connsiteX0" fmla="*/ 51794 w 353620"/>
              <a:gd name="connsiteY0" fmla="*/ 51816 h 353567"/>
              <a:gd name="connsiteX1" fmla="*/ 301805 w 353620"/>
              <a:gd name="connsiteY1" fmla="*/ 51742 h 353567"/>
              <a:gd name="connsiteX2" fmla="*/ 301879 w 353620"/>
              <a:gd name="connsiteY2" fmla="*/ 301752 h 353567"/>
              <a:gd name="connsiteX3" fmla="*/ 51869 w 353620"/>
              <a:gd name="connsiteY3" fmla="*/ 301826 h 353567"/>
              <a:gd name="connsiteX4" fmla="*/ 51794 w 353620"/>
              <a:gd name="connsiteY4" fmla="*/ 301752 h 353567"/>
              <a:gd name="connsiteX5" fmla="*/ 51689 w 353620"/>
              <a:gd name="connsiteY5" fmla="*/ 51921 h 353567"/>
              <a:gd name="connsiteX6" fmla="*/ 51794 w 353620"/>
              <a:gd name="connsiteY6" fmla="*/ 51816 h 353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3620" h="353567">
                <a:moveTo>
                  <a:pt x="51794" y="51816"/>
                </a:moveTo>
                <a:cubicBezTo>
                  <a:pt x="120812" y="-17243"/>
                  <a:pt x="232746" y="-17276"/>
                  <a:pt x="301805" y="51742"/>
                </a:cubicBezTo>
                <a:cubicBezTo>
                  <a:pt x="370864" y="120759"/>
                  <a:pt x="370897" y="232693"/>
                  <a:pt x="301879" y="301752"/>
                </a:cubicBezTo>
                <a:cubicBezTo>
                  <a:pt x="232861" y="370811"/>
                  <a:pt x="120928" y="370844"/>
                  <a:pt x="51869" y="301826"/>
                </a:cubicBezTo>
                <a:cubicBezTo>
                  <a:pt x="51844" y="301802"/>
                  <a:pt x="51819" y="301777"/>
                  <a:pt x="51794" y="301752"/>
                </a:cubicBezTo>
                <a:cubicBezTo>
                  <a:pt x="-17224" y="232792"/>
                  <a:pt x="-17271" y="120939"/>
                  <a:pt x="51689" y="51921"/>
                </a:cubicBezTo>
                <a:cubicBezTo>
                  <a:pt x="51724" y="51886"/>
                  <a:pt x="51759" y="51851"/>
                  <a:pt x="51794" y="51816"/>
                </a:cubicBezTo>
                <a:close/>
              </a:path>
            </a:pathLst>
          </a:custGeom>
          <a:solidFill>
            <a:srgbClr val="1D1D1B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41F35F2A-5863-4290-B7EF-8C25F2214E55}"/>
              </a:ext>
            </a:extLst>
          </p:cNvPr>
          <p:cNvSpPr/>
          <p:nvPr/>
        </p:nvSpPr>
        <p:spPr>
          <a:xfrm>
            <a:off x="1503084" y="1281059"/>
            <a:ext cx="305815" cy="168281"/>
          </a:xfrm>
          <a:custGeom>
            <a:avLst/>
            <a:gdLst>
              <a:gd name="connsiteX0" fmla="*/ 305816 w 305815"/>
              <a:gd name="connsiteY0" fmla="*/ 127006 h 168281"/>
              <a:gd name="connsiteX1" fmla="*/ 282575 w 305815"/>
              <a:gd name="connsiteY1" fmla="*/ 128149 h 168281"/>
              <a:gd name="connsiteX2" fmla="*/ 278511 w 305815"/>
              <a:gd name="connsiteY2" fmla="*/ 128149 h 168281"/>
              <a:gd name="connsiteX3" fmla="*/ 0 w 305815"/>
              <a:gd name="connsiteY3" fmla="*/ 168281 h 168281"/>
              <a:gd name="connsiteX4" fmla="*/ 24257 w 305815"/>
              <a:gd name="connsiteY4" fmla="*/ 100209 h 168281"/>
              <a:gd name="connsiteX5" fmla="*/ 24257 w 305815"/>
              <a:gd name="connsiteY5" fmla="*/ 100209 h 168281"/>
              <a:gd name="connsiteX6" fmla="*/ 31369 w 305815"/>
              <a:gd name="connsiteY6" fmla="*/ 85858 h 168281"/>
              <a:gd name="connsiteX7" fmla="*/ 31369 w 305815"/>
              <a:gd name="connsiteY7" fmla="*/ 84969 h 168281"/>
              <a:gd name="connsiteX8" fmla="*/ 164465 w 305815"/>
              <a:gd name="connsiteY8" fmla="*/ 133 h 168281"/>
              <a:gd name="connsiteX9" fmla="*/ 244094 w 305815"/>
              <a:gd name="connsiteY9" fmla="*/ 47377 h 168281"/>
              <a:gd name="connsiteX10" fmla="*/ 275209 w 305815"/>
              <a:gd name="connsiteY10" fmla="*/ 63125 h 168281"/>
              <a:gd name="connsiteX11" fmla="*/ 278511 w 305815"/>
              <a:gd name="connsiteY11" fmla="*/ 66173 h 168281"/>
              <a:gd name="connsiteX12" fmla="*/ 285877 w 305815"/>
              <a:gd name="connsiteY12" fmla="*/ 74555 h 168281"/>
              <a:gd name="connsiteX13" fmla="*/ 285877 w 305815"/>
              <a:gd name="connsiteY13" fmla="*/ 74555 h 168281"/>
              <a:gd name="connsiteX14" fmla="*/ 290703 w 305815"/>
              <a:gd name="connsiteY14" fmla="*/ 81921 h 168281"/>
              <a:gd name="connsiteX15" fmla="*/ 293751 w 305815"/>
              <a:gd name="connsiteY15" fmla="*/ 87509 h 168281"/>
              <a:gd name="connsiteX16" fmla="*/ 293751 w 305815"/>
              <a:gd name="connsiteY16" fmla="*/ 87509 h 168281"/>
              <a:gd name="connsiteX17" fmla="*/ 298577 w 305815"/>
              <a:gd name="connsiteY17" fmla="*/ 99066 h 168281"/>
              <a:gd name="connsiteX18" fmla="*/ 299339 w 305815"/>
              <a:gd name="connsiteY18" fmla="*/ 101225 h 168281"/>
              <a:gd name="connsiteX19" fmla="*/ 301117 w 305815"/>
              <a:gd name="connsiteY19" fmla="*/ 107067 h 168281"/>
              <a:gd name="connsiteX20" fmla="*/ 303530 w 305815"/>
              <a:gd name="connsiteY20" fmla="*/ 116719 h 168281"/>
              <a:gd name="connsiteX21" fmla="*/ 304165 w 305815"/>
              <a:gd name="connsiteY21" fmla="*/ 120275 h 168281"/>
              <a:gd name="connsiteX22" fmla="*/ 304165 w 305815"/>
              <a:gd name="connsiteY22" fmla="*/ 120275 h 168281"/>
              <a:gd name="connsiteX23" fmla="*/ 304165 w 305815"/>
              <a:gd name="connsiteY23" fmla="*/ 123704 h 168281"/>
              <a:gd name="connsiteX24" fmla="*/ 304165 w 305815"/>
              <a:gd name="connsiteY24" fmla="*/ 125482 h 1682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05815" h="168281">
                <a:moveTo>
                  <a:pt x="305816" y="127006"/>
                </a:moveTo>
                <a:lnTo>
                  <a:pt x="282575" y="128149"/>
                </a:lnTo>
                <a:lnTo>
                  <a:pt x="278511" y="128149"/>
                </a:lnTo>
                <a:cubicBezTo>
                  <a:pt x="184662" y="133189"/>
                  <a:pt x="91453" y="146620"/>
                  <a:pt x="0" y="168281"/>
                </a:cubicBezTo>
                <a:cubicBezTo>
                  <a:pt x="6400" y="145025"/>
                  <a:pt x="14508" y="122272"/>
                  <a:pt x="24257" y="100209"/>
                </a:cubicBezTo>
                <a:lnTo>
                  <a:pt x="24257" y="100209"/>
                </a:lnTo>
                <a:cubicBezTo>
                  <a:pt x="26670" y="95256"/>
                  <a:pt x="28956" y="90430"/>
                  <a:pt x="31369" y="85858"/>
                </a:cubicBezTo>
                <a:cubicBezTo>
                  <a:pt x="31435" y="85566"/>
                  <a:pt x="31435" y="85262"/>
                  <a:pt x="31369" y="84969"/>
                </a:cubicBezTo>
                <a:cubicBezTo>
                  <a:pt x="54229" y="41281"/>
                  <a:pt x="151003" y="4959"/>
                  <a:pt x="164465" y="133"/>
                </a:cubicBezTo>
                <a:cubicBezTo>
                  <a:pt x="233426" y="-2915"/>
                  <a:pt x="244094" y="47377"/>
                  <a:pt x="244094" y="47377"/>
                </a:cubicBezTo>
                <a:cubicBezTo>
                  <a:pt x="255608" y="49973"/>
                  <a:pt x="266299" y="55384"/>
                  <a:pt x="275209" y="63125"/>
                </a:cubicBezTo>
                <a:cubicBezTo>
                  <a:pt x="276372" y="64072"/>
                  <a:pt x="277475" y="65090"/>
                  <a:pt x="278511" y="66173"/>
                </a:cubicBezTo>
                <a:cubicBezTo>
                  <a:pt x="281165" y="68786"/>
                  <a:pt x="283627" y="71588"/>
                  <a:pt x="285877" y="74555"/>
                </a:cubicBezTo>
                <a:lnTo>
                  <a:pt x="285877" y="74555"/>
                </a:lnTo>
                <a:cubicBezTo>
                  <a:pt x="287655" y="76968"/>
                  <a:pt x="289179" y="79381"/>
                  <a:pt x="290703" y="81921"/>
                </a:cubicBezTo>
                <a:cubicBezTo>
                  <a:pt x="291842" y="83714"/>
                  <a:pt x="292860" y="85580"/>
                  <a:pt x="293751" y="87509"/>
                </a:cubicBezTo>
                <a:lnTo>
                  <a:pt x="293751" y="87509"/>
                </a:lnTo>
                <a:cubicBezTo>
                  <a:pt x="295650" y="91233"/>
                  <a:pt x="297263" y="95097"/>
                  <a:pt x="298577" y="99066"/>
                </a:cubicBezTo>
                <a:lnTo>
                  <a:pt x="299339" y="101225"/>
                </a:lnTo>
                <a:cubicBezTo>
                  <a:pt x="299339" y="103130"/>
                  <a:pt x="300609" y="105162"/>
                  <a:pt x="301117" y="107067"/>
                </a:cubicBezTo>
                <a:cubicBezTo>
                  <a:pt x="302101" y="110237"/>
                  <a:pt x="302906" y="113459"/>
                  <a:pt x="303530" y="116719"/>
                </a:cubicBezTo>
                <a:cubicBezTo>
                  <a:pt x="303803" y="117893"/>
                  <a:pt x="304015" y="119080"/>
                  <a:pt x="304165" y="120275"/>
                </a:cubicBezTo>
                <a:lnTo>
                  <a:pt x="304165" y="120275"/>
                </a:lnTo>
                <a:cubicBezTo>
                  <a:pt x="304225" y="121417"/>
                  <a:pt x="304225" y="122562"/>
                  <a:pt x="304165" y="123704"/>
                </a:cubicBezTo>
                <a:cubicBezTo>
                  <a:pt x="304165" y="123704"/>
                  <a:pt x="304165" y="124974"/>
                  <a:pt x="304165" y="125482"/>
                </a:cubicBezTo>
                <a:close/>
              </a:path>
            </a:pathLst>
          </a:custGeom>
          <a:solidFill>
            <a:srgbClr val="E06931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B35813BC-A454-42E3-A21E-934DD900B0BD}"/>
              </a:ext>
            </a:extLst>
          </p:cNvPr>
          <p:cNvSpPr/>
          <p:nvPr/>
        </p:nvSpPr>
        <p:spPr>
          <a:xfrm>
            <a:off x="1314615" y="830655"/>
            <a:ext cx="441071" cy="309567"/>
          </a:xfrm>
          <a:custGeom>
            <a:avLst/>
            <a:gdLst>
              <a:gd name="connsiteX0" fmla="*/ 0 w 441071"/>
              <a:gd name="connsiteY0" fmla="*/ 68267 h 309567"/>
              <a:gd name="connsiteX1" fmla="*/ 67056 w 441071"/>
              <a:gd name="connsiteY1" fmla="*/ 138244 h 309567"/>
              <a:gd name="connsiteX2" fmla="*/ 155956 w 441071"/>
              <a:gd name="connsiteY2" fmla="*/ 98747 h 309567"/>
              <a:gd name="connsiteX3" fmla="*/ 305562 w 441071"/>
              <a:gd name="connsiteY3" fmla="*/ 112590 h 309567"/>
              <a:gd name="connsiteX4" fmla="*/ 361950 w 441071"/>
              <a:gd name="connsiteY4" fmla="*/ 156913 h 309567"/>
              <a:gd name="connsiteX5" fmla="*/ 392938 w 441071"/>
              <a:gd name="connsiteY5" fmla="*/ 217365 h 309567"/>
              <a:gd name="connsiteX6" fmla="*/ 403225 w 441071"/>
              <a:gd name="connsiteY6" fmla="*/ 265752 h 309567"/>
              <a:gd name="connsiteX7" fmla="*/ 412750 w 441071"/>
              <a:gd name="connsiteY7" fmla="*/ 294581 h 309567"/>
              <a:gd name="connsiteX8" fmla="*/ 431292 w 441071"/>
              <a:gd name="connsiteY8" fmla="*/ 309567 h 309567"/>
              <a:gd name="connsiteX9" fmla="*/ 431292 w 441071"/>
              <a:gd name="connsiteY9" fmla="*/ 288866 h 309567"/>
              <a:gd name="connsiteX10" fmla="*/ 441071 w 441071"/>
              <a:gd name="connsiteY10" fmla="*/ 239463 h 309567"/>
              <a:gd name="connsiteX11" fmla="*/ 424434 w 441071"/>
              <a:gd name="connsiteY11" fmla="*/ 148277 h 309567"/>
              <a:gd name="connsiteX12" fmla="*/ 421005 w 441071"/>
              <a:gd name="connsiteY12" fmla="*/ 139387 h 309567"/>
              <a:gd name="connsiteX13" fmla="*/ 386842 w 441071"/>
              <a:gd name="connsiteY13" fmla="*/ 80967 h 309567"/>
              <a:gd name="connsiteX14" fmla="*/ 379222 w 441071"/>
              <a:gd name="connsiteY14" fmla="*/ 72077 h 309567"/>
              <a:gd name="connsiteX15" fmla="*/ 365760 w 441071"/>
              <a:gd name="connsiteY15" fmla="*/ 58615 h 309567"/>
              <a:gd name="connsiteX16" fmla="*/ 340360 w 441071"/>
              <a:gd name="connsiteY16" fmla="*/ 38549 h 309567"/>
              <a:gd name="connsiteX17" fmla="*/ 332486 w 441071"/>
              <a:gd name="connsiteY17" fmla="*/ 33596 h 309567"/>
              <a:gd name="connsiteX18" fmla="*/ 286893 w 441071"/>
              <a:gd name="connsiteY18" fmla="*/ 12768 h 309567"/>
              <a:gd name="connsiteX19" fmla="*/ 278384 w 441071"/>
              <a:gd name="connsiteY19" fmla="*/ 10101 h 309567"/>
              <a:gd name="connsiteX20" fmla="*/ 224663 w 441071"/>
              <a:gd name="connsiteY20" fmla="*/ 195 h 309567"/>
              <a:gd name="connsiteX21" fmla="*/ 211963 w 441071"/>
              <a:gd name="connsiteY21" fmla="*/ 195 h 309567"/>
              <a:gd name="connsiteX22" fmla="*/ 158877 w 441071"/>
              <a:gd name="connsiteY22" fmla="*/ 2989 h 309567"/>
              <a:gd name="connsiteX23" fmla="*/ 147574 w 441071"/>
              <a:gd name="connsiteY23" fmla="*/ 4767 h 309567"/>
              <a:gd name="connsiteX24" fmla="*/ 81661 w 441071"/>
              <a:gd name="connsiteY24" fmla="*/ 23436 h 309567"/>
              <a:gd name="connsiteX25" fmla="*/ 81661 w 441071"/>
              <a:gd name="connsiteY25" fmla="*/ 23436 h 309567"/>
              <a:gd name="connsiteX26" fmla="*/ 69596 w 441071"/>
              <a:gd name="connsiteY26" fmla="*/ 28516 h 309567"/>
              <a:gd name="connsiteX27" fmla="*/ 0 w 441071"/>
              <a:gd name="connsiteY27" fmla="*/ 68267 h 309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441071" h="309567">
                <a:moveTo>
                  <a:pt x="0" y="68267"/>
                </a:moveTo>
                <a:lnTo>
                  <a:pt x="67056" y="138244"/>
                </a:lnTo>
                <a:cubicBezTo>
                  <a:pt x="93895" y="119521"/>
                  <a:pt x="124072" y="106114"/>
                  <a:pt x="155956" y="98747"/>
                </a:cubicBezTo>
                <a:cubicBezTo>
                  <a:pt x="205913" y="85768"/>
                  <a:pt x="258835" y="90665"/>
                  <a:pt x="305562" y="112590"/>
                </a:cubicBezTo>
                <a:cubicBezTo>
                  <a:pt x="327349" y="123103"/>
                  <a:pt x="346589" y="138227"/>
                  <a:pt x="361950" y="156913"/>
                </a:cubicBezTo>
                <a:cubicBezTo>
                  <a:pt x="376635" y="174516"/>
                  <a:pt x="387220" y="195166"/>
                  <a:pt x="392938" y="217365"/>
                </a:cubicBezTo>
                <a:cubicBezTo>
                  <a:pt x="400431" y="247718"/>
                  <a:pt x="403225" y="265752"/>
                  <a:pt x="403225" y="265752"/>
                </a:cubicBezTo>
                <a:cubicBezTo>
                  <a:pt x="403804" y="276033"/>
                  <a:pt x="407090" y="285979"/>
                  <a:pt x="412750" y="294581"/>
                </a:cubicBezTo>
                <a:cubicBezTo>
                  <a:pt x="417611" y="301019"/>
                  <a:pt x="423978" y="306165"/>
                  <a:pt x="431292" y="309567"/>
                </a:cubicBezTo>
                <a:cubicBezTo>
                  <a:pt x="430907" y="302672"/>
                  <a:pt x="430907" y="295761"/>
                  <a:pt x="431292" y="288866"/>
                </a:cubicBezTo>
                <a:cubicBezTo>
                  <a:pt x="432165" y="272015"/>
                  <a:pt x="435459" y="255377"/>
                  <a:pt x="441071" y="239463"/>
                </a:cubicBezTo>
                <a:cubicBezTo>
                  <a:pt x="440283" y="208389"/>
                  <a:pt x="434671" y="177627"/>
                  <a:pt x="424434" y="148277"/>
                </a:cubicBezTo>
                <a:cubicBezTo>
                  <a:pt x="423418" y="145356"/>
                  <a:pt x="422275" y="142435"/>
                  <a:pt x="421005" y="139387"/>
                </a:cubicBezTo>
                <a:cubicBezTo>
                  <a:pt x="412628" y="118303"/>
                  <a:pt x="401110" y="98607"/>
                  <a:pt x="386842" y="80967"/>
                </a:cubicBezTo>
                <a:cubicBezTo>
                  <a:pt x="384429" y="78046"/>
                  <a:pt x="381889" y="74998"/>
                  <a:pt x="379222" y="72077"/>
                </a:cubicBezTo>
                <a:cubicBezTo>
                  <a:pt x="376555" y="69156"/>
                  <a:pt x="370586" y="62933"/>
                  <a:pt x="365760" y="58615"/>
                </a:cubicBezTo>
                <a:cubicBezTo>
                  <a:pt x="357836" y="51268"/>
                  <a:pt x="349342" y="44558"/>
                  <a:pt x="340360" y="38549"/>
                </a:cubicBezTo>
                <a:lnTo>
                  <a:pt x="332486" y="33596"/>
                </a:lnTo>
                <a:cubicBezTo>
                  <a:pt x="318098" y="25003"/>
                  <a:pt x="302809" y="18019"/>
                  <a:pt x="286893" y="12768"/>
                </a:cubicBezTo>
                <a:lnTo>
                  <a:pt x="278384" y="10101"/>
                </a:lnTo>
                <a:cubicBezTo>
                  <a:pt x="260865" y="4964"/>
                  <a:pt x="242863" y="1644"/>
                  <a:pt x="224663" y="195"/>
                </a:cubicBezTo>
                <a:lnTo>
                  <a:pt x="211963" y="195"/>
                </a:lnTo>
                <a:cubicBezTo>
                  <a:pt x="194220" y="-445"/>
                  <a:pt x="176455" y="490"/>
                  <a:pt x="158877" y="2989"/>
                </a:cubicBezTo>
                <a:lnTo>
                  <a:pt x="147574" y="4767"/>
                </a:lnTo>
                <a:cubicBezTo>
                  <a:pt x="125023" y="8723"/>
                  <a:pt x="102937" y="14979"/>
                  <a:pt x="81661" y="23436"/>
                </a:cubicBezTo>
                <a:lnTo>
                  <a:pt x="81661" y="23436"/>
                </a:lnTo>
                <a:lnTo>
                  <a:pt x="69596" y="28516"/>
                </a:lnTo>
                <a:cubicBezTo>
                  <a:pt x="45024" y="39202"/>
                  <a:pt x="21687" y="52531"/>
                  <a:pt x="0" y="68267"/>
                </a:cubicBezTo>
                <a:close/>
              </a:path>
            </a:pathLst>
          </a:custGeom>
          <a:solidFill>
            <a:srgbClr val="E06931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DA75045A-A6F5-4F6D-8F3F-229F0957DAA4}"/>
              </a:ext>
            </a:extLst>
          </p:cNvPr>
          <p:cNvSpPr/>
          <p:nvPr/>
        </p:nvSpPr>
        <p:spPr>
          <a:xfrm>
            <a:off x="1362748" y="962423"/>
            <a:ext cx="193421" cy="193420"/>
          </a:xfrm>
          <a:custGeom>
            <a:avLst/>
            <a:gdLst>
              <a:gd name="connsiteX0" fmla="*/ 0 w 193421"/>
              <a:gd name="connsiteY0" fmla="*/ 149606 h 193420"/>
              <a:gd name="connsiteX1" fmla="*/ 41021 w 193421"/>
              <a:gd name="connsiteY1" fmla="*/ 52705 h 193420"/>
              <a:gd name="connsiteX2" fmla="*/ 148971 w 193421"/>
              <a:gd name="connsiteY2" fmla="*/ 160528 h 193420"/>
              <a:gd name="connsiteX3" fmla="*/ 115951 w 193421"/>
              <a:gd name="connsiteY3" fmla="*/ 193421 h 193420"/>
              <a:gd name="connsiteX4" fmla="*/ 2286 w 193421"/>
              <a:gd name="connsiteY4" fmla="*/ 149606 h 193420"/>
              <a:gd name="connsiteX5" fmla="*/ 52705 w 193421"/>
              <a:gd name="connsiteY5" fmla="*/ 41021 h 193420"/>
              <a:gd name="connsiteX6" fmla="*/ 160528 w 193421"/>
              <a:gd name="connsiteY6" fmla="*/ 148971 h 193420"/>
              <a:gd name="connsiteX7" fmla="*/ 193421 w 193421"/>
              <a:gd name="connsiteY7" fmla="*/ 115951 h 193420"/>
              <a:gd name="connsiteX8" fmla="*/ 149606 w 193421"/>
              <a:gd name="connsiteY8" fmla="*/ 2286 h 193420"/>
              <a:gd name="connsiteX9" fmla="*/ 149606 w 193421"/>
              <a:gd name="connsiteY9" fmla="*/ 0 h 193420"/>
              <a:gd name="connsiteX10" fmla="*/ 52705 w 193421"/>
              <a:gd name="connsiteY10" fmla="*/ 41021 h 193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93421" h="193420">
                <a:moveTo>
                  <a:pt x="0" y="149606"/>
                </a:moveTo>
                <a:cubicBezTo>
                  <a:pt x="2339" y="113600"/>
                  <a:pt x="16797" y="79447"/>
                  <a:pt x="41021" y="52705"/>
                </a:cubicBezTo>
                <a:lnTo>
                  <a:pt x="148971" y="160528"/>
                </a:lnTo>
                <a:lnTo>
                  <a:pt x="115951" y="193421"/>
                </a:lnTo>
                <a:cubicBezTo>
                  <a:pt x="84851" y="165154"/>
                  <a:pt x="44312" y="149528"/>
                  <a:pt x="2286" y="149606"/>
                </a:cubicBezTo>
                <a:close/>
                <a:moveTo>
                  <a:pt x="52705" y="41021"/>
                </a:moveTo>
                <a:lnTo>
                  <a:pt x="160528" y="148971"/>
                </a:lnTo>
                <a:lnTo>
                  <a:pt x="193421" y="115951"/>
                </a:lnTo>
                <a:cubicBezTo>
                  <a:pt x="165155" y="84851"/>
                  <a:pt x="149528" y="44312"/>
                  <a:pt x="149606" y="2286"/>
                </a:cubicBezTo>
                <a:lnTo>
                  <a:pt x="149606" y="0"/>
                </a:lnTo>
                <a:cubicBezTo>
                  <a:pt x="113600" y="2339"/>
                  <a:pt x="79447" y="16798"/>
                  <a:pt x="52705" y="41021"/>
                </a:cubicBezTo>
                <a:close/>
              </a:path>
            </a:pathLst>
          </a:custGeom>
          <a:solidFill>
            <a:srgbClr val="D14E2E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091F36A7-784E-4F10-8B9C-33B44C860027}"/>
              </a:ext>
            </a:extLst>
          </p:cNvPr>
          <p:cNvSpPr/>
          <p:nvPr/>
        </p:nvSpPr>
        <p:spPr>
          <a:xfrm>
            <a:off x="1362699" y="989474"/>
            <a:ext cx="193470" cy="166369"/>
          </a:xfrm>
          <a:custGeom>
            <a:avLst/>
            <a:gdLst>
              <a:gd name="connsiteX0" fmla="*/ 50 w 193470"/>
              <a:gd name="connsiteY0" fmla="*/ 122555 h 166369"/>
              <a:gd name="connsiteX1" fmla="*/ 50 w 193470"/>
              <a:gd name="connsiteY1" fmla="*/ 119380 h 166369"/>
              <a:gd name="connsiteX2" fmla="*/ 42341 w 193470"/>
              <a:gd name="connsiteY2" fmla="*/ 51435 h 166369"/>
              <a:gd name="connsiteX3" fmla="*/ 55041 w 193470"/>
              <a:gd name="connsiteY3" fmla="*/ 39878 h 166369"/>
              <a:gd name="connsiteX4" fmla="*/ 148767 w 193470"/>
              <a:gd name="connsiteY4" fmla="*/ 133477 h 166369"/>
              <a:gd name="connsiteX5" fmla="*/ 115747 w 193470"/>
              <a:gd name="connsiteY5" fmla="*/ 166370 h 166369"/>
              <a:gd name="connsiteX6" fmla="*/ 2082 w 193470"/>
              <a:gd name="connsiteY6" fmla="*/ 122555 h 166369"/>
              <a:gd name="connsiteX7" fmla="*/ 68630 w 193470"/>
              <a:gd name="connsiteY7" fmla="*/ 29972 h 166369"/>
              <a:gd name="connsiteX8" fmla="*/ 160578 w 193470"/>
              <a:gd name="connsiteY8" fmla="*/ 121920 h 166369"/>
              <a:gd name="connsiteX9" fmla="*/ 193471 w 193470"/>
              <a:gd name="connsiteY9" fmla="*/ 88900 h 166369"/>
              <a:gd name="connsiteX10" fmla="*/ 151434 w 193470"/>
              <a:gd name="connsiteY10" fmla="*/ 0 h 166369"/>
              <a:gd name="connsiteX11" fmla="*/ 68630 w 193470"/>
              <a:gd name="connsiteY11" fmla="*/ 29972 h 166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3470" h="166369">
                <a:moveTo>
                  <a:pt x="50" y="122555"/>
                </a:moveTo>
                <a:cubicBezTo>
                  <a:pt x="-17" y="121498"/>
                  <a:pt x="-17" y="120437"/>
                  <a:pt x="50" y="119380"/>
                </a:cubicBezTo>
                <a:cubicBezTo>
                  <a:pt x="8697" y="93763"/>
                  <a:pt x="23174" y="70504"/>
                  <a:pt x="42341" y="51435"/>
                </a:cubicBezTo>
                <a:cubicBezTo>
                  <a:pt x="46405" y="47371"/>
                  <a:pt x="50723" y="43434"/>
                  <a:pt x="55041" y="39878"/>
                </a:cubicBezTo>
                <a:lnTo>
                  <a:pt x="148767" y="133477"/>
                </a:lnTo>
                <a:lnTo>
                  <a:pt x="115747" y="166370"/>
                </a:lnTo>
                <a:cubicBezTo>
                  <a:pt x="84647" y="138103"/>
                  <a:pt x="44108" y="122477"/>
                  <a:pt x="2082" y="122555"/>
                </a:cubicBezTo>
                <a:close/>
                <a:moveTo>
                  <a:pt x="68630" y="29972"/>
                </a:moveTo>
                <a:lnTo>
                  <a:pt x="160578" y="121920"/>
                </a:lnTo>
                <a:lnTo>
                  <a:pt x="193471" y="88900"/>
                </a:lnTo>
                <a:cubicBezTo>
                  <a:pt x="170906" y="64122"/>
                  <a:pt x="156267" y="33163"/>
                  <a:pt x="151434" y="0"/>
                </a:cubicBezTo>
                <a:cubicBezTo>
                  <a:pt x="121730" y="2775"/>
                  <a:pt x="93228" y="13092"/>
                  <a:pt x="68630" y="29972"/>
                </a:cubicBezTo>
                <a:close/>
              </a:path>
            </a:pathLst>
          </a:custGeom>
          <a:solidFill>
            <a:srgbClr val="E06931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1D4EFA86-95B7-4FD0-B7F7-C8E975C69833}"/>
              </a:ext>
            </a:extLst>
          </p:cNvPr>
          <p:cNvSpPr/>
          <p:nvPr/>
        </p:nvSpPr>
        <p:spPr>
          <a:xfrm>
            <a:off x="1362367" y="1128412"/>
            <a:ext cx="104266" cy="102361"/>
          </a:xfrm>
          <a:custGeom>
            <a:avLst/>
            <a:gdLst>
              <a:gd name="connsiteX0" fmla="*/ 41402 w 104266"/>
              <a:gd name="connsiteY0" fmla="*/ 102362 h 102361"/>
              <a:gd name="connsiteX1" fmla="*/ 0 w 104266"/>
              <a:gd name="connsiteY1" fmla="*/ 0 h 102361"/>
              <a:gd name="connsiteX2" fmla="*/ 2667 w 104266"/>
              <a:gd name="connsiteY2" fmla="*/ 0 h 102361"/>
              <a:gd name="connsiteX3" fmla="*/ 104267 w 104266"/>
              <a:gd name="connsiteY3" fmla="*/ 39116 h 102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4266" h="102361">
                <a:moveTo>
                  <a:pt x="41402" y="102362"/>
                </a:moveTo>
                <a:cubicBezTo>
                  <a:pt x="15932" y="74210"/>
                  <a:pt x="1263" y="37943"/>
                  <a:pt x="0" y="0"/>
                </a:cubicBezTo>
                <a:lnTo>
                  <a:pt x="2667" y="0"/>
                </a:lnTo>
                <a:cubicBezTo>
                  <a:pt x="40194" y="85"/>
                  <a:pt x="76371" y="14013"/>
                  <a:pt x="104267" y="39116"/>
                </a:cubicBezTo>
                <a:close/>
              </a:path>
            </a:pathLst>
          </a:custGeom>
          <a:solidFill>
            <a:srgbClr val="FFFFF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96632B02-5D97-4F75-ACD0-423331A766BF}"/>
              </a:ext>
            </a:extLst>
          </p:cNvPr>
          <p:cNvSpPr/>
          <p:nvPr/>
        </p:nvSpPr>
        <p:spPr>
          <a:xfrm>
            <a:off x="1490384" y="1090058"/>
            <a:ext cx="193420" cy="193420"/>
          </a:xfrm>
          <a:custGeom>
            <a:avLst/>
            <a:gdLst>
              <a:gd name="connsiteX0" fmla="*/ 193421 w 193420"/>
              <a:gd name="connsiteY0" fmla="*/ 43815 h 193420"/>
              <a:gd name="connsiteX1" fmla="*/ 152400 w 193420"/>
              <a:gd name="connsiteY1" fmla="*/ 140716 h 193420"/>
              <a:gd name="connsiteX2" fmla="*/ 44450 w 193420"/>
              <a:gd name="connsiteY2" fmla="*/ 32893 h 193420"/>
              <a:gd name="connsiteX3" fmla="*/ 77470 w 193420"/>
              <a:gd name="connsiteY3" fmla="*/ 0 h 193420"/>
              <a:gd name="connsiteX4" fmla="*/ 191135 w 193420"/>
              <a:gd name="connsiteY4" fmla="*/ 43815 h 193420"/>
              <a:gd name="connsiteX5" fmla="*/ 140716 w 193420"/>
              <a:gd name="connsiteY5" fmla="*/ 152400 h 193420"/>
              <a:gd name="connsiteX6" fmla="*/ 32893 w 193420"/>
              <a:gd name="connsiteY6" fmla="*/ 44450 h 193420"/>
              <a:gd name="connsiteX7" fmla="*/ 0 w 193420"/>
              <a:gd name="connsiteY7" fmla="*/ 77470 h 193420"/>
              <a:gd name="connsiteX8" fmla="*/ 43815 w 193420"/>
              <a:gd name="connsiteY8" fmla="*/ 191135 h 193420"/>
              <a:gd name="connsiteX9" fmla="*/ 43815 w 193420"/>
              <a:gd name="connsiteY9" fmla="*/ 193421 h 193420"/>
              <a:gd name="connsiteX10" fmla="*/ 140716 w 193420"/>
              <a:gd name="connsiteY10" fmla="*/ 152400 h 193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93420" h="193420">
                <a:moveTo>
                  <a:pt x="193421" y="43815"/>
                </a:moveTo>
                <a:cubicBezTo>
                  <a:pt x="191081" y="79821"/>
                  <a:pt x="176623" y="113974"/>
                  <a:pt x="152400" y="140716"/>
                </a:cubicBezTo>
                <a:lnTo>
                  <a:pt x="44450" y="32893"/>
                </a:lnTo>
                <a:lnTo>
                  <a:pt x="77470" y="0"/>
                </a:lnTo>
                <a:cubicBezTo>
                  <a:pt x="108570" y="28266"/>
                  <a:pt x="149109" y="43893"/>
                  <a:pt x="191135" y="43815"/>
                </a:cubicBezTo>
                <a:close/>
                <a:moveTo>
                  <a:pt x="140716" y="152400"/>
                </a:moveTo>
                <a:lnTo>
                  <a:pt x="32893" y="44450"/>
                </a:lnTo>
                <a:lnTo>
                  <a:pt x="0" y="77470"/>
                </a:lnTo>
                <a:cubicBezTo>
                  <a:pt x="28266" y="108570"/>
                  <a:pt x="43893" y="149109"/>
                  <a:pt x="43815" y="191135"/>
                </a:cubicBezTo>
                <a:lnTo>
                  <a:pt x="43815" y="193421"/>
                </a:lnTo>
                <a:cubicBezTo>
                  <a:pt x="79821" y="191082"/>
                  <a:pt x="113974" y="176623"/>
                  <a:pt x="140716" y="152400"/>
                </a:cubicBezTo>
                <a:close/>
              </a:path>
            </a:pathLst>
          </a:custGeom>
          <a:solidFill>
            <a:srgbClr val="E06931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A6237298-3A5D-4637-9C98-517A66EB8B25}"/>
              </a:ext>
            </a:extLst>
          </p:cNvPr>
          <p:cNvSpPr/>
          <p:nvPr/>
        </p:nvSpPr>
        <p:spPr>
          <a:xfrm>
            <a:off x="1490384" y="1090058"/>
            <a:ext cx="193471" cy="162559"/>
          </a:xfrm>
          <a:custGeom>
            <a:avLst/>
            <a:gdLst>
              <a:gd name="connsiteX0" fmla="*/ 193421 w 193471"/>
              <a:gd name="connsiteY0" fmla="*/ 43815 h 162559"/>
              <a:gd name="connsiteX1" fmla="*/ 193421 w 193471"/>
              <a:gd name="connsiteY1" fmla="*/ 45847 h 162559"/>
              <a:gd name="connsiteX2" fmla="*/ 151892 w 193471"/>
              <a:gd name="connsiteY2" fmla="*/ 111379 h 162559"/>
              <a:gd name="connsiteX3" fmla="*/ 136652 w 193471"/>
              <a:gd name="connsiteY3" fmla="*/ 124968 h 162559"/>
              <a:gd name="connsiteX4" fmla="*/ 44704 w 193471"/>
              <a:gd name="connsiteY4" fmla="*/ 32893 h 162559"/>
              <a:gd name="connsiteX5" fmla="*/ 77724 w 193471"/>
              <a:gd name="connsiteY5" fmla="*/ 0 h 162559"/>
              <a:gd name="connsiteX6" fmla="*/ 191389 w 193471"/>
              <a:gd name="connsiteY6" fmla="*/ 43815 h 162559"/>
              <a:gd name="connsiteX7" fmla="*/ 123063 w 193471"/>
              <a:gd name="connsiteY7" fmla="*/ 134620 h 162559"/>
              <a:gd name="connsiteX8" fmla="*/ 32893 w 193471"/>
              <a:gd name="connsiteY8" fmla="*/ 44450 h 162559"/>
              <a:gd name="connsiteX9" fmla="*/ 0 w 193471"/>
              <a:gd name="connsiteY9" fmla="*/ 77470 h 162559"/>
              <a:gd name="connsiteX10" fmla="*/ 41402 w 193471"/>
              <a:gd name="connsiteY10" fmla="*/ 162560 h 162559"/>
              <a:gd name="connsiteX11" fmla="*/ 123063 w 193471"/>
              <a:gd name="connsiteY11" fmla="*/ 134620 h 162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3471" h="162559">
                <a:moveTo>
                  <a:pt x="193421" y="43815"/>
                </a:moveTo>
                <a:cubicBezTo>
                  <a:pt x="193488" y="44491"/>
                  <a:pt x="193488" y="45171"/>
                  <a:pt x="193421" y="45847"/>
                </a:cubicBezTo>
                <a:cubicBezTo>
                  <a:pt x="184620" y="70506"/>
                  <a:pt x="170433" y="92893"/>
                  <a:pt x="151892" y="111379"/>
                </a:cubicBezTo>
                <a:cubicBezTo>
                  <a:pt x="147087" y="116208"/>
                  <a:pt x="141998" y="120745"/>
                  <a:pt x="136652" y="124968"/>
                </a:cubicBezTo>
                <a:lnTo>
                  <a:pt x="44704" y="32893"/>
                </a:lnTo>
                <a:lnTo>
                  <a:pt x="77724" y="0"/>
                </a:lnTo>
                <a:cubicBezTo>
                  <a:pt x="108824" y="28266"/>
                  <a:pt x="149363" y="43893"/>
                  <a:pt x="191389" y="43815"/>
                </a:cubicBezTo>
                <a:close/>
                <a:moveTo>
                  <a:pt x="123063" y="134620"/>
                </a:moveTo>
                <a:lnTo>
                  <a:pt x="32893" y="44450"/>
                </a:lnTo>
                <a:lnTo>
                  <a:pt x="0" y="77470"/>
                </a:lnTo>
                <a:cubicBezTo>
                  <a:pt x="21673" y="101277"/>
                  <a:pt x="36045" y="130814"/>
                  <a:pt x="41402" y="162560"/>
                </a:cubicBezTo>
                <a:cubicBezTo>
                  <a:pt x="70516" y="160152"/>
                  <a:pt x="98576" y="150551"/>
                  <a:pt x="123063" y="134620"/>
                </a:cubicBezTo>
                <a:close/>
              </a:path>
            </a:pathLst>
          </a:custGeom>
          <a:solidFill>
            <a:srgbClr val="D14E2E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2285BD4A-F745-4A42-9EEF-0753CB7DC47B}"/>
              </a:ext>
            </a:extLst>
          </p:cNvPr>
          <p:cNvSpPr/>
          <p:nvPr/>
        </p:nvSpPr>
        <p:spPr>
          <a:xfrm>
            <a:off x="1579918" y="1015127"/>
            <a:ext cx="104267" cy="102362"/>
          </a:xfrm>
          <a:custGeom>
            <a:avLst/>
            <a:gdLst>
              <a:gd name="connsiteX0" fmla="*/ 62865 w 104267"/>
              <a:gd name="connsiteY0" fmla="*/ 0 h 102362"/>
              <a:gd name="connsiteX1" fmla="*/ 104267 w 104267"/>
              <a:gd name="connsiteY1" fmla="*/ 102362 h 102362"/>
              <a:gd name="connsiteX2" fmla="*/ 101600 w 104267"/>
              <a:gd name="connsiteY2" fmla="*/ 102362 h 102362"/>
              <a:gd name="connsiteX3" fmla="*/ 0 w 104267"/>
              <a:gd name="connsiteY3" fmla="*/ 63246 h 102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4267" h="102362">
                <a:moveTo>
                  <a:pt x="62865" y="0"/>
                </a:moveTo>
                <a:cubicBezTo>
                  <a:pt x="88336" y="28152"/>
                  <a:pt x="103005" y="64419"/>
                  <a:pt x="104267" y="102362"/>
                </a:cubicBezTo>
                <a:lnTo>
                  <a:pt x="101600" y="102362"/>
                </a:lnTo>
                <a:cubicBezTo>
                  <a:pt x="64072" y="102277"/>
                  <a:pt x="27896" y="88349"/>
                  <a:pt x="0" y="63246"/>
                </a:cubicBezTo>
                <a:close/>
              </a:path>
            </a:pathLst>
          </a:custGeom>
          <a:solidFill>
            <a:srgbClr val="FFFFF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237BA94D-DD24-4E0D-91CE-461D4B414AA1}"/>
              </a:ext>
            </a:extLst>
          </p:cNvPr>
          <p:cNvSpPr/>
          <p:nvPr/>
        </p:nvSpPr>
        <p:spPr>
          <a:xfrm>
            <a:off x="1528484" y="962423"/>
            <a:ext cx="102615" cy="104901"/>
          </a:xfrm>
          <a:custGeom>
            <a:avLst/>
            <a:gdLst>
              <a:gd name="connsiteX0" fmla="*/ 254 w 102615"/>
              <a:gd name="connsiteY0" fmla="*/ 0 h 104901"/>
              <a:gd name="connsiteX1" fmla="*/ 102616 w 102615"/>
              <a:gd name="connsiteY1" fmla="*/ 41402 h 104901"/>
              <a:gd name="connsiteX2" fmla="*/ 39116 w 102615"/>
              <a:gd name="connsiteY2" fmla="*/ 104902 h 104901"/>
              <a:gd name="connsiteX3" fmla="*/ 0 w 102615"/>
              <a:gd name="connsiteY3" fmla="*/ 3302 h 104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2615" h="104901">
                <a:moveTo>
                  <a:pt x="254" y="0"/>
                </a:moveTo>
                <a:cubicBezTo>
                  <a:pt x="38197" y="1263"/>
                  <a:pt x="74464" y="15932"/>
                  <a:pt x="102616" y="41402"/>
                </a:cubicBezTo>
                <a:lnTo>
                  <a:pt x="39116" y="104902"/>
                </a:lnTo>
                <a:cubicBezTo>
                  <a:pt x="14013" y="77006"/>
                  <a:pt x="84" y="40829"/>
                  <a:pt x="0" y="3302"/>
                </a:cubicBezTo>
                <a:close/>
              </a:path>
            </a:pathLst>
          </a:custGeom>
          <a:solidFill>
            <a:srgbClr val="FFFFF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27D0741C-733E-4B47-8E89-F58D49124163}"/>
              </a:ext>
            </a:extLst>
          </p:cNvPr>
          <p:cNvSpPr/>
          <p:nvPr/>
        </p:nvSpPr>
        <p:spPr>
          <a:xfrm>
            <a:off x="1415454" y="1178958"/>
            <a:ext cx="102615" cy="104901"/>
          </a:xfrm>
          <a:custGeom>
            <a:avLst/>
            <a:gdLst>
              <a:gd name="connsiteX0" fmla="*/ 102362 w 102615"/>
              <a:gd name="connsiteY0" fmla="*/ 104902 h 104901"/>
              <a:gd name="connsiteX1" fmla="*/ 0 w 102615"/>
              <a:gd name="connsiteY1" fmla="*/ 63500 h 104901"/>
              <a:gd name="connsiteX2" fmla="*/ 63500 w 102615"/>
              <a:gd name="connsiteY2" fmla="*/ 0 h 104901"/>
              <a:gd name="connsiteX3" fmla="*/ 102615 w 102615"/>
              <a:gd name="connsiteY3" fmla="*/ 101600 h 104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2615" h="104901">
                <a:moveTo>
                  <a:pt x="102362" y="104902"/>
                </a:moveTo>
                <a:cubicBezTo>
                  <a:pt x="64419" y="103639"/>
                  <a:pt x="28151" y="88970"/>
                  <a:pt x="0" y="63500"/>
                </a:cubicBezTo>
                <a:lnTo>
                  <a:pt x="63500" y="0"/>
                </a:lnTo>
                <a:cubicBezTo>
                  <a:pt x="88603" y="27896"/>
                  <a:pt x="102531" y="64072"/>
                  <a:pt x="102615" y="101600"/>
                </a:cubicBezTo>
                <a:close/>
              </a:path>
            </a:pathLst>
          </a:custGeom>
          <a:solidFill>
            <a:srgbClr val="FFFFF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8D111C32-96C5-4385-84FB-D857C798B476}"/>
              </a:ext>
            </a:extLst>
          </p:cNvPr>
          <p:cNvSpPr/>
          <p:nvPr/>
        </p:nvSpPr>
        <p:spPr>
          <a:xfrm>
            <a:off x="1744257" y="961915"/>
            <a:ext cx="1651" cy="3809"/>
          </a:xfrm>
          <a:custGeom>
            <a:avLst/>
            <a:gdLst>
              <a:gd name="connsiteX0" fmla="*/ 1651 w 1651"/>
              <a:gd name="connsiteY0" fmla="*/ 3810 h 3809"/>
              <a:gd name="connsiteX1" fmla="*/ 0 w 1651"/>
              <a:gd name="connsiteY1" fmla="*/ 0 h 3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651" h="3809">
                <a:moveTo>
                  <a:pt x="1651" y="3810"/>
                </a:moveTo>
                <a:lnTo>
                  <a:pt x="0" y="0"/>
                </a:lnTo>
                <a:close/>
              </a:path>
            </a:pathLst>
          </a:custGeom>
          <a:solidFill>
            <a:srgbClr val="9E2024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D4265ABD-56D9-4669-BF08-2950B88D0A5D}"/>
              </a:ext>
            </a:extLst>
          </p:cNvPr>
          <p:cNvSpPr/>
          <p:nvPr/>
        </p:nvSpPr>
        <p:spPr>
          <a:xfrm>
            <a:off x="1579665" y="1289521"/>
            <a:ext cx="205994" cy="119688"/>
          </a:xfrm>
          <a:custGeom>
            <a:avLst/>
            <a:gdLst>
              <a:gd name="connsiteX0" fmla="*/ 205994 w 205994"/>
              <a:gd name="connsiteY0" fmla="*/ 119688 h 119688"/>
              <a:gd name="connsiteX1" fmla="*/ 201930 w 205994"/>
              <a:gd name="connsiteY1" fmla="*/ 119688 h 119688"/>
              <a:gd name="connsiteX2" fmla="*/ 167259 w 205994"/>
              <a:gd name="connsiteY2" fmla="*/ 77651 h 119688"/>
              <a:gd name="connsiteX3" fmla="*/ 121412 w 205994"/>
              <a:gd name="connsiteY3" fmla="*/ 67491 h 119688"/>
              <a:gd name="connsiteX4" fmla="*/ 127889 w 205994"/>
              <a:gd name="connsiteY4" fmla="*/ 46282 h 119688"/>
              <a:gd name="connsiteX5" fmla="*/ 122936 w 205994"/>
              <a:gd name="connsiteY5" fmla="*/ 28502 h 119688"/>
              <a:gd name="connsiteX6" fmla="*/ 88900 w 205994"/>
              <a:gd name="connsiteY6" fmla="*/ 17072 h 119688"/>
              <a:gd name="connsiteX7" fmla="*/ 0 w 205994"/>
              <a:gd name="connsiteY7" fmla="*/ 43996 h 119688"/>
              <a:gd name="connsiteX8" fmla="*/ 86741 w 205994"/>
              <a:gd name="connsiteY8" fmla="*/ 54 h 119688"/>
              <a:gd name="connsiteX9" fmla="*/ 157099 w 205994"/>
              <a:gd name="connsiteY9" fmla="*/ 47425 h 119688"/>
              <a:gd name="connsiteX10" fmla="*/ 205994 w 205994"/>
              <a:gd name="connsiteY10" fmla="*/ 119688 h 119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5994" h="119688">
                <a:moveTo>
                  <a:pt x="205994" y="119688"/>
                </a:moveTo>
                <a:lnTo>
                  <a:pt x="201930" y="119688"/>
                </a:lnTo>
                <a:cubicBezTo>
                  <a:pt x="195554" y="102104"/>
                  <a:pt x="183309" y="87256"/>
                  <a:pt x="167259" y="77651"/>
                </a:cubicBezTo>
                <a:cubicBezTo>
                  <a:pt x="153339" y="69747"/>
                  <a:pt x="137367" y="66208"/>
                  <a:pt x="121412" y="67491"/>
                </a:cubicBezTo>
                <a:cubicBezTo>
                  <a:pt x="125626" y="61220"/>
                  <a:pt x="127881" y="53837"/>
                  <a:pt x="127889" y="46282"/>
                </a:cubicBezTo>
                <a:cubicBezTo>
                  <a:pt x="128027" y="39996"/>
                  <a:pt x="126304" y="33810"/>
                  <a:pt x="122936" y="28502"/>
                </a:cubicBezTo>
                <a:cubicBezTo>
                  <a:pt x="121412" y="26343"/>
                  <a:pt x="114427" y="17453"/>
                  <a:pt x="88900" y="17072"/>
                </a:cubicBezTo>
                <a:cubicBezTo>
                  <a:pt x="57475" y="18435"/>
                  <a:pt x="26901" y="27695"/>
                  <a:pt x="0" y="43996"/>
                </a:cubicBezTo>
                <a:cubicBezTo>
                  <a:pt x="27686" y="17834"/>
                  <a:pt x="86741" y="54"/>
                  <a:pt x="86741" y="54"/>
                </a:cubicBezTo>
                <a:cubicBezTo>
                  <a:pt x="150241" y="-1851"/>
                  <a:pt x="157099" y="47425"/>
                  <a:pt x="157099" y="47425"/>
                </a:cubicBezTo>
                <a:cubicBezTo>
                  <a:pt x="186167" y="59829"/>
                  <a:pt x="205290" y="88092"/>
                  <a:pt x="205994" y="119688"/>
                </a:cubicBezTo>
                <a:close/>
              </a:path>
            </a:pathLst>
          </a:custGeom>
          <a:solidFill>
            <a:srgbClr val="D14E2E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BFCC6237-B0F1-4B5D-BE49-A45C1E8E9D4C}"/>
              </a:ext>
            </a:extLst>
          </p:cNvPr>
          <p:cNvSpPr/>
          <p:nvPr/>
        </p:nvSpPr>
        <p:spPr>
          <a:xfrm>
            <a:off x="1366940" y="1245633"/>
            <a:ext cx="468757" cy="246633"/>
          </a:xfrm>
          <a:custGeom>
            <a:avLst/>
            <a:gdLst>
              <a:gd name="connsiteX0" fmla="*/ 468757 w 468757"/>
              <a:gd name="connsiteY0" fmla="*/ 161290 h 246633"/>
              <a:gd name="connsiteX1" fmla="*/ 441960 w 468757"/>
              <a:gd name="connsiteY1" fmla="*/ 162179 h 246633"/>
              <a:gd name="connsiteX2" fmla="*/ 441960 w 468757"/>
              <a:gd name="connsiteY2" fmla="*/ 162179 h 246633"/>
              <a:gd name="connsiteX3" fmla="*/ 441960 w 468757"/>
              <a:gd name="connsiteY3" fmla="*/ 161290 h 246633"/>
              <a:gd name="connsiteX4" fmla="*/ 441960 w 468757"/>
              <a:gd name="connsiteY4" fmla="*/ 159512 h 246633"/>
              <a:gd name="connsiteX5" fmla="*/ 441960 w 468757"/>
              <a:gd name="connsiteY5" fmla="*/ 156083 h 246633"/>
              <a:gd name="connsiteX6" fmla="*/ 441960 w 468757"/>
              <a:gd name="connsiteY6" fmla="*/ 156083 h 246633"/>
              <a:gd name="connsiteX7" fmla="*/ 441325 w 468757"/>
              <a:gd name="connsiteY7" fmla="*/ 152527 h 246633"/>
              <a:gd name="connsiteX8" fmla="*/ 438912 w 468757"/>
              <a:gd name="connsiteY8" fmla="*/ 142875 h 246633"/>
              <a:gd name="connsiteX9" fmla="*/ 437134 w 468757"/>
              <a:gd name="connsiteY9" fmla="*/ 137033 h 246633"/>
              <a:gd name="connsiteX10" fmla="*/ 436372 w 468757"/>
              <a:gd name="connsiteY10" fmla="*/ 134874 h 246633"/>
              <a:gd name="connsiteX11" fmla="*/ 431546 w 468757"/>
              <a:gd name="connsiteY11" fmla="*/ 123317 h 246633"/>
              <a:gd name="connsiteX12" fmla="*/ 431546 w 468757"/>
              <a:gd name="connsiteY12" fmla="*/ 123317 h 246633"/>
              <a:gd name="connsiteX13" fmla="*/ 428498 w 468757"/>
              <a:gd name="connsiteY13" fmla="*/ 117729 h 246633"/>
              <a:gd name="connsiteX14" fmla="*/ 423672 w 468757"/>
              <a:gd name="connsiteY14" fmla="*/ 110363 h 246633"/>
              <a:gd name="connsiteX15" fmla="*/ 423672 w 468757"/>
              <a:gd name="connsiteY15" fmla="*/ 110363 h 246633"/>
              <a:gd name="connsiteX16" fmla="*/ 416306 w 468757"/>
              <a:gd name="connsiteY16" fmla="*/ 101981 h 246633"/>
              <a:gd name="connsiteX17" fmla="*/ 413004 w 468757"/>
              <a:gd name="connsiteY17" fmla="*/ 98933 h 246633"/>
              <a:gd name="connsiteX18" fmla="*/ 381889 w 468757"/>
              <a:gd name="connsiteY18" fmla="*/ 83185 h 246633"/>
              <a:gd name="connsiteX19" fmla="*/ 302260 w 468757"/>
              <a:gd name="connsiteY19" fmla="*/ 35941 h 246633"/>
              <a:gd name="connsiteX20" fmla="*/ 169164 w 468757"/>
              <a:gd name="connsiteY20" fmla="*/ 120777 h 246633"/>
              <a:gd name="connsiteX21" fmla="*/ 169164 w 468757"/>
              <a:gd name="connsiteY21" fmla="*/ 121666 h 246633"/>
              <a:gd name="connsiteX22" fmla="*/ 162052 w 468757"/>
              <a:gd name="connsiteY22" fmla="*/ 136017 h 246633"/>
              <a:gd name="connsiteX23" fmla="*/ 162052 w 468757"/>
              <a:gd name="connsiteY23" fmla="*/ 136017 h 246633"/>
              <a:gd name="connsiteX24" fmla="*/ 128016 w 468757"/>
              <a:gd name="connsiteY24" fmla="*/ 206502 h 246633"/>
              <a:gd name="connsiteX25" fmla="*/ 0 w 468757"/>
              <a:gd name="connsiteY25" fmla="*/ 246634 h 246633"/>
              <a:gd name="connsiteX26" fmla="*/ 76200 w 468757"/>
              <a:gd name="connsiteY26" fmla="*/ 120650 h 246633"/>
              <a:gd name="connsiteX27" fmla="*/ 77470 w 468757"/>
              <a:gd name="connsiteY27" fmla="*/ 119380 h 246633"/>
              <a:gd name="connsiteX28" fmla="*/ 87757 w 468757"/>
              <a:gd name="connsiteY28" fmla="*/ 110109 h 246633"/>
              <a:gd name="connsiteX29" fmla="*/ 134747 w 468757"/>
              <a:gd name="connsiteY29" fmla="*/ 81534 h 246633"/>
              <a:gd name="connsiteX30" fmla="*/ 188468 w 468757"/>
              <a:gd name="connsiteY30" fmla="*/ 51562 h 246633"/>
              <a:gd name="connsiteX31" fmla="*/ 194056 w 468757"/>
              <a:gd name="connsiteY31" fmla="*/ 50546 h 246633"/>
              <a:gd name="connsiteX32" fmla="*/ 200406 w 468757"/>
              <a:gd name="connsiteY32" fmla="*/ 49149 h 246633"/>
              <a:gd name="connsiteX33" fmla="*/ 204216 w 468757"/>
              <a:gd name="connsiteY33" fmla="*/ 48133 h 246633"/>
              <a:gd name="connsiteX34" fmla="*/ 206248 w 468757"/>
              <a:gd name="connsiteY34" fmla="*/ 46990 h 246633"/>
              <a:gd name="connsiteX35" fmla="*/ 211201 w 468757"/>
              <a:gd name="connsiteY35" fmla="*/ 45466 h 246633"/>
              <a:gd name="connsiteX36" fmla="*/ 214884 w 468757"/>
              <a:gd name="connsiteY36" fmla="*/ 44196 h 246633"/>
              <a:gd name="connsiteX37" fmla="*/ 218948 w 468757"/>
              <a:gd name="connsiteY37" fmla="*/ 42672 h 246633"/>
              <a:gd name="connsiteX38" fmla="*/ 223012 w 468757"/>
              <a:gd name="connsiteY38" fmla="*/ 41148 h 246633"/>
              <a:gd name="connsiteX39" fmla="*/ 226949 w 468757"/>
              <a:gd name="connsiteY39" fmla="*/ 39497 h 246633"/>
              <a:gd name="connsiteX40" fmla="*/ 230886 w 468757"/>
              <a:gd name="connsiteY40" fmla="*/ 37719 h 246633"/>
              <a:gd name="connsiteX41" fmla="*/ 234823 w 468757"/>
              <a:gd name="connsiteY41" fmla="*/ 35814 h 246633"/>
              <a:gd name="connsiteX42" fmla="*/ 238633 w 468757"/>
              <a:gd name="connsiteY42" fmla="*/ 33909 h 246633"/>
              <a:gd name="connsiteX43" fmla="*/ 242570 w 468757"/>
              <a:gd name="connsiteY43" fmla="*/ 31750 h 246633"/>
              <a:gd name="connsiteX44" fmla="*/ 246253 w 468757"/>
              <a:gd name="connsiteY44" fmla="*/ 29591 h 246633"/>
              <a:gd name="connsiteX45" fmla="*/ 250063 w 468757"/>
              <a:gd name="connsiteY45" fmla="*/ 27305 h 246633"/>
              <a:gd name="connsiteX46" fmla="*/ 253619 w 468757"/>
              <a:gd name="connsiteY46" fmla="*/ 25146 h 246633"/>
              <a:gd name="connsiteX47" fmla="*/ 253619 w 468757"/>
              <a:gd name="connsiteY47" fmla="*/ 25146 h 246633"/>
              <a:gd name="connsiteX48" fmla="*/ 260096 w 468757"/>
              <a:gd name="connsiteY48" fmla="*/ 20701 h 246633"/>
              <a:gd name="connsiteX49" fmla="*/ 260858 w 468757"/>
              <a:gd name="connsiteY49" fmla="*/ 20701 h 246633"/>
              <a:gd name="connsiteX50" fmla="*/ 264287 w 468757"/>
              <a:gd name="connsiteY50" fmla="*/ 18161 h 246633"/>
              <a:gd name="connsiteX51" fmla="*/ 267843 w 468757"/>
              <a:gd name="connsiteY51" fmla="*/ 15367 h 246633"/>
              <a:gd name="connsiteX52" fmla="*/ 270891 w 468757"/>
              <a:gd name="connsiteY52" fmla="*/ 12700 h 246633"/>
              <a:gd name="connsiteX53" fmla="*/ 271653 w 468757"/>
              <a:gd name="connsiteY53" fmla="*/ 12700 h 246633"/>
              <a:gd name="connsiteX54" fmla="*/ 274574 w 468757"/>
              <a:gd name="connsiteY54" fmla="*/ 10160 h 246633"/>
              <a:gd name="connsiteX55" fmla="*/ 277495 w 468757"/>
              <a:gd name="connsiteY55" fmla="*/ 7366 h 246633"/>
              <a:gd name="connsiteX56" fmla="*/ 281178 w 468757"/>
              <a:gd name="connsiteY56" fmla="*/ 3810 h 246633"/>
              <a:gd name="connsiteX57" fmla="*/ 283083 w 468757"/>
              <a:gd name="connsiteY57" fmla="*/ 1905 h 246633"/>
              <a:gd name="connsiteX58" fmla="*/ 284988 w 468757"/>
              <a:gd name="connsiteY58" fmla="*/ 0 h 246633"/>
              <a:gd name="connsiteX59" fmla="*/ 295656 w 468757"/>
              <a:gd name="connsiteY59" fmla="*/ 22225 h 246633"/>
              <a:gd name="connsiteX60" fmla="*/ 394716 w 468757"/>
              <a:gd name="connsiteY60" fmla="*/ 69342 h 246633"/>
              <a:gd name="connsiteX61" fmla="*/ 468757 w 468757"/>
              <a:gd name="connsiteY61" fmla="*/ 161290 h 246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468757" h="246633">
                <a:moveTo>
                  <a:pt x="468757" y="161290"/>
                </a:moveTo>
                <a:lnTo>
                  <a:pt x="441960" y="162179"/>
                </a:lnTo>
                <a:lnTo>
                  <a:pt x="441960" y="162179"/>
                </a:lnTo>
                <a:lnTo>
                  <a:pt x="441960" y="161290"/>
                </a:lnTo>
                <a:cubicBezTo>
                  <a:pt x="441960" y="161290"/>
                  <a:pt x="441960" y="160147"/>
                  <a:pt x="441960" y="159512"/>
                </a:cubicBezTo>
                <a:cubicBezTo>
                  <a:pt x="442020" y="158370"/>
                  <a:pt x="442020" y="157225"/>
                  <a:pt x="441960" y="156083"/>
                </a:cubicBezTo>
                <a:lnTo>
                  <a:pt x="441960" y="156083"/>
                </a:lnTo>
                <a:cubicBezTo>
                  <a:pt x="441810" y="154887"/>
                  <a:pt x="441598" y="153701"/>
                  <a:pt x="441325" y="152527"/>
                </a:cubicBezTo>
                <a:cubicBezTo>
                  <a:pt x="440701" y="149267"/>
                  <a:pt x="439896" y="146045"/>
                  <a:pt x="438912" y="142875"/>
                </a:cubicBezTo>
                <a:cubicBezTo>
                  <a:pt x="438912" y="140970"/>
                  <a:pt x="437769" y="138938"/>
                  <a:pt x="437134" y="137033"/>
                </a:cubicBezTo>
                <a:lnTo>
                  <a:pt x="436372" y="134874"/>
                </a:lnTo>
                <a:cubicBezTo>
                  <a:pt x="434981" y="130934"/>
                  <a:pt x="433370" y="127076"/>
                  <a:pt x="431546" y="123317"/>
                </a:cubicBezTo>
                <a:lnTo>
                  <a:pt x="431546" y="123317"/>
                </a:lnTo>
                <a:cubicBezTo>
                  <a:pt x="430656" y="121388"/>
                  <a:pt x="429637" y="119522"/>
                  <a:pt x="428498" y="117729"/>
                </a:cubicBezTo>
                <a:cubicBezTo>
                  <a:pt x="426974" y="115189"/>
                  <a:pt x="425323" y="112776"/>
                  <a:pt x="423672" y="110363"/>
                </a:cubicBezTo>
                <a:lnTo>
                  <a:pt x="423672" y="110363"/>
                </a:lnTo>
                <a:cubicBezTo>
                  <a:pt x="421389" y="107422"/>
                  <a:pt x="418929" y="104623"/>
                  <a:pt x="416306" y="101981"/>
                </a:cubicBezTo>
                <a:cubicBezTo>
                  <a:pt x="415270" y="100897"/>
                  <a:pt x="414167" y="99879"/>
                  <a:pt x="413004" y="98933"/>
                </a:cubicBezTo>
                <a:cubicBezTo>
                  <a:pt x="404094" y="91192"/>
                  <a:pt x="393403" y="85781"/>
                  <a:pt x="381889" y="83185"/>
                </a:cubicBezTo>
                <a:cubicBezTo>
                  <a:pt x="381889" y="83185"/>
                  <a:pt x="371221" y="32385"/>
                  <a:pt x="302260" y="35941"/>
                </a:cubicBezTo>
                <a:cubicBezTo>
                  <a:pt x="288798" y="40767"/>
                  <a:pt x="192024" y="77089"/>
                  <a:pt x="169164" y="120777"/>
                </a:cubicBezTo>
                <a:cubicBezTo>
                  <a:pt x="169229" y="121070"/>
                  <a:pt x="169229" y="121373"/>
                  <a:pt x="169164" y="121666"/>
                </a:cubicBezTo>
                <a:lnTo>
                  <a:pt x="162052" y="136017"/>
                </a:lnTo>
                <a:lnTo>
                  <a:pt x="162052" y="136017"/>
                </a:lnTo>
                <a:cubicBezTo>
                  <a:pt x="151638" y="157226"/>
                  <a:pt x="139065" y="183515"/>
                  <a:pt x="128016" y="206502"/>
                </a:cubicBezTo>
                <a:cubicBezTo>
                  <a:pt x="84568" y="217267"/>
                  <a:pt x="41817" y="230669"/>
                  <a:pt x="0" y="246634"/>
                </a:cubicBezTo>
                <a:cubicBezTo>
                  <a:pt x="23749" y="199136"/>
                  <a:pt x="53467" y="145034"/>
                  <a:pt x="76200" y="120650"/>
                </a:cubicBezTo>
                <a:lnTo>
                  <a:pt x="77470" y="119380"/>
                </a:lnTo>
                <a:cubicBezTo>
                  <a:pt x="80592" y="115966"/>
                  <a:pt x="84037" y="112861"/>
                  <a:pt x="87757" y="110109"/>
                </a:cubicBezTo>
                <a:cubicBezTo>
                  <a:pt x="98298" y="102870"/>
                  <a:pt x="115062" y="92710"/>
                  <a:pt x="134747" y="81534"/>
                </a:cubicBezTo>
                <a:cubicBezTo>
                  <a:pt x="152146" y="71501"/>
                  <a:pt x="170815" y="61214"/>
                  <a:pt x="188468" y="51562"/>
                </a:cubicBezTo>
                <a:lnTo>
                  <a:pt x="194056" y="50546"/>
                </a:lnTo>
                <a:lnTo>
                  <a:pt x="200406" y="49149"/>
                </a:lnTo>
                <a:lnTo>
                  <a:pt x="204216" y="48133"/>
                </a:lnTo>
                <a:lnTo>
                  <a:pt x="206248" y="46990"/>
                </a:lnTo>
                <a:lnTo>
                  <a:pt x="211201" y="45466"/>
                </a:lnTo>
                <a:lnTo>
                  <a:pt x="214884" y="44196"/>
                </a:lnTo>
                <a:lnTo>
                  <a:pt x="218948" y="42672"/>
                </a:lnTo>
                <a:cubicBezTo>
                  <a:pt x="220345" y="42672"/>
                  <a:pt x="221615" y="41656"/>
                  <a:pt x="223012" y="41148"/>
                </a:cubicBezTo>
                <a:lnTo>
                  <a:pt x="226949" y="39497"/>
                </a:lnTo>
                <a:lnTo>
                  <a:pt x="230886" y="37719"/>
                </a:lnTo>
                <a:lnTo>
                  <a:pt x="234823" y="35814"/>
                </a:lnTo>
                <a:lnTo>
                  <a:pt x="238633" y="33909"/>
                </a:lnTo>
                <a:cubicBezTo>
                  <a:pt x="239985" y="33266"/>
                  <a:pt x="241300" y="32545"/>
                  <a:pt x="242570" y="31750"/>
                </a:cubicBezTo>
                <a:lnTo>
                  <a:pt x="246253" y="29591"/>
                </a:lnTo>
                <a:cubicBezTo>
                  <a:pt x="247577" y="28924"/>
                  <a:pt x="248851" y="28160"/>
                  <a:pt x="250063" y="27305"/>
                </a:cubicBezTo>
                <a:lnTo>
                  <a:pt x="253619" y="25146"/>
                </a:lnTo>
                <a:lnTo>
                  <a:pt x="253619" y="25146"/>
                </a:lnTo>
                <a:lnTo>
                  <a:pt x="260096" y="20701"/>
                </a:lnTo>
                <a:lnTo>
                  <a:pt x="260858" y="20701"/>
                </a:lnTo>
                <a:lnTo>
                  <a:pt x="264287" y="18161"/>
                </a:lnTo>
                <a:lnTo>
                  <a:pt x="267843" y="15367"/>
                </a:lnTo>
                <a:lnTo>
                  <a:pt x="270891" y="12700"/>
                </a:lnTo>
                <a:lnTo>
                  <a:pt x="271653" y="12700"/>
                </a:lnTo>
                <a:lnTo>
                  <a:pt x="274574" y="10160"/>
                </a:lnTo>
                <a:cubicBezTo>
                  <a:pt x="275609" y="9295"/>
                  <a:pt x="276584" y="8361"/>
                  <a:pt x="277495" y="7366"/>
                </a:cubicBezTo>
                <a:cubicBezTo>
                  <a:pt x="278784" y="6246"/>
                  <a:pt x="280014" y="5059"/>
                  <a:pt x="281178" y="3810"/>
                </a:cubicBezTo>
                <a:cubicBezTo>
                  <a:pt x="281940" y="3810"/>
                  <a:pt x="282448" y="2540"/>
                  <a:pt x="283083" y="1905"/>
                </a:cubicBezTo>
                <a:lnTo>
                  <a:pt x="284988" y="0"/>
                </a:lnTo>
                <a:lnTo>
                  <a:pt x="295656" y="22225"/>
                </a:lnTo>
                <a:cubicBezTo>
                  <a:pt x="335416" y="14658"/>
                  <a:pt x="375497" y="33722"/>
                  <a:pt x="394716" y="69342"/>
                </a:cubicBezTo>
                <a:cubicBezTo>
                  <a:pt x="432187" y="87020"/>
                  <a:pt x="459478" y="120911"/>
                  <a:pt x="468757" y="161290"/>
                </a:cubicBezTo>
                <a:close/>
              </a:path>
            </a:pathLst>
          </a:custGeom>
          <a:solidFill>
            <a:srgbClr val="1D1D1B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5B48C475-652A-43E1-BD10-7486ED40837F}"/>
              </a:ext>
            </a:extLst>
          </p:cNvPr>
          <p:cNvSpPr/>
          <p:nvPr/>
        </p:nvSpPr>
        <p:spPr>
          <a:xfrm>
            <a:off x="1878622" y="1386221"/>
            <a:ext cx="1149" cy="889"/>
          </a:xfrm>
          <a:custGeom>
            <a:avLst/>
            <a:gdLst>
              <a:gd name="connsiteX0" fmla="*/ 635 w 1149"/>
              <a:gd name="connsiteY0" fmla="*/ 0 h 889"/>
              <a:gd name="connsiteX1" fmla="*/ 0 w 1149"/>
              <a:gd name="connsiteY1" fmla="*/ 889 h 889"/>
              <a:gd name="connsiteX2" fmla="*/ 635 w 1149"/>
              <a:gd name="connsiteY2" fmla="*/ 0 h 8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49" h="889">
                <a:moveTo>
                  <a:pt x="635" y="0"/>
                </a:moveTo>
                <a:lnTo>
                  <a:pt x="0" y="889"/>
                </a:lnTo>
                <a:cubicBezTo>
                  <a:pt x="1016" y="381"/>
                  <a:pt x="1651" y="0"/>
                  <a:pt x="635" y="0"/>
                </a:cubicBezTo>
                <a:close/>
              </a:path>
            </a:pathLst>
          </a:custGeom>
          <a:solidFill>
            <a:srgbClr val="D14E2E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017CBF0C-2DA6-4010-B8E8-6D2CAEF66197}"/>
              </a:ext>
            </a:extLst>
          </p:cNvPr>
          <p:cNvSpPr/>
          <p:nvPr/>
        </p:nvSpPr>
        <p:spPr>
          <a:xfrm>
            <a:off x="1433488" y="934421"/>
            <a:ext cx="267334" cy="131252"/>
          </a:xfrm>
          <a:custGeom>
            <a:avLst/>
            <a:gdLst>
              <a:gd name="connsiteX0" fmla="*/ 267335 w 267334"/>
              <a:gd name="connsiteY0" fmla="*/ 128586 h 131252"/>
              <a:gd name="connsiteX1" fmla="*/ 129032 w 267334"/>
              <a:gd name="connsiteY1" fmla="*/ 2475 h 131252"/>
              <a:gd name="connsiteX2" fmla="*/ 0 w 267334"/>
              <a:gd name="connsiteY2" fmla="*/ 20762 h 131252"/>
              <a:gd name="connsiteX3" fmla="*/ 0 w 267334"/>
              <a:gd name="connsiteY3" fmla="*/ 20762 h 131252"/>
              <a:gd name="connsiteX4" fmla="*/ 5080 w 267334"/>
              <a:gd name="connsiteY4" fmla="*/ 33462 h 131252"/>
              <a:gd name="connsiteX5" fmla="*/ 245149 w 267334"/>
              <a:gd name="connsiteY5" fmla="*/ 104536 h 131252"/>
              <a:gd name="connsiteX6" fmla="*/ 256921 w 267334"/>
              <a:gd name="connsiteY6" fmla="*/ 131253 h 131252"/>
              <a:gd name="connsiteX7" fmla="*/ 267208 w 267334"/>
              <a:gd name="connsiteY7" fmla="*/ 128713 h 131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7334" h="131252">
                <a:moveTo>
                  <a:pt x="267335" y="128586"/>
                </a:moveTo>
                <a:cubicBezTo>
                  <a:pt x="253365" y="75754"/>
                  <a:pt x="218313" y="15937"/>
                  <a:pt x="129032" y="2475"/>
                </a:cubicBezTo>
                <a:cubicBezTo>
                  <a:pt x="85158" y="-4019"/>
                  <a:pt x="40342" y="2333"/>
                  <a:pt x="0" y="20762"/>
                </a:cubicBezTo>
                <a:lnTo>
                  <a:pt x="0" y="20762"/>
                </a:lnTo>
                <a:lnTo>
                  <a:pt x="5080" y="33462"/>
                </a:lnTo>
                <a:cubicBezTo>
                  <a:pt x="91000" y="-13204"/>
                  <a:pt x="198482" y="18617"/>
                  <a:pt x="245149" y="104536"/>
                </a:cubicBezTo>
                <a:cubicBezTo>
                  <a:pt x="249802" y="113103"/>
                  <a:pt x="253739" y="122038"/>
                  <a:pt x="256921" y="131253"/>
                </a:cubicBezTo>
                <a:lnTo>
                  <a:pt x="267208" y="128713"/>
                </a:lnTo>
                <a:close/>
              </a:path>
            </a:pathLst>
          </a:custGeom>
          <a:solidFill>
            <a:srgbClr val="1D1D1B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3ACAF8E1-3D44-42A4-956B-A86E0C63F83F}"/>
              </a:ext>
            </a:extLst>
          </p:cNvPr>
          <p:cNvSpPr/>
          <p:nvPr/>
        </p:nvSpPr>
        <p:spPr>
          <a:xfrm>
            <a:off x="1647864" y="869585"/>
            <a:ext cx="46227" cy="47498"/>
          </a:xfrm>
          <a:custGeom>
            <a:avLst/>
            <a:gdLst>
              <a:gd name="connsiteX0" fmla="*/ 32512 w 46227"/>
              <a:gd name="connsiteY0" fmla="*/ 20066 h 47498"/>
              <a:gd name="connsiteX1" fmla="*/ 7112 w 46227"/>
              <a:gd name="connsiteY1" fmla="*/ 0 h 47498"/>
              <a:gd name="connsiteX2" fmla="*/ 0 w 46227"/>
              <a:gd name="connsiteY2" fmla="*/ 11176 h 47498"/>
              <a:gd name="connsiteX3" fmla="*/ 22606 w 46227"/>
              <a:gd name="connsiteY3" fmla="*/ 28448 h 47498"/>
              <a:gd name="connsiteX4" fmla="*/ 41275 w 46227"/>
              <a:gd name="connsiteY4" fmla="*/ 47498 h 47498"/>
              <a:gd name="connsiteX5" fmla="*/ 46228 w 46227"/>
              <a:gd name="connsiteY5" fmla="*/ 33528 h 47498"/>
              <a:gd name="connsiteX6" fmla="*/ 32512 w 46227"/>
              <a:gd name="connsiteY6" fmla="*/ 20066 h 47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6227" h="47498">
                <a:moveTo>
                  <a:pt x="32512" y="20066"/>
                </a:moveTo>
                <a:cubicBezTo>
                  <a:pt x="24587" y="12719"/>
                  <a:pt x="16094" y="6009"/>
                  <a:pt x="7112" y="0"/>
                </a:cubicBezTo>
                <a:lnTo>
                  <a:pt x="0" y="11176"/>
                </a:lnTo>
                <a:cubicBezTo>
                  <a:pt x="7912" y="16423"/>
                  <a:pt x="15465" y="22193"/>
                  <a:pt x="22606" y="28448"/>
                </a:cubicBezTo>
                <a:cubicBezTo>
                  <a:pt x="29178" y="34446"/>
                  <a:pt x="35411" y="40806"/>
                  <a:pt x="41275" y="47498"/>
                </a:cubicBezTo>
                <a:lnTo>
                  <a:pt x="46228" y="33528"/>
                </a:lnTo>
                <a:cubicBezTo>
                  <a:pt x="41783" y="29337"/>
                  <a:pt x="37338" y="24384"/>
                  <a:pt x="32512" y="20066"/>
                </a:cubicBezTo>
                <a:close/>
              </a:path>
            </a:pathLst>
          </a:custGeom>
          <a:solidFill>
            <a:srgbClr val="D14E2E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2877AA82-C4C3-41AA-B772-C4470C69AAD1}"/>
              </a:ext>
            </a:extLst>
          </p:cNvPr>
          <p:cNvSpPr/>
          <p:nvPr/>
        </p:nvSpPr>
        <p:spPr>
          <a:xfrm>
            <a:off x="1316393" y="831036"/>
            <a:ext cx="330453" cy="71188"/>
          </a:xfrm>
          <a:custGeom>
            <a:avLst/>
            <a:gdLst>
              <a:gd name="connsiteX0" fmla="*/ 0 w 330453"/>
              <a:gd name="connsiteY0" fmla="*/ 66870 h 71188"/>
              <a:gd name="connsiteX1" fmla="*/ 9906 w 330453"/>
              <a:gd name="connsiteY1" fmla="*/ 71188 h 71188"/>
              <a:gd name="connsiteX2" fmla="*/ 327406 w 330453"/>
              <a:gd name="connsiteY2" fmla="*/ 47058 h 71188"/>
              <a:gd name="connsiteX3" fmla="*/ 330454 w 330453"/>
              <a:gd name="connsiteY3" fmla="*/ 33596 h 71188"/>
              <a:gd name="connsiteX4" fmla="*/ 284861 w 330453"/>
              <a:gd name="connsiteY4" fmla="*/ 12768 h 71188"/>
              <a:gd name="connsiteX5" fmla="*/ 276352 w 330453"/>
              <a:gd name="connsiteY5" fmla="*/ 10101 h 71188"/>
              <a:gd name="connsiteX6" fmla="*/ 222631 w 330453"/>
              <a:gd name="connsiteY6" fmla="*/ 195 h 71188"/>
              <a:gd name="connsiteX7" fmla="*/ 209931 w 330453"/>
              <a:gd name="connsiteY7" fmla="*/ 195 h 71188"/>
              <a:gd name="connsiteX8" fmla="*/ 156845 w 330453"/>
              <a:gd name="connsiteY8" fmla="*/ 2989 h 71188"/>
              <a:gd name="connsiteX9" fmla="*/ 145542 w 330453"/>
              <a:gd name="connsiteY9" fmla="*/ 4767 h 71188"/>
              <a:gd name="connsiteX10" fmla="*/ 79629 w 330453"/>
              <a:gd name="connsiteY10" fmla="*/ 23436 h 71188"/>
              <a:gd name="connsiteX11" fmla="*/ 79629 w 330453"/>
              <a:gd name="connsiteY11" fmla="*/ 23436 h 71188"/>
              <a:gd name="connsiteX12" fmla="*/ 67564 w 330453"/>
              <a:gd name="connsiteY12" fmla="*/ 28516 h 71188"/>
              <a:gd name="connsiteX13" fmla="*/ 0 w 330453"/>
              <a:gd name="connsiteY13" fmla="*/ 66870 h 71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30453" h="71188">
                <a:moveTo>
                  <a:pt x="0" y="66870"/>
                </a:moveTo>
                <a:lnTo>
                  <a:pt x="9906" y="71188"/>
                </a:lnTo>
                <a:cubicBezTo>
                  <a:pt x="115570" y="-2091"/>
                  <a:pt x="242316" y="-7171"/>
                  <a:pt x="327406" y="47058"/>
                </a:cubicBezTo>
                <a:lnTo>
                  <a:pt x="330454" y="33596"/>
                </a:lnTo>
                <a:cubicBezTo>
                  <a:pt x="316066" y="25003"/>
                  <a:pt x="300776" y="18019"/>
                  <a:pt x="284861" y="12768"/>
                </a:cubicBezTo>
                <a:lnTo>
                  <a:pt x="276352" y="10101"/>
                </a:lnTo>
                <a:cubicBezTo>
                  <a:pt x="258833" y="4964"/>
                  <a:pt x="240831" y="1644"/>
                  <a:pt x="222631" y="195"/>
                </a:cubicBezTo>
                <a:lnTo>
                  <a:pt x="209931" y="195"/>
                </a:lnTo>
                <a:cubicBezTo>
                  <a:pt x="192188" y="-445"/>
                  <a:pt x="174423" y="490"/>
                  <a:pt x="156845" y="2989"/>
                </a:cubicBezTo>
                <a:lnTo>
                  <a:pt x="145542" y="4767"/>
                </a:lnTo>
                <a:cubicBezTo>
                  <a:pt x="122991" y="8723"/>
                  <a:pt x="100905" y="14979"/>
                  <a:pt x="79629" y="23436"/>
                </a:cubicBezTo>
                <a:lnTo>
                  <a:pt x="79629" y="23436"/>
                </a:lnTo>
                <a:lnTo>
                  <a:pt x="67564" y="28516"/>
                </a:lnTo>
                <a:cubicBezTo>
                  <a:pt x="43773" y="38923"/>
                  <a:pt x="21130" y="51776"/>
                  <a:pt x="0" y="66870"/>
                </a:cubicBezTo>
                <a:close/>
              </a:path>
            </a:pathLst>
          </a:custGeom>
          <a:solidFill>
            <a:srgbClr val="D14E2E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0B5A21E1-46C8-4BE6-A03C-E26AB73647CA}"/>
              </a:ext>
            </a:extLst>
          </p:cNvPr>
          <p:cNvSpPr/>
          <p:nvPr/>
        </p:nvSpPr>
        <p:spPr>
          <a:xfrm>
            <a:off x="1692567" y="911623"/>
            <a:ext cx="62610" cy="228726"/>
          </a:xfrm>
          <a:custGeom>
            <a:avLst/>
            <a:gdLst>
              <a:gd name="connsiteX0" fmla="*/ 0 w 62610"/>
              <a:gd name="connsiteY0" fmla="*/ 10033 h 228726"/>
              <a:gd name="connsiteX1" fmla="*/ 52832 w 62610"/>
              <a:gd name="connsiteY1" fmla="*/ 154813 h 228726"/>
              <a:gd name="connsiteX2" fmla="*/ 52832 w 62610"/>
              <a:gd name="connsiteY2" fmla="*/ 228727 h 228726"/>
              <a:gd name="connsiteX3" fmla="*/ 52832 w 62610"/>
              <a:gd name="connsiteY3" fmla="*/ 228727 h 228726"/>
              <a:gd name="connsiteX4" fmla="*/ 52832 w 62610"/>
              <a:gd name="connsiteY4" fmla="*/ 208026 h 228726"/>
              <a:gd name="connsiteX5" fmla="*/ 62611 w 62610"/>
              <a:gd name="connsiteY5" fmla="*/ 158623 h 228726"/>
              <a:gd name="connsiteX6" fmla="*/ 45974 w 62610"/>
              <a:gd name="connsiteY6" fmla="*/ 67437 h 228726"/>
              <a:gd name="connsiteX7" fmla="*/ 42545 w 62610"/>
              <a:gd name="connsiteY7" fmla="*/ 58547 h 228726"/>
              <a:gd name="connsiteX8" fmla="*/ 8890 w 62610"/>
              <a:gd name="connsiteY8" fmla="*/ 0 h 2287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2610" h="228726">
                <a:moveTo>
                  <a:pt x="0" y="10033"/>
                </a:moveTo>
                <a:cubicBezTo>
                  <a:pt x="31854" y="51836"/>
                  <a:pt x="50276" y="102319"/>
                  <a:pt x="52832" y="154813"/>
                </a:cubicBezTo>
                <a:cubicBezTo>
                  <a:pt x="41910" y="204597"/>
                  <a:pt x="52832" y="228219"/>
                  <a:pt x="52832" y="228727"/>
                </a:cubicBezTo>
                <a:lnTo>
                  <a:pt x="52832" y="228727"/>
                </a:lnTo>
                <a:cubicBezTo>
                  <a:pt x="52447" y="221832"/>
                  <a:pt x="52447" y="214921"/>
                  <a:pt x="52832" y="208026"/>
                </a:cubicBezTo>
                <a:cubicBezTo>
                  <a:pt x="53705" y="191174"/>
                  <a:pt x="56998" y="174536"/>
                  <a:pt x="62611" y="158623"/>
                </a:cubicBezTo>
                <a:cubicBezTo>
                  <a:pt x="61823" y="127549"/>
                  <a:pt x="56211" y="96787"/>
                  <a:pt x="45974" y="67437"/>
                </a:cubicBezTo>
                <a:cubicBezTo>
                  <a:pt x="44958" y="64516"/>
                  <a:pt x="43815" y="61595"/>
                  <a:pt x="42545" y="58547"/>
                </a:cubicBezTo>
                <a:cubicBezTo>
                  <a:pt x="34336" y="37450"/>
                  <a:pt x="22989" y="17712"/>
                  <a:pt x="8890" y="0"/>
                </a:cubicBezTo>
                <a:close/>
              </a:path>
            </a:pathLst>
          </a:custGeom>
          <a:solidFill>
            <a:srgbClr val="D14E2E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8" name="Freeform: Shape 37">
            <a:extLst>
              <a:ext uri="{FF2B5EF4-FFF2-40B4-BE49-F238E27FC236}">
                <a16:creationId xmlns:a16="http://schemas.microsoft.com/office/drawing/2014/main" id="{22FD8D4E-F243-42F3-8B9A-DDD9343E8E6A}"/>
              </a:ext>
            </a:extLst>
          </p:cNvPr>
          <p:cNvSpPr/>
          <p:nvPr/>
        </p:nvSpPr>
        <p:spPr>
          <a:xfrm>
            <a:off x="1292390" y="816389"/>
            <a:ext cx="473140" cy="345677"/>
          </a:xfrm>
          <a:custGeom>
            <a:avLst/>
            <a:gdLst>
              <a:gd name="connsiteX0" fmla="*/ 456565 w 473140"/>
              <a:gd name="connsiteY0" fmla="*/ 157209 h 345677"/>
              <a:gd name="connsiteX1" fmla="*/ 451104 w 473140"/>
              <a:gd name="connsiteY1" fmla="*/ 143747 h 345677"/>
              <a:gd name="connsiteX2" fmla="*/ 416560 w 473140"/>
              <a:gd name="connsiteY2" fmla="*/ 87486 h 345677"/>
              <a:gd name="connsiteX3" fmla="*/ 405638 w 473140"/>
              <a:gd name="connsiteY3" fmla="*/ 74786 h 345677"/>
              <a:gd name="connsiteX4" fmla="*/ 392176 w 473140"/>
              <a:gd name="connsiteY4" fmla="*/ 62086 h 345677"/>
              <a:gd name="connsiteX5" fmla="*/ 368427 w 473140"/>
              <a:gd name="connsiteY5" fmla="*/ 43290 h 345677"/>
              <a:gd name="connsiteX6" fmla="*/ 357124 w 473140"/>
              <a:gd name="connsiteY6" fmla="*/ 36051 h 345677"/>
              <a:gd name="connsiteX7" fmla="*/ 312293 w 473140"/>
              <a:gd name="connsiteY7" fmla="*/ 15223 h 345677"/>
              <a:gd name="connsiteX8" fmla="*/ 300990 w 473140"/>
              <a:gd name="connsiteY8" fmla="*/ 11540 h 345677"/>
              <a:gd name="connsiteX9" fmla="*/ 248793 w 473140"/>
              <a:gd name="connsiteY9" fmla="*/ 1380 h 345677"/>
              <a:gd name="connsiteX10" fmla="*/ 232156 w 473140"/>
              <a:gd name="connsiteY10" fmla="*/ 237 h 345677"/>
              <a:gd name="connsiteX11" fmla="*/ 181356 w 473140"/>
              <a:gd name="connsiteY11" fmla="*/ 2396 h 345677"/>
              <a:gd name="connsiteX12" fmla="*/ 165354 w 473140"/>
              <a:gd name="connsiteY12" fmla="*/ 4682 h 345677"/>
              <a:gd name="connsiteX13" fmla="*/ 101854 w 473140"/>
              <a:gd name="connsiteY13" fmla="*/ 22081 h 345677"/>
              <a:gd name="connsiteX14" fmla="*/ 84201 w 473140"/>
              <a:gd name="connsiteY14" fmla="*/ 29193 h 345677"/>
              <a:gd name="connsiteX15" fmla="*/ 0 w 473140"/>
              <a:gd name="connsiteY15" fmla="*/ 79993 h 345677"/>
              <a:gd name="connsiteX16" fmla="*/ 88900 w 473140"/>
              <a:gd name="connsiteY16" fmla="*/ 170417 h 345677"/>
              <a:gd name="connsiteX17" fmla="*/ 141351 w 473140"/>
              <a:gd name="connsiteY17" fmla="*/ 138413 h 345677"/>
              <a:gd name="connsiteX18" fmla="*/ 270130 w 473140"/>
              <a:gd name="connsiteY18" fmla="*/ 120633 h 345677"/>
              <a:gd name="connsiteX19" fmla="*/ 408432 w 473140"/>
              <a:gd name="connsiteY19" fmla="*/ 246744 h 345677"/>
              <a:gd name="connsiteX20" fmla="*/ 414401 w 473140"/>
              <a:gd name="connsiteY20" fmla="*/ 276335 h 345677"/>
              <a:gd name="connsiteX21" fmla="*/ 466471 w 473140"/>
              <a:gd name="connsiteY21" fmla="*/ 345677 h 345677"/>
              <a:gd name="connsiteX22" fmla="*/ 473075 w 473140"/>
              <a:gd name="connsiteY22" fmla="*/ 258936 h 345677"/>
              <a:gd name="connsiteX23" fmla="*/ 456566 w 473140"/>
              <a:gd name="connsiteY23" fmla="*/ 157209 h 345677"/>
              <a:gd name="connsiteX24" fmla="*/ 453263 w 473140"/>
              <a:gd name="connsiteY24" fmla="*/ 323833 h 345677"/>
              <a:gd name="connsiteX25" fmla="*/ 434721 w 473140"/>
              <a:gd name="connsiteY25" fmla="*/ 308847 h 345677"/>
              <a:gd name="connsiteX26" fmla="*/ 425196 w 473140"/>
              <a:gd name="connsiteY26" fmla="*/ 280018 h 345677"/>
              <a:gd name="connsiteX27" fmla="*/ 414909 w 473140"/>
              <a:gd name="connsiteY27" fmla="*/ 231631 h 345677"/>
              <a:gd name="connsiteX28" fmla="*/ 383921 w 473140"/>
              <a:gd name="connsiteY28" fmla="*/ 171179 h 345677"/>
              <a:gd name="connsiteX29" fmla="*/ 327533 w 473140"/>
              <a:gd name="connsiteY29" fmla="*/ 126856 h 345677"/>
              <a:gd name="connsiteX30" fmla="*/ 177927 w 473140"/>
              <a:gd name="connsiteY30" fmla="*/ 113013 h 345677"/>
              <a:gd name="connsiteX31" fmla="*/ 89027 w 473140"/>
              <a:gd name="connsiteY31" fmla="*/ 152510 h 345677"/>
              <a:gd name="connsiteX32" fmla="*/ 22225 w 473140"/>
              <a:gd name="connsiteY32" fmla="*/ 82533 h 345677"/>
              <a:gd name="connsiteX33" fmla="*/ 91948 w 473140"/>
              <a:gd name="connsiteY33" fmla="*/ 42274 h 345677"/>
              <a:gd name="connsiteX34" fmla="*/ 104013 w 473140"/>
              <a:gd name="connsiteY34" fmla="*/ 37194 h 345677"/>
              <a:gd name="connsiteX35" fmla="*/ 104013 w 473140"/>
              <a:gd name="connsiteY35" fmla="*/ 37194 h 345677"/>
              <a:gd name="connsiteX36" fmla="*/ 169926 w 473140"/>
              <a:gd name="connsiteY36" fmla="*/ 18525 h 345677"/>
              <a:gd name="connsiteX37" fmla="*/ 181229 w 473140"/>
              <a:gd name="connsiteY37" fmla="*/ 16747 h 345677"/>
              <a:gd name="connsiteX38" fmla="*/ 234315 w 473140"/>
              <a:gd name="connsiteY38" fmla="*/ 13953 h 345677"/>
              <a:gd name="connsiteX39" fmla="*/ 247015 w 473140"/>
              <a:gd name="connsiteY39" fmla="*/ 13953 h 345677"/>
              <a:gd name="connsiteX40" fmla="*/ 300736 w 473140"/>
              <a:gd name="connsiteY40" fmla="*/ 23859 h 345677"/>
              <a:gd name="connsiteX41" fmla="*/ 309245 w 473140"/>
              <a:gd name="connsiteY41" fmla="*/ 26526 h 345677"/>
              <a:gd name="connsiteX42" fmla="*/ 354838 w 473140"/>
              <a:gd name="connsiteY42" fmla="*/ 47354 h 345677"/>
              <a:gd name="connsiteX43" fmla="*/ 348615 w 473140"/>
              <a:gd name="connsiteY43" fmla="*/ 74405 h 345677"/>
              <a:gd name="connsiteX44" fmla="*/ 362712 w 473140"/>
              <a:gd name="connsiteY44" fmla="*/ 52307 h 345677"/>
              <a:gd name="connsiteX45" fmla="*/ 388112 w 473140"/>
              <a:gd name="connsiteY45" fmla="*/ 72373 h 345677"/>
              <a:gd name="connsiteX46" fmla="*/ 401574 w 473140"/>
              <a:gd name="connsiteY46" fmla="*/ 85835 h 345677"/>
              <a:gd name="connsiteX47" fmla="*/ 391414 w 473140"/>
              <a:gd name="connsiteY47" fmla="*/ 113902 h 345677"/>
              <a:gd name="connsiteX48" fmla="*/ 409194 w 473140"/>
              <a:gd name="connsiteY48" fmla="*/ 94725 h 345677"/>
              <a:gd name="connsiteX49" fmla="*/ 442976 w 473140"/>
              <a:gd name="connsiteY49" fmla="*/ 153018 h 345677"/>
              <a:gd name="connsiteX50" fmla="*/ 446405 w 473140"/>
              <a:gd name="connsiteY50" fmla="*/ 161908 h 345677"/>
              <a:gd name="connsiteX51" fmla="*/ 463042 w 473140"/>
              <a:gd name="connsiteY51" fmla="*/ 253094 h 345677"/>
              <a:gd name="connsiteX52" fmla="*/ 453263 w 473140"/>
              <a:gd name="connsiteY52" fmla="*/ 302497 h 345677"/>
              <a:gd name="connsiteX53" fmla="*/ 453263 w 473140"/>
              <a:gd name="connsiteY53" fmla="*/ 323833 h 3456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473140" h="345677">
                <a:moveTo>
                  <a:pt x="456565" y="157209"/>
                </a:moveTo>
                <a:cubicBezTo>
                  <a:pt x="454914" y="152764"/>
                  <a:pt x="453136" y="148319"/>
                  <a:pt x="451104" y="143747"/>
                </a:cubicBezTo>
                <a:cubicBezTo>
                  <a:pt x="442349" y="123433"/>
                  <a:pt x="430715" y="104485"/>
                  <a:pt x="416560" y="87486"/>
                </a:cubicBezTo>
                <a:cubicBezTo>
                  <a:pt x="413131" y="83422"/>
                  <a:pt x="409448" y="79231"/>
                  <a:pt x="405638" y="74786"/>
                </a:cubicBezTo>
                <a:cubicBezTo>
                  <a:pt x="401828" y="70341"/>
                  <a:pt x="397002" y="66150"/>
                  <a:pt x="392176" y="62086"/>
                </a:cubicBezTo>
                <a:cubicBezTo>
                  <a:pt x="384745" y="55231"/>
                  <a:pt x="376806" y="48948"/>
                  <a:pt x="368427" y="43290"/>
                </a:cubicBezTo>
                <a:cubicBezTo>
                  <a:pt x="364744" y="40750"/>
                  <a:pt x="360934" y="38337"/>
                  <a:pt x="357124" y="36051"/>
                </a:cubicBezTo>
                <a:cubicBezTo>
                  <a:pt x="342949" y="27562"/>
                  <a:pt x="327923" y="20581"/>
                  <a:pt x="312293" y="15223"/>
                </a:cubicBezTo>
                <a:lnTo>
                  <a:pt x="300990" y="11540"/>
                </a:lnTo>
                <a:cubicBezTo>
                  <a:pt x="283951" y="6512"/>
                  <a:pt x="266474" y="3110"/>
                  <a:pt x="248793" y="1380"/>
                </a:cubicBezTo>
                <a:cubicBezTo>
                  <a:pt x="243332" y="1380"/>
                  <a:pt x="237744" y="491"/>
                  <a:pt x="232156" y="237"/>
                </a:cubicBezTo>
                <a:cubicBezTo>
                  <a:pt x="215193" y="-424"/>
                  <a:pt x="198203" y="298"/>
                  <a:pt x="181356" y="2396"/>
                </a:cubicBezTo>
                <a:cubicBezTo>
                  <a:pt x="176022" y="2989"/>
                  <a:pt x="170688" y="3751"/>
                  <a:pt x="165354" y="4682"/>
                </a:cubicBezTo>
                <a:cubicBezTo>
                  <a:pt x="143677" y="8423"/>
                  <a:pt x="122411" y="14250"/>
                  <a:pt x="101854" y="22081"/>
                </a:cubicBezTo>
                <a:cubicBezTo>
                  <a:pt x="96012" y="24240"/>
                  <a:pt x="90043" y="26653"/>
                  <a:pt x="84201" y="29193"/>
                </a:cubicBezTo>
                <a:cubicBezTo>
                  <a:pt x="54079" y="42460"/>
                  <a:pt x="25781" y="59532"/>
                  <a:pt x="0" y="79993"/>
                </a:cubicBezTo>
                <a:lnTo>
                  <a:pt x="88900" y="170417"/>
                </a:lnTo>
                <a:cubicBezTo>
                  <a:pt x="104785" y="157326"/>
                  <a:pt x="122444" y="146551"/>
                  <a:pt x="141351" y="138413"/>
                </a:cubicBezTo>
                <a:cubicBezTo>
                  <a:pt x="181668" y="120205"/>
                  <a:pt x="226387" y="114031"/>
                  <a:pt x="270130" y="120633"/>
                </a:cubicBezTo>
                <a:cubicBezTo>
                  <a:pt x="359029" y="134095"/>
                  <a:pt x="394462" y="193912"/>
                  <a:pt x="408432" y="246744"/>
                </a:cubicBezTo>
                <a:cubicBezTo>
                  <a:pt x="410945" y="256495"/>
                  <a:pt x="412937" y="266373"/>
                  <a:pt x="414401" y="276335"/>
                </a:cubicBezTo>
                <a:cubicBezTo>
                  <a:pt x="422783" y="333739"/>
                  <a:pt x="466471" y="345677"/>
                  <a:pt x="466471" y="345677"/>
                </a:cubicBezTo>
                <a:cubicBezTo>
                  <a:pt x="456946" y="276843"/>
                  <a:pt x="473075" y="258936"/>
                  <a:pt x="473075" y="258936"/>
                </a:cubicBezTo>
                <a:cubicBezTo>
                  <a:pt x="473814" y="224305"/>
                  <a:pt x="468219" y="189830"/>
                  <a:pt x="456566" y="157209"/>
                </a:cubicBezTo>
                <a:close/>
                <a:moveTo>
                  <a:pt x="453263" y="323833"/>
                </a:moveTo>
                <a:cubicBezTo>
                  <a:pt x="445949" y="320431"/>
                  <a:pt x="439582" y="315285"/>
                  <a:pt x="434721" y="308847"/>
                </a:cubicBezTo>
                <a:cubicBezTo>
                  <a:pt x="429061" y="300245"/>
                  <a:pt x="425775" y="290299"/>
                  <a:pt x="425196" y="280018"/>
                </a:cubicBezTo>
                <a:cubicBezTo>
                  <a:pt x="425196" y="280018"/>
                  <a:pt x="422402" y="261984"/>
                  <a:pt x="414909" y="231631"/>
                </a:cubicBezTo>
                <a:cubicBezTo>
                  <a:pt x="409191" y="209432"/>
                  <a:pt x="398606" y="188783"/>
                  <a:pt x="383921" y="171179"/>
                </a:cubicBezTo>
                <a:cubicBezTo>
                  <a:pt x="368560" y="152493"/>
                  <a:pt x="349319" y="137369"/>
                  <a:pt x="327533" y="126856"/>
                </a:cubicBezTo>
                <a:cubicBezTo>
                  <a:pt x="280806" y="104931"/>
                  <a:pt x="227884" y="100034"/>
                  <a:pt x="177927" y="113013"/>
                </a:cubicBezTo>
                <a:cubicBezTo>
                  <a:pt x="146043" y="120380"/>
                  <a:pt x="115865" y="133787"/>
                  <a:pt x="89027" y="152510"/>
                </a:cubicBezTo>
                <a:lnTo>
                  <a:pt x="22225" y="82533"/>
                </a:lnTo>
                <a:cubicBezTo>
                  <a:pt x="43929" y="66612"/>
                  <a:pt x="67309" y="53112"/>
                  <a:pt x="91948" y="42274"/>
                </a:cubicBezTo>
                <a:lnTo>
                  <a:pt x="104013" y="37194"/>
                </a:lnTo>
                <a:lnTo>
                  <a:pt x="104013" y="37194"/>
                </a:lnTo>
                <a:cubicBezTo>
                  <a:pt x="125289" y="28737"/>
                  <a:pt x="147375" y="22481"/>
                  <a:pt x="169926" y="18525"/>
                </a:cubicBezTo>
                <a:lnTo>
                  <a:pt x="181229" y="16747"/>
                </a:lnTo>
                <a:cubicBezTo>
                  <a:pt x="198807" y="14248"/>
                  <a:pt x="216572" y="13313"/>
                  <a:pt x="234315" y="13953"/>
                </a:cubicBezTo>
                <a:lnTo>
                  <a:pt x="247015" y="13953"/>
                </a:lnTo>
                <a:cubicBezTo>
                  <a:pt x="265215" y="15402"/>
                  <a:pt x="283217" y="18722"/>
                  <a:pt x="300736" y="23859"/>
                </a:cubicBezTo>
                <a:lnTo>
                  <a:pt x="309245" y="26526"/>
                </a:lnTo>
                <a:cubicBezTo>
                  <a:pt x="325160" y="31777"/>
                  <a:pt x="340450" y="38761"/>
                  <a:pt x="354838" y="47354"/>
                </a:cubicBezTo>
                <a:lnTo>
                  <a:pt x="348615" y="74405"/>
                </a:lnTo>
                <a:lnTo>
                  <a:pt x="362712" y="52307"/>
                </a:lnTo>
                <a:cubicBezTo>
                  <a:pt x="371694" y="58316"/>
                  <a:pt x="380188" y="65026"/>
                  <a:pt x="388112" y="72373"/>
                </a:cubicBezTo>
                <a:cubicBezTo>
                  <a:pt x="392938" y="76691"/>
                  <a:pt x="397383" y="81263"/>
                  <a:pt x="401574" y="85835"/>
                </a:cubicBezTo>
                <a:lnTo>
                  <a:pt x="391414" y="113902"/>
                </a:lnTo>
                <a:lnTo>
                  <a:pt x="409194" y="94725"/>
                </a:lnTo>
                <a:cubicBezTo>
                  <a:pt x="423316" y="112351"/>
                  <a:pt x="434704" y="132002"/>
                  <a:pt x="442976" y="153018"/>
                </a:cubicBezTo>
                <a:cubicBezTo>
                  <a:pt x="444246" y="156066"/>
                  <a:pt x="445389" y="158987"/>
                  <a:pt x="446405" y="161908"/>
                </a:cubicBezTo>
                <a:cubicBezTo>
                  <a:pt x="456642" y="191258"/>
                  <a:pt x="462255" y="222020"/>
                  <a:pt x="463042" y="253094"/>
                </a:cubicBezTo>
                <a:cubicBezTo>
                  <a:pt x="457430" y="269007"/>
                  <a:pt x="454136" y="285646"/>
                  <a:pt x="453263" y="302497"/>
                </a:cubicBezTo>
                <a:cubicBezTo>
                  <a:pt x="452855" y="309603"/>
                  <a:pt x="452855" y="316727"/>
                  <a:pt x="453263" y="323833"/>
                </a:cubicBezTo>
                <a:close/>
              </a:path>
            </a:pathLst>
          </a:custGeom>
          <a:solidFill>
            <a:srgbClr val="1D1D1B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86387F7B-1831-4098-ADD3-60357DC8E798}"/>
              </a:ext>
            </a:extLst>
          </p:cNvPr>
          <p:cNvSpPr/>
          <p:nvPr/>
        </p:nvSpPr>
        <p:spPr>
          <a:xfrm>
            <a:off x="2030" y="7219631"/>
            <a:ext cx="5206073" cy="3295969"/>
          </a:xfrm>
          <a:custGeom>
            <a:avLst/>
            <a:gdLst>
              <a:gd name="connsiteX0" fmla="*/ 3798443 w 3820668"/>
              <a:gd name="connsiteY0" fmla="*/ 2410614 h 2418868"/>
              <a:gd name="connsiteX1" fmla="*/ 3799205 w 3820668"/>
              <a:gd name="connsiteY1" fmla="*/ 2366672 h 2418868"/>
              <a:gd name="connsiteX2" fmla="*/ 3731514 w 3820668"/>
              <a:gd name="connsiteY2" fmla="*/ 2368958 h 2418868"/>
              <a:gd name="connsiteX3" fmla="*/ 3753993 w 3820668"/>
              <a:gd name="connsiteY3" fmla="*/ 2375435 h 2418868"/>
              <a:gd name="connsiteX4" fmla="*/ 3759835 w 3820668"/>
              <a:gd name="connsiteY4" fmla="*/ 2364386 h 2418868"/>
              <a:gd name="connsiteX5" fmla="*/ 3771138 w 3820668"/>
              <a:gd name="connsiteY5" fmla="*/ 2356766 h 2418868"/>
              <a:gd name="connsiteX6" fmla="*/ 3731895 w 3820668"/>
              <a:gd name="connsiteY6" fmla="*/ 2346987 h 2418868"/>
              <a:gd name="connsiteX7" fmla="*/ 3761613 w 3820668"/>
              <a:gd name="connsiteY7" fmla="*/ 2276883 h 2418868"/>
              <a:gd name="connsiteX8" fmla="*/ 3727323 w 3820668"/>
              <a:gd name="connsiteY8" fmla="*/ 2299743 h 2418868"/>
              <a:gd name="connsiteX9" fmla="*/ 3734054 w 3820668"/>
              <a:gd name="connsiteY9" fmla="*/ 2252245 h 2418868"/>
              <a:gd name="connsiteX10" fmla="*/ 3711067 w 3820668"/>
              <a:gd name="connsiteY10" fmla="*/ 2274724 h 2418868"/>
              <a:gd name="connsiteX11" fmla="*/ 3717798 w 3820668"/>
              <a:gd name="connsiteY11" fmla="*/ 2234592 h 2418868"/>
              <a:gd name="connsiteX12" fmla="*/ 3662045 w 3820668"/>
              <a:gd name="connsiteY12" fmla="*/ 2214653 h 2418868"/>
              <a:gd name="connsiteX13" fmla="*/ 3696589 w 3820668"/>
              <a:gd name="connsiteY13" fmla="*/ 2184554 h 2418868"/>
              <a:gd name="connsiteX14" fmla="*/ 3674745 w 3820668"/>
              <a:gd name="connsiteY14" fmla="*/ 2163472 h 2418868"/>
              <a:gd name="connsiteX15" fmla="*/ 3657092 w 3820668"/>
              <a:gd name="connsiteY15" fmla="*/ 2189507 h 2418868"/>
              <a:gd name="connsiteX16" fmla="*/ 3591433 w 3820668"/>
              <a:gd name="connsiteY16" fmla="*/ 2160551 h 2418868"/>
              <a:gd name="connsiteX17" fmla="*/ 3524377 w 3820668"/>
              <a:gd name="connsiteY17" fmla="*/ 2134389 h 2418868"/>
              <a:gd name="connsiteX18" fmla="*/ 3517646 w 3820668"/>
              <a:gd name="connsiteY18" fmla="*/ 2159789 h 2418868"/>
              <a:gd name="connsiteX19" fmla="*/ 3483229 w 3820668"/>
              <a:gd name="connsiteY19" fmla="*/ 2175029 h 2418868"/>
              <a:gd name="connsiteX20" fmla="*/ 3400679 w 3820668"/>
              <a:gd name="connsiteY20" fmla="*/ 2135913 h 2418868"/>
              <a:gd name="connsiteX21" fmla="*/ 3510026 w 3820668"/>
              <a:gd name="connsiteY21" fmla="*/ 2079906 h 2418868"/>
              <a:gd name="connsiteX22" fmla="*/ 3489198 w 3820668"/>
              <a:gd name="connsiteY22" fmla="*/ 2043965 h 2418868"/>
              <a:gd name="connsiteX23" fmla="*/ 3454527 w 3820668"/>
              <a:gd name="connsiteY23" fmla="*/ 2066190 h 2418868"/>
              <a:gd name="connsiteX24" fmla="*/ 3461766 w 3820668"/>
              <a:gd name="connsiteY24" fmla="*/ 2033424 h 2418868"/>
              <a:gd name="connsiteX25" fmla="*/ 3489579 w 3820668"/>
              <a:gd name="connsiteY25" fmla="*/ 2036726 h 2418868"/>
              <a:gd name="connsiteX26" fmla="*/ 3519170 w 3820668"/>
              <a:gd name="connsiteY26" fmla="*/ 2003452 h 2418868"/>
              <a:gd name="connsiteX27" fmla="*/ 3475101 w 3820668"/>
              <a:gd name="connsiteY27" fmla="*/ 1989863 h 2418868"/>
              <a:gd name="connsiteX28" fmla="*/ 3387471 w 3820668"/>
              <a:gd name="connsiteY28" fmla="*/ 2059967 h 2418868"/>
              <a:gd name="connsiteX29" fmla="*/ 3412236 w 3820668"/>
              <a:gd name="connsiteY29" fmla="*/ 2016152 h 2418868"/>
              <a:gd name="connsiteX30" fmla="*/ 3391281 w 3820668"/>
              <a:gd name="connsiteY30" fmla="*/ 1987450 h 2418868"/>
              <a:gd name="connsiteX31" fmla="*/ 3355594 w 3820668"/>
              <a:gd name="connsiteY31" fmla="*/ 2024153 h 2418868"/>
              <a:gd name="connsiteX32" fmla="*/ 3365754 w 3820668"/>
              <a:gd name="connsiteY32" fmla="*/ 2045743 h 2418868"/>
              <a:gd name="connsiteX33" fmla="*/ 3338449 w 3820668"/>
              <a:gd name="connsiteY33" fmla="*/ 2028090 h 2418868"/>
              <a:gd name="connsiteX34" fmla="*/ 3285998 w 3820668"/>
              <a:gd name="connsiteY34" fmla="*/ 2061110 h 2418868"/>
              <a:gd name="connsiteX35" fmla="*/ 3288284 w 3820668"/>
              <a:gd name="connsiteY35" fmla="*/ 2024534 h 2418868"/>
              <a:gd name="connsiteX36" fmla="*/ 3307969 w 3820668"/>
              <a:gd name="connsiteY36" fmla="*/ 1977290 h 2418868"/>
              <a:gd name="connsiteX37" fmla="*/ 3225927 w 3820668"/>
              <a:gd name="connsiteY37" fmla="*/ 2035202 h 2418868"/>
              <a:gd name="connsiteX38" fmla="*/ 3190240 w 3820668"/>
              <a:gd name="connsiteY38" fmla="*/ 1980465 h 2418868"/>
              <a:gd name="connsiteX39" fmla="*/ 3090291 w 3820668"/>
              <a:gd name="connsiteY39" fmla="*/ 2041679 h 2418868"/>
              <a:gd name="connsiteX40" fmla="*/ 3121279 w 3820668"/>
              <a:gd name="connsiteY40" fmla="*/ 2001928 h 2418868"/>
              <a:gd name="connsiteX41" fmla="*/ 2991231 w 3820668"/>
              <a:gd name="connsiteY41" fmla="*/ 2080541 h 2418868"/>
              <a:gd name="connsiteX42" fmla="*/ 3084957 w 3820668"/>
              <a:gd name="connsiteY42" fmla="*/ 2037996 h 2418868"/>
              <a:gd name="connsiteX43" fmla="*/ 3072257 w 3820668"/>
              <a:gd name="connsiteY43" fmla="*/ 2066825 h 2418868"/>
              <a:gd name="connsiteX44" fmla="*/ 3102229 w 3820668"/>
              <a:gd name="connsiteY44" fmla="*/ 2041425 h 2418868"/>
              <a:gd name="connsiteX45" fmla="*/ 3218434 w 3820668"/>
              <a:gd name="connsiteY45" fmla="*/ 2075080 h 2418868"/>
              <a:gd name="connsiteX46" fmla="*/ 3093974 w 3820668"/>
              <a:gd name="connsiteY46" fmla="*/ 2081303 h 2418868"/>
              <a:gd name="connsiteX47" fmla="*/ 2956179 w 3820668"/>
              <a:gd name="connsiteY47" fmla="*/ 2101623 h 2418868"/>
              <a:gd name="connsiteX48" fmla="*/ 3030474 w 3820668"/>
              <a:gd name="connsiteY48" fmla="*/ 2015390 h 2418868"/>
              <a:gd name="connsiteX49" fmla="*/ 2989453 w 3820668"/>
              <a:gd name="connsiteY49" fmla="*/ 2033043 h 2418868"/>
              <a:gd name="connsiteX50" fmla="*/ 2942971 w 3820668"/>
              <a:gd name="connsiteY50" fmla="*/ 1977417 h 2418868"/>
              <a:gd name="connsiteX51" fmla="*/ 2880360 w 3820668"/>
              <a:gd name="connsiteY51" fmla="*/ 1986561 h 2418868"/>
              <a:gd name="connsiteX52" fmla="*/ 2866644 w 3820668"/>
              <a:gd name="connsiteY52" fmla="*/ 2015263 h 2418868"/>
              <a:gd name="connsiteX53" fmla="*/ 2832100 w 3820668"/>
              <a:gd name="connsiteY53" fmla="*/ 2021486 h 2418868"/>
              <a:gd name="connsiteX54" fmla="*/ 2862453 w 3820668"/>
              <a:gd name="connsiteY54" fmla="*/ 1996975 h 2418868"/>
              <a:gd name="connsiteX55" fmla="*/ 2810637 w 3820668"/>
              <a:gd name="connsiteY55" fmla="*/ 2006373 h 2418868"/>
              <a:gd name="connsiteX56" fmla="*/ 2785237 w 3820668"/>
              <a:gd name="connsiteY56" fmla="*/ 1972718 h 2418868"/>
              <a:gd name="connsiteX57" fmla="*/ 2716530 w 3820668"/>
              <a:gd name="connsiteY57" fmla="*/ 1977798 h 2418868"/>
              <a:gd name="connsiteX58" fmla="*/ 2786380 w 3820668"/>
              <a:gd name="connsiteY58" fmla="*/ 1896391 h 2418868"/>
              <a:gd name="connsiteX59" fmla="*/ 2706370 w 3820668"/>
              <a:gd name="connsiteY59" fmla="*/ 1901217 h 2418868"/>
              <a:gd name="connsiteX60" fmla="*/ 2703957 w 3820668"/>
              <a:gd name="connsiteY60" fmla="*/ 1868324 h 2418868"/>
              <a:gd name="connsiteX61" fmla="*/ 2695067 w 3820668"/>
              <a:gd name="connsiteY61" fmla="*/ 1900836 h 2418868"/>
              <a:gd name="connsiteX62" fmla="*/ 2722372 w 3820668"/>
              <a:gd name="connsiteY62" fmla="*/ 1912647 h 2418868"/>
              <a:gd name="connsiteX63" fmla="*/ 2725039 w 3820668"/>
              <a:gd name="connsiteY63" fmla="*/ 1945413 h 2418868"/>
              <a:gd name="connsiteX64" fmla="*/ 2706497 w 3820668"/>
              <a:gd name="connsiteY64" fmla="*/ 1962939 h 2418868"/>
              <a:gd name="connsiteX65" fmla="*/ 2698369 w 3820668"/>
              <a:gd name="connsiteY65" fmla="*/ 1926363 h 2418868"/>
              <a:gd name="connsiteX66" fmla="*/ 2679065 w 3820668"/>
              <a:gd name="connsiteY66" fmla="*/ 1951128 h 2418868"/>
              <a:gd name="connsiteX67" fmla="*/ 2652522 w 3820668"/>
              <a:gd name="connsiteY67" fmla="*/ 1931697 h 2418868"/>
              <a:gd name="connsiteX68" fmla="*/ 2671191 w 3820668"/>
              <a:gd name="connsiteY68" fmla="*/ 1914425 h 2418868"/>
              <a:gd name="connsiteX69" fmla="*/ 2669032 w 3820668"/>
              <a:gd name="connsiteY69" fmla="*/ 1936142 h 2418868"/>
              <a:gd name="connsiteX70" fmla="*/ 2696591 w 3820668"/>
              <a:gd name="connsiteY70" fmla="*/ 1886231 h 2418868"/>
              <a:gd name="connsiteX71" fmla="*/ 2510028 w 3820668"/>
              <a:gd name="connsiteY71" fmla="*/ 1935253 h 2418868"/>
              <a:gd name="connsiteX72" fmla="*/ 2518410 w 3820668"/>
              <a:gd name="connsiteY72" fmla="*/ 1909853 h 2418868"/>
              <a:gd name="connsiteX73" fmla="*/ 2436622 w 3820668"/>
              <a:gd name="connsiteY73" fmla="*/ 1927379 h 2418868"/>
              <a:gd name="connsiteX74" fmla="*/ 2497963 w 3820668"/>
              <a:gd name="connsiteY74" fmla="*/ 1887120 h 2418868"/>
              <a:gd name="connsiteX75" fmla="*/ 2504059 w 3820668"/>
              <a:gd name="connsiteY75" fmla="*/ 1883818 h 2418868"/>
              <a:gd name="connsiteX76" fmla="*/ 2397252 w 3820668"/>
              <a:gd name="connsiteY76" fmla="*/ 1867054 h 2418868"/>
              <a:gd name="connsiteX77" fmla="*/ 2465070 w 3820668"/>
              <a:gd name="connsiteY77" fmla="*/ 1823366 h 2418868"/>
              <a:gd name="connsiteX78" fmla="*/ 2436368 w 3820668"/>
              <a:gd name="connsiteY78" fmla="*/ 1825398 h 2418868"/>
              <a:gd name="connsiteX79" fmla="*/ 2257171 w 3820668"/>
              <a:gd name="connsiteY79" fmla="*/ 1798474 h 2418868"/>
              <a:gd name="connsiteX80" fmla="*/ 2290572 w 3820668"/>
              <a:gd name="connsiteY80" fmla="*/ 1760374 h 2418868"/>
              <a:gd name="connsiteX81" fmla="*/ 2230247 w 3820668"/>
              <a:gd name="connsiteY81" fmla="*/ 1785774 h 2418868"/>
              <a:gd name="connsiteX82" fmla="*/ 2250186 w 3820668"/>
              <a:gd name="connsiteY82" fmla="*/ 1809269 h 2418868"/>
              <a:gd name="connsiteX83" fmla="*/ 2242185 w 3820668"/>
              <a:gd name="connsiteY83" fmla="*/ 1826922 h 2418868"/>
              <a:gd name="connsiteX84" fmla="*/ 2181098 w 3820668"/>
              <a:gd name="connsiteY84" fmla="*/ 1811174 h 2418868"/>
              <a:gd name="connsiteX85" fmla="*/ 2191004 w 3820668"/>
              <a:gd name="connsiteY85" fmla="*/ 1779170 h 2418868"/>
              <a:gd name="connsiteX86" fmla="*/ 2140204 w 3820668"/>
              <a:gd name="connsiteY86" fmla="*/ 1771550 h 2418868"/>
              <a:gd name="connsiteX87" fmla="*/ 2155444 w 3820668"/>
              <a:gd name="connsiteY87" fmla="*/ 1743610 h 2418868"/>
              <a:gd name="connsiteX88" fmla="*/ 2140712 w 3820668"/>
              <a:gd name="connsiteY88" fmla="*/ 1724306 h 2418868"/>
              <a:gd name="connsiteX89" fmla="*/ 2126488 w 3820668"/>
              <a:gd name="connsiteY89" fmla="*/ 1745134 h 2418868"/>
              <a:gd name="connsiteX90" fmla="*/ 1982724 w 3820668"/>
              <a:gd name="connsiteY90" fmla="*/ 1668934 h 2418868"/>
              <a:gd name="connsiteX91" fmla="*/ 2009521 w 3820668"/>
              <a:gd name="connsiteY91" fmla="*/ 1642264 h 2418868"/>
              <a:gd name="connsiteX92" fmla="*/ 1982851 w 3820668"/>
              <a:gd name="connsiteY92" fmla="*/ 1628548 h 2418868"/>
              <a:gd name="connsiteX93" fmla="*/ 1948688 w 3820668"/>
              <a:gd name="connsiteY93" fmla="*/ 1665505 h 2418868"/>
              <a:gd name="connsiteX94" fmla="*/ 1905508 w 3820668"/>
              <a:gd name="connsiteY94" fmla="*/ 1646709 h 2418868"/>
              <a:gd name="connsiteX95" fmla="*/ 1917065 w 3820668"/>
              <a:gd name="connsiteY95" fmla="*/ 1607720 h 2418868"/>
              <a:gd name="connsiteX96" fmla="*/ 1888998 w 3820668"/>
              <a:gd name="connsiteY96" fmla="*/ 1641375 h 2418868"/>
              <a:gd name="connsiteX97" fmla="*/ 1850898 w 3820668"/>
              <a:gd name="connsiteY97" fmla="*/ 1626643 h 2418868"/>
              <a:gd name="connsiteX98" fmla="*/ 1862836 w 3820668"/>
              <a:gd name="connsiteY98" fmla="*/ 1587527 h 2418868"/>
              <a:gd name="connsiteX99" fmla="*/ 1846961 w 3820668"/>
              <a:gd name="connsiteY99" fmla="*/ 1615213 h 2418868"/>
              <a:gd name="connsiteX100" fmla="*/ 1833626 w 3820668"/>
              <a:gd name="connsiteY100" fmla="*/ 1521614 h 2418868"/>
              <a:gd name="connsiteX101" fmla="*/ 1794256 w 3820668"/>
              <a:gd name="connsiteY101" fmla="*/ 1586892 h 2418868"/>
              <a:gd name="connsiteX102" fmla="*/ 1795145 w 3820668"/>
              <a:gd name="connsiteY102" fmla="*/ 1546633 h 2418868"/>
              <a:gd name="connsiteX103" fmla="*/ 1735074 w 3820668"/>
              <a:gd name="connsiteY103" fmla="*/ 1561619 h 2418868"/>
              <a:gd name="connsiteX104" fmla="*/ 1726057 w 3820668"/>
              <a:gd name="connsiteY104" fmla="*/ 1512724 h 2418868"/>
              <a:gd name="connsiteX105" fmla="*/ 1694688 w 3820668"/>
              <a:gd name="connsiteY105" fmla="*/ 1527329 h 2418868"/>
              <a:gd name="connsiteX106" fmla="*/ 1703578 w 3820668"/>
              <a:gd name="connsiteY106" fmla="*/ 1543204 h 2418868"/>
              <a:gd name="connsiteX107" fmla="*/ 1607693 w 3820668"/>
              <a:gd name="connsiteY107" fmla="*/ 1527837 h 2418868"/>
              <a:gd name="connsiteX108" fmla="*/ 1654302 w 3820668"/>
              <a:gd name="connsiteY108" fmla="*/ 1493166 h 2418868"/>
              <a:gd name="connsiteX109" fmla="*/ 1582547 w 3820668"/>
              <a:gd name="connsiteY109" fmla="*/ 1505866 h 2418868"/>
              <a:gd name="connsiteX110" fmla="*/ 1540129 w 3820668"/>
              <a:gd name="connsiteY110" fmla="*/ 1485292 h 2418868"/>
              <a:gd name="connsiteX111" fmla="*/ 1502029 w 3820668"/>
              <a:gd name="connsiteY111" fmla="*/ 1443001 h 2418868"/>
              <a:gd name="connsiteX112" fmla="*/ 1538605 w 3820668"/>
              <a:gd name="connsiteY112" fmla="*/ 1433222 h 2418868"/>
              <a:gd name="connsiteX113" fmla="*/ 1575435 w 3820668"/>
              <a:gd name="connsiteY113" fmla="*/ 1390550 h 2418868"/>
              <a:gd name="connsiteX114" fmla="*/ 1477264 w 3820668"/>
              <a:gd name="connsiteY114" fmla="*/ 1421030 h 2418868"/>
              <a:gd name="connsiteX115" fmla="*/ 1465199 w 3820668"/>
              <a:gd name="connsiteY115" fmla="*/ 1393598 h 2418868"/>
              <a:gd name="connsiteX116" fmla="*/ 1505839 w 3820668"/>
              <a:gd name="connsiteY116" fmla="*/ 1362610 h 2418868"/>
              <a:gd name="connsiteX117" fmla="*/ 1539621 w 3820668"/>
              <a:gd name="connsiteY117" fmla="*/ 1367182 h 2418868"/>
              <a:gd name="connsiteX118" fmla="*/ 1524000 w 3820668"/>
              <a:gd name="connsiteY118" fmla="*/ 1328320 h 2418868"/>
              <a:gd name="connsiteX119" fmla="*/ 1471295 w 3820668"/>
              <a:gd name="connsiteY119" fmla="*/ 1332003 h 2418868"/>
              <a:gd name="connsiteX120" fmla="*/ 1463421 w 3820668"/>
              <a:gd name="connsiteY120" fmla="*/ 1283235 h 2418868"/>
              <a:gd name="connsiteX121" fmla="*/ 1388491 w 3820668"/>
              <a:gd name="connsiteY121" fmla="*/ 1283235 h 2418868"/>
              <a:gd name="connsiteX122" fmla="*/ 1392301 w 3820668"/>
              <a:gd name="connsiteY122" fmla="*/ 1321335 h 2418868"/>
              <a:gd name="connsiteX123" fmla="*/ 1348994 w 3820668"/>
              <a:gd name="connsiteY123" fmla="*/ 1306984 h 2418868"/>
              <a:gd name="connsiteX124" fmla="*/ 1383665 w 3820668"/>
              <a:gd name="connsiteY124" fmla="*/ 1279171 h 2418868"/>
              <a:gd name="connsiteX125" fmla="*/ 1405255 w 3820668"/>
              <a:gd name="connsiteY125" fmla="*/ 1230911 h 2418868"/>
              <a:gd name="connsiteX126" fmla="*/ 1343406 w 3820668"/>
              <a:gd name="connsiteY126" fmla="*/ 1250596 h 2418868"/>
              <a:gd name="connsiteX127" fmla="*/ 1348613 w 3820668"/>
              <a:gd name="connsiteY127" fmla="*/ 1281076 h 2418868"/>
              <a:gd name="connsiteX128" fmla="*/ 1324356 w 3820668"/>
              <a:gd name="connsiteY128" fmla="*/ 1258724 h 2418868"/>
              <a:gd name="connsiteX129" fmla="*/ 1343406 w 3820668"/>
              <a:gd name="connsiteY129" fmla="*/ 1250596 h 2418868"/>
              <a:gd name="connsiteX130" fmla="*/ 1347978 w 3820668"/>
              <a:gd name="connsiteY130" fmla="*/ 1229260 h 2418868"/>
              <a:gd name="connsiteX131" fmla="*/ 1331976 w 3820668"/>
              <a:gd name="connsiteY131" fmla="*/ 1223037 h 2418868"/>
              <a:gd name="connsiteX132" fmla="*/ 1292606 w 3820668"/>
              <a:gd name="connsiteY132" fmla="*/ 1272059 h 2418868"/>
              <a:gd name="connsiteX133" fmla="*/ 1306576 w 3820668"/>
              <a:gd name="connsiteY133" fmla="*/ 1233959 h 2418868"/>
              <a:gd name="connsiteX134" fmla="*/ 1276477 w 3820668"/>
              <a:gd name="connsiteY134" fmla="*/ 1266090 h 2418868"/>
              <a:gd name="connsiteX135" fmla="*/ 1260475 w 3820668"/>
              <a:gd name="connsiteY135" fmla="*/ 1259740 h 2418868"/>
              <a:gd name="connsiteX136" fmla="*/ 1309370 w 3820668"/>
              <a:gd name="connsiteY136" fmla="*/ 1193827 h 2418868"/>
              <a:gd name="connsiteX137" fmla="*/ 1272921 w 3820668"/>
              <a:gd name="connsiteY137" fmla="*/ 1228498 h 2418868"/>
              <a:gd name="connsiteX138" fmla="*/ 1240790 w 3820668"/>
              <a:gd name="connsiteY138" fmla="*/ 1215798 h 2418868"/>
              <a:gd name="connsiteX139" fmla="*/ 1256411 w 3820668"/>
              <a:gd name="connsiteY139" fmla="*/ 1170586 h 2418868"/>
              <a:gd name="connsiteX140" fmla="*/ 1220978 w 3820668"/>
              <a:gd name="connsiteY140" fmla="*/ 1146456 h 2418868"/>
              <a:gd name="connsiteX141" fmla="*/ 1165225 w 3820668"/>
              <a:gd name="connsiteY141" fmla="*/ 1136804 h 2418868"/>
              <a:gd name="connsiteX142" fmla="*/ 1189355 w 3820668"/>
              <a:gd name="connsiteY142" fmla="*/ 1107594 h 2418868"/>
              <a:gd name="connsiteX143" fmla="*/ 1135380 w 3820668"/>
              <a:gd name="connsiteY143" fmla="*/ 1090576 h 2418868"/>
              <a:gd name="connsiteX144" fmla="*/ 1104900 w 3820668"/>
              <a:gd name="connsiteY144" fmla="*/ 1122199 h 2418868"/>
              <a:gd name="connsiteX145" fmla="*/ 1122934 w 3820668"/>
              <a:gd name="connsiteY145" fmla="*/ 1069748 h 2418868"/>
              <a:gd name="connsiteX146" fmla="*/ 1097534 w 3820668"/>
              <a:gd name="connsiteY146" fmla="*/ 1079908 h 2418868"/>
              <a:gd name="connsiteX147" fmla="*/ 1026541 w 3820668"/>
              <a:gd name="connsiteY147" fmla="*/ 1011582 h 2418868"/>
              <a:gd name="connsiteX148" fmla="*/ 957199 w 3820668"/>
              <a:gd name="connsiteY148" fmla="*/ 1032029 h 2418868"/>
              <a:gd name="connsiteX149" fmla="*/ 953135 w 3820668"/>
              <a:gd name="connsiteY149" fmla="*/ 1001295 h 2418868"/>
              <a:gd name="connsiteX150" fmla="*/ 996315 w 3820668"/>
              <a:gd name="connsiteY150" fmla="*/ 991389 h 2418868"/>
              <a:gd name="connsiteX151" fmla="*/ 941070 w 3820668"/>
              <a:gd name="connsiteY151" fmla="*/ 980213 h 2418868"/>
              <a:gd name="connsiteX152" fmla="*/ 960120 w 3820668"/>
              <a:gd name="connsiteY152" fmla="*/ 928143 h 2418868"/>
              <a:gd name="connsiteX153" fmla="*/ 925068 w 3820668"/>
              <a:gd name="connsiteY153" fmla="*/ 928143 h 2418868"/>
              <a:gd name="connsiteX154" fmla="*/ 932307 w 3820668"/>
              <a:gd name="connsiteY154" fmla="*/ 900076 h 2418868"/>
              <a:gd name="connsiteX155" fmla="*/ 898144 w 3820668"/>
              <a:gd name="connsiteY155" fmla="*/ 874676 h 2418868"/>
              <a:gd name="connsiteX156" fmla="*/ 860044 w 3820668"/>
              <a:gd name="connsiteY156" fmla="*/ 863246 h 2418868"/>
              <a:gd name="connsiteX157" fmla="*/ 847344 w 3820668"/>
              <a:gd name="connsiteY157" fmla="*/ 886741 h 2418868"/>
              <a:gd name="connsiteX158" fmla="*/ 827024 w 3820668"/>
              <a:gd name="connsiteY158" fmla="*/ 875184 h 2418868"/>
              <a:gd name="connsiteX159" fmla="*/ 860425 w 3820668"/>
              <a:gd name="connsiteY159" fmla="*/ 837084 h 2418868"/>
              <a:gd name="connsiteX160" fmla="*/ 860425 w 3820668"/>
              <a:gd name="connsiteY160" fmla="*/ 773584 h 2418868"/>
              <a:gd name="connsiteX161" fmla="*/ 871474 w 3820668"/>
              <a:gd name="connsiteY161" fmla="*/ 775870 h 2418868"/>
              <a:gd name="connsiteX162" fmla="*/ 848106 w 3820668"/>
              <a:gd name="connsiteY162" fmla="*/ 733833 h 2418868"/>
              <a:gd name="connsiteX163" fmla="*/ 845312 w 3820668"/>
              <a:gd name="connsiteY163" fmla="*/ 829718 h 2418868"/>
              <a:gd name="connsiteX164" fmla="*/ 820928 w 3820668"/>
              <a:gd name="connsiteY164" fmla="*/ 768885 h 2418868"/>
              <a:gd name="connsiteX165" fmla="*/ 782193 w 3820668"/>
              <a:gd name="connsiteY165" fmla="*/ 846355 h 2418868"/>
              <a:gd name="connsiteX166" fmla="*/ 788670 w 3820668"/>
              <a:gd name="connsiteY166" fmla="*/ 780442 h 2418868"/>
              <a:gd name="connsiteX167" fmla="*/ 722503 w 3820668"/>
              <a:gd name="connsiteY167" fmla="*/ 829210 h 2418868"/>
              <a:gd name="connsiteX168" fmla="*/ 746633 w 3820668"/>
              <a:gd name="connsiteY168" fmla="*/ 763551 h 2418868"/>
              <a:gd name="connsiteX169" fmla="*/ 780542 w 3820668"/>
              <a:gd name="connsiteY169" fmla="*/ 726340 h 2418868"/>
              <a:gd name="connsiteX170" fmla="*/ 742442 w 3820668"/>
              <a:gd name="connsiteY170" fmla="*/ 758725 h 2418868"/>
              <a:gd name="connsiteX171" fmla="*/ 724916 w 3820668"/>
              <a:gd name="connsiteY171" fmla="*/ 758725 h 2418868"/>
              <a:gd name="connsiteX172" fmla="*/ 725805 w 3820668"/>
              <a:gd name="connsiteY172" fmla="*/ 714275 h 2418868"/>
              <a:gd name="connsiteX173" fmla="*/ 771271 w 3820668"/>
              <a:gd name="connsiteY173" fmla="*/ 698273 h 2418868"/>
              <a:gd name="connsiteX174" fmla="*/ 710946 w 3820668"/>
              <a:gd name="connsiteY174" fmla="*/ 644044 h 2418868"/>
              <a:gd name="connsiteX175" fmla="*/ 686562 w 3820668"/>
              <a:gd name="connsiteY175" fmla="*/ 627407 h 2418868"/>
              <a:gd name="connsiteX176" fmla="*/ 586105 w 3820668"/>
              <a:gd name="connsiteY176" fmla="*/ 629820 h 2418868"/>
              <a:gd name="connsiteX177" fmla="*/ 607568 w 3820668"/>
              <a:gd name="connsiteY177" fmla="*/ 579020 h 2418868"/>
              <a:gd name="connsiteX178" fmla="*/ 561848 w 3820668"/>
              <a:gd name="connsiteY178" fmla="*/ 594133 h 2418868"/>
              <a:gd name="connsiteX179" fmla="*/ 498348 w 3820668"/>
              <a:gd name="connsiteY179" fmla="*/ 552223 h 2418868"/>
              <a:gd name="connsiteX180" fmla="*/ 480822 w 3820668"/>
              <a:gd name="connsiteY180" fmla="*/ 532919 h 2418868"/>
              <a:gd name="connsiteX181" fmla="*/ 482854 w 3820668"/>
              <a:gd name="connsiteY181" fmla="*/ 488723 h 2418868"/>
              <a:gd name="connsiteX182" fmla="*/ 456692 w 3820668"/>
              <a:gd name="connsiteY182" fmla="*/ 534443 h 2418868"/>
              <a:gd name="connsiteX183" fmla="*/ 460883 w 3820668"/>
              <a:gd name="connsiteY183" fmla="*/ 483643 h 2418868"/>
              <a:gd name="connsiteX184" fmla="*/ 439420 w 3820668"/>
              <a:gd name="connsiteY184" fmla="*/ 459259 h 2418868"/>
              <a:gd name="connsiteX185" fmla="*/ 415290 w 3820668"/>
              <a:gd name="connsiteY185" fmla="*/ 479198 h 2418868"/>
              <a:gd name="connsiteX186" fmla="*/ 430276 w 3820668"/>
              <a:gd name="connsiteY186" fmla="*/ 524410 h 2418868"/>
              <a:gd name="connsiteX187" fmla="*/ 382651 w 3820668"/>
              <a:gd name="connsiteY187" fmla="*/ 470435 h 2418868"/>
              <a:gd name="connsiteX188" fmla="*/ 393700 w 3820668"/>
              <a:gd name="connsiteY188" fmla="*/ 454560 h 2418868"/>
              <a:gd name="connsiteX189" fmla="*/ 432816 w 3820668"/>
              <a:gd name="connsiteY189" fmla="*/ 461291 h 2418868"/>
              <a:gd name="connsiteX190" fmla="*/ 400939 w 3820668"/>
              <a:gd name="connsiteY190" fmla="*/ 415063 h 2418868"/>
              <a:gd name="connsiteX191" fmla="*/ 383540 w 3820668"/>
              <a:gd name="connsiteY191" fmla="*/ 414174 h 2418868"/>
              <a:gd name="connsiteX192" fmla="*/ 363474 w 3820668"/>
              <a:gd name="connsiteY192" fmla="*/ 438939 h 2418868"/>
              <a:gd name="connsiteX193" fmla="*/ 322199 w 3820668"/>
              <a:gd name="connsiteY193" fmla="*/ 420270 h 2418868"/>
              <a:gd name="connsiteX194" fmla="*/ 340233 w 3820668"/>
              <a:gd name="connsiteY194" fmla="*/ 383821 h 2418868"/>
              <a:gd name="connsiteX195" fmla="*/ 311658 w 3820668"/>
              <a:gd name="connsiteY195" fmla="*/ 398553 h 2418868"/>
              <a:gd name="connsiteX196" fmla="*/ 327406 w 3820668"/>
              <a:gd name="connsiteY196" fmla="*/ 369089 h 2418868"/>
              <a:gd name="connsiteX197" fmla="*/ 303022 w 3820668"/>
              <a:gd name="connsiteY197" fmla="*/ 388647 h 2418868"/>
              <a:gd name="connsiteX198" fmla="*/ 272034 w 3820668"/>
              <a:gd name="connsiteY198" fmla="*/ 306732 h 2418868"/>
              <a:gd name="connsiteX199" fmla="*/ 226187 w 3820668"/>
              <a:gd name="connsiteY199" fmla="*/ 250090 h 2418868"/>
              <a:gd name="connsiteX200" fmla="*/ 257556 w 3820668"/>
              <a:gd name="connsiteY200" fmla="*/ 228881 h 2418868"/>
              <a:gd name="connsiteX201" fmla="*/ 226822 w 3820668"/>
              <a:gd name="connsiteY201" fmla="*/ 182272 h 2418868"/>
              <a:gd name="connsiteX202" fmla="*/ 206121 w 3820668"/>
              <a:gd name="connsiteY202" fmla="*/ 206529 h 2418868"/>
              <a:gd name="connsiteX203" fmla="*/ 175514 w 3820668"/>
              <a:gd name="connsiteY203" fmla="*/ 208942 h 2418868"/>
              <a:gd name="connsiteX204" fmla="*/ 200279 w 3820668"/>
              <a:gd name="connsiteY204" fmla="*/ 189765 h 2418868"/>
              <a:gd name="connsiteX205" fmla="*/ 186055 w 3820668"/>
              <a:gd name="connsiteY205" fmla="*/ 163095 h 2418868"/>
              <a:gd name="connsiteX206" fmla="*/ 172085 w 3820668"/>
              <a:gd name="connsiteY206" fmla="*/ 185320 h 2418868"/>
              <a:gd name="connsiteX207" fmla="*/ 150495 w 3820668"/>
              <a:gd name="connsiteY207" fmla="*/ 178970 h 2418868"/>
              <a:gd name="connsiteX208" fmla="*/ 171196 w 3820668"/>
              <a:gd name="connsiteY208" fmla="*/ 154967 h 2418868"/>
              <a:gd name="connsiteX209" fmla="*/ 144653 w 3820668"/>
              <a:gd name="connsiteY209" fmla="*/ 162206 h 2418868"/>
              <a:gd name="connsiteX210" fmla="*/ 163703 w 3820668"/>
              <a:gd name="connsiteY210" fmla="*/ 126392 h 2418868"/>
              <a:gd name="connsiteX211" fmla="*/ 91313 w 3820668"/>
              <a:gd name="connsiteY211" fmla="*/ 66194 h 2418868"/>
              <a:gd name="connsiteX212" fmla="*/ 83439 w 3820668"/>
              <a:gd name="connsiteY212" fmla="*/ 86514 h 2418868"/>
              <a:gd name="connsiteX213" fmla="*/ 58039 w 3820668"/>
              <a:gd name="connsiteY213" fmla="*/ 74830 h 2418868"/>
              <a:gd name="connsiteX214" fmla="*/ 83439 w 3820668"/>
              <a:gd name="connsiteY214" fmla="*/ 56034 h 2418868"/>
              <a:gd name="connsiteX215" fmla="*/ 21844 w 3820668"/>
              <a:gd name="connsiteY215" fmla="*/ 29237 h 2418868"/>
              <a:gd name="connsiteX216" fmla="*/ 14986 w 3820668"/>
              <a:gd name="connsiteY216" fmla="*/ 535 h 2418868"/>
              <a:gd name="connsiteX217" fmla="*/ 0 w 3820668"/>
              <a:gd name="connsiteY217" fmla="*/ 21109 h 2418868"/>
              <a:gd name="connsiteX218" fmla="*/ 0 w 3820668"/>
              <a:gd name="connsiteY218" fmla="*/ 43969 h 2418868"/>
              <a:gd name="connsiteX219" fmla="*/ 25400 w 3820668"/>
              <a:gd name="connsiteY219" fmla="*/ 84609 h 2418868"/>
              <a:gd name="connsiteX220" fmla="*/ 30734 w 3820668"/>
              <a:gd name="connsiteY220" fmla="*/ 71020 h 2418868"/>
              <a:gd name="connsiteX221" fmla="*/ 52070 w 3820668"/>
              <a:gd name="connsiteY221" fmla="*/ 77751 h 2418868"/>
              <a:gd name="connsiteX222" fmla="*/ 31369 w 3820668"/>
              <a:gd name="connsiteY222" fmla="*/ 132234 h 2418868"/>
              <a:gd name="connsiteX223" fmla="*/ 381 w 3820668"/>
              <a:gd name="connsiteY223" fmla="*/ 89054 h 2418868"/>
              <a:gd name="connsiteX224" fmla="*/ 381 w 3820668"/>
              <a:gd name="connsiteY224" fmla="*/ 2418869 h 2418868"/>
              <a:gd name="connsiteX225" fmla="*/ 3682238 w 3820668"/>
              <a:gd name="connsiteY225" fmla="*/ 2418869 h 2418868"/>
              <a:gd name="connsiteX226" fmla="*/ 3702558 w 3820668"/>
              <a:gd name="connsiteY226" fmla="*/ 2402613 h 2418868"/>
              <a:gd name="connsiteX227" fmla="*/ 3701796 w 3820668"/>
              <a:gd name="connsiteY227" fmla="*/ 2418869 h 2418868"/>
              <a:gd name="connsiteX228" fmla="*/ 3711575 w 3820668"/>
              <a:gd name="connsiteY228" fmla="*/ 2418869 h 2418868"/>
              <a:gd name="connsiteX229" fmla="*/ 3725037 w 3820668"/>
              <a:gd name="connsiteY229" fmla="*/ 2409217 h 2418868"/>
              <a:gd name="connsiteX230" fmla="*/ 3724021 w 3820668"/>
              <a:gd name="connsiteY230" fmla="*/ 2418869 h 2418868"/>
              <a:gd name="connsiteX231" fmla="*/ 3744468 w 3820668"/>
              <a:gd name="connsiteY231" fmla="*/ 2418869 h 2418868"/>
              <a:gd name="connsiteX232" fmla="*/ 3747262 w 3820668"/>
              <a:gd name="connsiteY232" fmla="*/ 2408582 h 2418868"/>
              <a:gd name="connsiteX233" fmla="*/ 3751453 w 3820668"/>
              <a:gd name="connsiteY233" fmla="*/ 2418869 h 2418868"/>
              <a:gd name="connsiteX234" fmla="*/ 3803015 w 3820668"/>
              <a:gd name="connsiteY234" fmla="*/ 2418869 h 2418868"/>
              <a:gd name="connsiteX235" fmla="*/ 3820668 w 3820668"/>
              <a:gd name="connsiteY235" fmla="*/ 2402613 h 2418868"/>
              <a:gd name="connsiteX236" fmla="*/ 3798443 w 3820668"/>
              <a:gd name="connsiteY236" fmla="*/ 2410614 h 2418868"/>
              <a:gd name="connsiteX237" fmla="*/ 90678 w 3820668"/>
              <a:gd name="connsiteY237" fmla="*/ 158269 h 2418868"/>
              <a:gd name="connsiteX238" fmla="*/ 90678 w 3820668"/>
              <a:gd name="connsiteY238" fmla="*/ 127662 h 2418868"/>
              <a:gd name="connsiteX239" fmla="*/ 101346 w 3820668"/>
              <a:gd name="connsiteY239" fmla="*/ 130964 h 2418868"/>
              <a:gd name="connsiteX240" fmla="*/ 90678 w 3820668"/>
              <a:gd name="connsiteY240" fmla="*/ 158269 h 2418868"/>
              <a:gd name="connsiteX241" fmla="*/ 374777 w 3820668"/>
              <a:gd name="connsiteY241" fmla="*/ 435256 h 2418868"/>
              <a:gd name="connsiteX242" fmla="*/ 383159 w 3820668"/>
              <a:gd name="connsiteY242" fmla="*/ 463958 h 2418868"/>
              <a:gd name="connsiteX243" fmla="*/ 374777 w 3820668"/>
              <a:gd name="connsiteY243" fmla="*/ 435637 h 2418868"/>
              <a:gd name="connsiteX244" fmla="*/ 918337 w 3820668"/>
              <a:gd name="connsiteY244" fmla="*/ 994056 h 2418868"/>
              <a:gd name="connsiteX245" fmla="*/ 931037 w 3820668"/>
              <a:gd name="connsiteY245" fmla="*/ 944526 h 2418868"/>
              <a:gd name="connsiteX246" fmla="*/ 918337 w 3820668"/>
              <a:gd name="connsiteY246" fmla="*/ 994818 h 2418868"/>
              <a:gd name="connsiteX247" fmla="*/ 1075055 w 3820668"/>
              <a:gd name="connsiteY247" fmla="*/ 1094132 h 2418868"/>
              <a:gd name="connsiteX248" fmla="*/ 1022223 w 3820668"/>
              <a:gd name="connsiteY248" fmla="*/ 1095656 h 2418868"/>
              <a:gd name="connsiteX249" fmla="*/ 1026668 w 3820668"/>
              <a:gd name="connsiteY249" fmla="*/ 1075209 h 2418868"/>
              <a:gd name="connsiteX250" fmla="*/ 1071753 w 3820668"/>
              <a:gd name="connsiteY250" fmla="*/ 1057429 h 2418868"/>
              <a:gd name="connsiteX251" fmla="*/ 1075055 w 3820668"/>
              <a:gd name="connsiteY251" fmla="*/ 1094894 h 2418868"/>
              <a:gd name="connsiteX252" fmla="*/ 1130427 w 3820668"/>
              <a:gd name="connsiteY252" fmla="*/ 1156235 h 2418868"/>
              <a:gd name="connsiteX253" fmla="*/ 1129157 w 3820668"/>
              <a:gd name="connsiteY253" fmla="*/ 1111404 h 2418868"/>
              <a:gd name="connsiteX254" fmla="*/ 1130427 w 3820668"/>
              <a:gd name="connsiteY254" fmla="*/ 1156997 h 2418868"/>
              <a:gd name="connsiteX255" fmla="*/ 1407668 w 3820668"/>
              <a:gd name="connsiteY255" fmla="*/ 1327685 h 2418868"/>
              <a:gd name="connsiteX256" fmla="*/ 1433830 w 3820668"/>
              <a:gd name="connsiteY256" fmla="*/ 1342417 h 2418868"/>
              <a:gd name="connsiteX257" fmla="*/ 1389380 w 3820668"/>
              <a:gd name="connsiteY257" fmla="*/ 1361848 h 2418868"/>
              <a:gd name="connsiteX258" fmla="*/ 1407668 w 3820668"/>
              <a:gd name="connsiteY258" fmla="*/ 1327685 h 2418868"/>
              <a:gd name="connsiteX259" fmla="*/ 1448054 w 3820668"/>
              <a:gd name="connsiteY259" fmla="*/ 1388518 h 2418868"/>
              <a:gd name="connsiteX260" fmla="*/ 1420495 w 3820668"/>
              <a:gd name="connsiteY260" fmla="*/ 1380898 h 2418868"/>
              <a:gd name="connsiteX261" fmla="*/ 1447546 w 3820668"/>
              <a:gd name="connsiteY261" fmla="*/ 1388518 h 2418868"/>
              <a:gd name="connsiteX262" fmla="*/ 1747266 w 3820668"/>
              <a:gd name="connsiteY262" fmla="*/ 1556158 h 2418868"/>
              <a:gd name="connsiteX263" fmla="*/ 1778762 w 3820668"/>
              <a:gd name="connsiteY263" fmla="*/ 1574573 h 2418868"/>
              <a:gd name="connsiteX264" fmla="*/ 1746758 w 3820668"/>
              <a:gd name="connsiteY264" fmla="*/ 1556158 h 2418868"/>
              <a:gd name="connsiteX265" fmla="*/ 2308225 w 3820668"/>
              <a:gd name="connsiteY265" fmla="*/ 1846607 h 2418868"/>
              <a:gd name="connsiteX266" fmla="*/ 2276094 w 3820668"/>
              <a:gd name="connsiteY266" fmla="*/ 1829462 h 2418868"/>
              <a:gd name="connsiteX267" fmla="*/ 2307717 w 3820668"/>
              <a:gd name="connsiteY267" fmla="*/ 1846607 h 2418868"/>
              <a:gd name="connsiteX268" fmla="*/ 2356866 w 3820668"/>
              <a:gd name="connsiteY268" fmla="*/ 1868451 h 2418868"/>
              <a:gd name="connsiteX269" fmla="*/ 2321306 w 3820668"/>
              <a:gd name="connsiteY269" fmla="*/ 1832764 h 2418868"/>
              <a:gd name="connsiteX270" fmla="*/ 2356358 w 3820668"/>
              <a:gd name="connsiteY270" fmla="*/ 1868451 h 2418868"/>
              <a:gd name="connsiteX271" fmla="*/ 2368169 w 3820668"/>
              <a:gd name="connsiteY271" fmla="*/ 1869340 h 2418868"/>
              <a:gd name="connsiteX272" fmla="*/ 2370709 w 3820668"/>
              <a:gd name="connsiteY272" fmla="*/ 1847496 h 2418868"/>
              <a:gd name="connsiteX273" fmla="*/ 2392553 w 3820668"/>
              <a:gd name="connsiteY273" fmla="*/ 1856259 h 2418868"/>
              <a:gd name="connsiteX274" fmla="*/ 2899283 w 3820668"/>
              <a:gd name="connsiteY274" fmla="*/ 2100607 h 2418868"/>
              <a:gd name="connsiteX275" fmla="*/ 2951226 w 3820668"/>
              <a:gd name="connsiteY275" fmla="*/ 2090955 h 2418868"/>
              <a:gd name="connsiteX276" fmla="*/ 2898775 w 3820668"/>
              <a:gd name="connsiteY276" fmla="*/ 2100607 h 2418868"/>
              <a:gd name="connsiteX277" fmla="*/ 3232404 w 3820668"/>
              <a:gd name="connsiteY277" fmla="*/ 2122832 h 2418868"/>
              <a:gd name="connsiteX278" fmla="*/ 3199511 w 3820668"/>
              <a:gd name="connsiteY278" fmla="*/ 2108100 h 2418868"/>
              <a:gd name="connsiteX279" fmla="*/ 3242564 w 3820668"/>
              <a:gd name="connsiteY279" fmla="*/ 2046251 h 2418868"/>
              <a:gd name="connsiteX280" fmla="*/ 3265424 w 3820668"/>
              <a:gd name="connsiteY280" fmla="*/ 2039139 h 2418868"/>
              <a:gd name="connsiteX281" fmla="*/ 3231896 w 3820668"/>
              <a:gd name="connsiteY281" fmla="*/ 2122832 h 2418868"/>
              <a:gd name="connsiteX282" fmla="*/ 3504311 w 3820668"/>
              <a:gd name="connsiteY282" fmla="*/ 2389532 h 2418868"/>
              <a:gd name="connsiteX283" fmla="*/ 3487547 w 3820668"/>
              <a:gd name="connsiteY283" fmla="*/ 2371879 h 2418868"/>
              <a:gd name="connsiteX284" fmla="*/ 3503803 w 3820668"/>
              <a:gd name="connsiteY284" fmla="*/ 2389913 h 2418868"/>
              <a:gd name="connsiteX285" fmla="*/ 3669411 w 3820668"/>
              <a:gd name="connsiteY285" fmla="*/ 2388770 h 2418868"/>
              <a:gd name="connsiteX286" fmla="*/ 3686810 w 3820668"/>
              <a:gd name="connsiteY286" fmla="*/ 2369847 h 2418868"/>
              <a:gd name="connsiteX287" fmla="*/ 3697986 w 3820668"/>
              <a:gd name="connsiteY287" fmla="*/ 2376832 h 2418868"/>
              <a:gd name="connsiteX288" fmla="*/ 3668268 w 3820668"/>
              <a:gd name="connsiteY288" fmla="*/ 2389151 h 2418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</a:cxnLst>
            <a:rect l="l" t="t" r="r" b="b"/>
            <a:pathLst>
              <a:path w="3820668" h="2418868">
                <a:moveTo>
                  <a:pt x="3798443" y="2410614"/>
                </a:moveTo>
                <a:cubicBezTo>
                  <a:pt x="3811143" y="2382801"/>
                  <a:pt x="3785743" y="2401089"/>
                  <a:pt x="3799205" y="2366672"/>
                </a:cubicBezTo>
                <a:cubicBezTo>
                  <a:pt x="3767963" y="2388262"/>
                  <a:pt x="3753866" y="2379372"/>
                  <a:pt x="3731514" y="2368958"/>
                </a:cubicBezTo>
                <a:cubicBezTo>
                  <a:pt x="3735705" y="2350416"/>
                  <a:pt x="3761613" y="2348511"/>
                  <a:pt x="3753993" y="2375435"/>
                </a:cubicBezTo>
                <a:cubicBezTo>
                  <a:pt x="3758819" y="2373530"/>
                  <a:pt x="3759327" y="2369085"/>
                  <a:pt x="3759835" y="2364386"/>
                </a:cubicBezTo>
                <a:lnTo>
                  <a:pt x="3771138" y="2356766"/>
                </a:lnTo>
                <a:cubicBezTo>
                  <a:pt x="3770376" y="2330096"/>
                  <a:pt x="3748405" y="2344066"/>
                  <a:pt x="3731895" y="2346987"/>
                </a:cubicBezTo>
                <a:cubicBezTo>
                  <a:pt x="3737991" y="2321587"/>
                  <a:pt x="3755771" y="2302664"/>
                  <a:pt x="3761613" y="2276883"/>
                </a:cubicBezTo>
                <a:cubicBezTo>
                  <a:pt x="3743452" y="2297076"/>
                  <a:pt x="3748913" y="2286154"/>
                  <a:pt x="3727323" y="2299743"/>
                </a:cubicBezTo>
                <a:cubicBezTo>
                  <a:pt x="3723767" y="2280312"/>
                  <a:pt x="3733800" y="2269263"/>
                  <a:pt x="3734054" y="2252245"/>
                </a:cubicBezTo>
                <a:cubicBezTo>
                  <a:pt x="3722243" y="2257198"/>
                  <a:pt x="3718814" y="2267485"/>
                  <a:pt x="3711067" y="2274724"/>
                </a:cubicBezTo>
                <a:cubicBezTo>
                  <a:pt x="3709035" y="2258849"/>
                  <a:pt x="3721989" y="2251991"/>
                  <a:pt x="3717798" y="2234592"/>
                </a:cubicBezTo>
                <a:cubicBezTo>
                  <a:pt x="3693795" y="2237894"/>
                  <a:pt x="3678682" y="2224686"/>
                  <a:pt x="3662045" y="2214653"/>
                </a:cubicBezTo>
                <a:cubicBezTo>
                  <a:pt x="3667633" y="2185443"/>
                  <a:pt x="3676142" y="2204366"/>
                  <a:pt x="3696589" y="2184554"/>
                </a:cubicBezTo>
                <a:cubicBezTo>
                  <a:pt x="3696589" y="2164742"/>
                  <a:pt x="3669538" y="2193571"/>
                  <a:pt x="3674745" y="2163472"/>
                </a:cubicBezTo>
                <a:cubicBezTo>
                  <a:pt x="3669919" y="2172743"/>
                  <a:pt x="3658870" y="2178204"/>
                  <a:pt x="3657092" y="2189507"/>
                </a:cubicBezTo>
                <a:cubicBezTo>
                  <a:pt x="3641979" y="2167155"/>
                  <a:pt x="3616833" y="2164107"/>
                  <a:pt x="3591433" y="2160551"/>
                </a:cubicBezTo>
                <a:cubicBezTo>
                  <a:pt x="3566033" y="2156995"/>
                  <a:pt x="3540633" y="2154328"/>
                  <a:pt x="3524377" y="2134389"/>
                </a:cubicBezTo>
                <a:cubicBezTo>
                  <a:pt x="3517519" y="2139977"/>
                  <a:pt x="3518916" y="2150899"/>
                  <a:pt x="3517646" y="2159789"/>
                </a:cubicBezTo>
                <a:cubicBezTo>
                  <a:pt x="3503422" y="2170076"/>
                  <a:pt x="3489833" y="2178839"/>
                  <a:pt x="3483229" y="2175029"/>
                </a:cubicBezTo>
                <a:cubicBezTo>
                  <a:pt x="3519932" y="2080922"/>
                  <a:pt x="3415665" y="2166139"/>
                  <a:pt x="3400679" y="2135913"/>
                </a:cubicBezTo>
                <a:cubicBezTo>
                  <a:pt x="3450844" y="2061364"/>
                  <a:pt x="3469132" y="2100861"/>
                  <a:pt x="3510026" y="2079906"/>
                </a:cubicBezTo>
                <a:cubicBezTo>
                  <a:pt x="3507486" y="2055141"/>
                  <a:pt x="3471926" y="2086256"/>
                  <a:pt x="3489198" y="2043965"/>
                </a:cubicBezTo>
                <a:lnTo>
                  <a:pt x="3454527" y="2066190"/>
                </a:lnTo>
                <a:cubicBezTo>
                  <a:pt x="3452876" y="2052728"/>
                  <a:pt x="3459607" y="2044346"/>
                  <a:pt x="3461766" y="2033424"/>
                </a:cubicBezTo>
                <a:cubicBezTo>
                  <a:pt x="3468624" y="2038885"/>
                  <a:pt x="3489960" y="2018438"/>
                  <a:pt x="3489579" y="2036726"/>
                </a:cubicBezTo>
                <a:cubicBezTo>
                  <a:pt x="3498977" y="2009675"/>
                  <a:pt x="3504184" y="2026820"/>
                  <a:pt x="3519170" y="2003452"/>
                </a:cubicBezTo>
                <a:cubicBezTo>
                  <a:pt x="3530346" y="1952652"/>
                  <a:pt x="3462528" y="2043330"/>
                  <a:pt x="3475101" y="1989863"/>
                </a:cubicBezTo>
                <a:cubicBezTo>
                  <a:pt x="3445891" y="2013104"/>
                  <a:pt x="3415919" y="2035964"/>
                  <a:pt x="3387471" y="2059967"/>
                </a:cubicBezTo>
                <a:cubicBezTo>
                  <a:pt x="3384677" y="2038250"/>
                  <a:pt x="3398647" y="2027201"/>
                  <a:pt x="3412236" y="2016152"/>
                </a:cubicBezTo>
                <a:cubicBezTo>
                  <a:pt x="3418713" y="1982624"/>
                  <a:pt x="3398012" y="1997610"/>
                  <a:pt x="3391281" y="1987450"/>
                </a:cubicBezTo>
                <a:cubicBezTo>
                  <a:pt x="3385173" y="2004219"/>
                  <a:pt x="3372186" y="2017577"/>
                  <a:pt x="3355594" y="2024153"/>
                </a:cubicBezTo>
                <a:cubicBezTo>
                  <a:pt x="3357499" y="2033932"/>
                  <a:pt x="3373628" y="2018692"/>
                  <a:pt x="3365754" y="2045743"/>
                </a:cubicBezTo>
                <a:cubicBezTo>
                  <a:pt x="3348990" y="2053236"/>
                  <a:pt x="3340354" y="2047394"/>
                  <a:pt x="3338449" y="2028090"/>
                </a:cubicBezTo>
                <a:lnTo>
                  <a:pt x="3285998" y="2061110"/>
                </a:lnTo>
                <a:cubicBezTo>
                  <a:pt x="3299714" y="2025931"/>
                  <a:pt x="3305810" y="2038250"/>
                  <a:pt x="3288284" y="2024534"/>
                </a:cubicBezTo>
                <a:cubicBezTo>
                  <a:pt x="3283712" y="2001293"/>
                  <a:pt x="3310763" y="1999134"/>
                  <a:pt x="3307969" y="1977290"/>
                </a:cubicBezTo>
                <a:cubicBezTo>
                  <a:pt x="3274060" y="2028090"/>
                  <a:pt x="3268091" y="2002690"/>
                  <a:pt x="3225927" y="2035202"/>
                </a:cubicBezTo>
                <a:cubicBezTo>
                  <a:pt x="3214497" y="2016025"/>
                  <a:pt x="3198114" y="2005357"/>
                  <a:pt x="3190240" y="1980465"/>
                </a:cubicBezTo>
                <a:cubicBezTo>
                  <a:pt x="3147568" y="2025169"/>
                  <a:pt x="3125978" y="2025169"/>
                  <a:pt x="3090291" y="2041679"/>
                </a:cubicBezTo>
                <a:cubicBezTo>
                  <a:pt x="3086481" y="2018819"/>
                  <a:pt x="3115691" y="2018692"/>
                  <a:pt x="3121279" y="2001928"/>
                </a:cubicBezTo>
                <a:cubicBezTo>
                  <a:pt x="3093466" y="1990879"/>
                  <a:pt x="3025267" y="2049172"/>
                  <a:pt x="2991231" y="2080541"/>
                </a:cubicBezTo>
                <a:cubicBezTo>
                  <a:pt x="3010154" y="2109497"/>
                  <a:pt x="3059938" y="2041806"/>
                  <a:pt x="3084957" y="2037996"/>
                </a:cubicBezTo>
                <a:cubicBezTo>
                  <a:pt x="3084716" y="2048910"/>
                  <a:pt x="3080147" y="2059280"/>
                  <a:pt x="3072257" y="2066825"/>
                </a:cubicBezTo>
                <a:cubicBezTo>
                  <a:pt x="3073654" y="2081557"/>
                  <a:pt x="3104261" y="2054125"/>
                  <a:pt x="3102229" y="2041425"/>
                </a:cubicBezTo>
                <a:cubicBezTo>
                  <a:pt x="3101213" y="2098956"/>
                  <a:pt x="3220593" y="1995705"/>
                  <a:pt x="3218434" y="2075080"/>
                </a:cubicBezTo>
                <a:cubicBezTo>
                  <a:pt x="3163062" y="2127404"/>
                  <a:pt x="3118231" y="2104798"/>
                  <a:pt x="3093974" y="2081303"/>
                </a:cubicBezTo>
                <a:cubicBezTo>
                  <a:pt x="3033014" y="2146200"/>
                  <a:pt x="2996565" y="2116101"/>
                  <a:pt x="2956179" y="2101623"/>
                </a:cubicBezTo>
                <a:cubicBezTo>
                  <a:pt x="2984899" y="2076538"/>
                  <a:pt x="3009914" y="2047504"/>
                  <a:pt x="3030474" y="2015390"/>
                </a:cubicBezTo>
                <a:cubicBezTo>
                  <a:pt x="3009519" y="2033551"/>
                  <a:pt x="3008503" y="2018311"/>
                  <a:pt x="2989453" y="2033043"/>
                </a:cubicBezTo>
                <a:cubicBezTo>
                  <a:pt x="2998851" y="1959129"/>
                  <a:pt x="2936748" y="2043330"/>
                  <a:pt x="2942971" y="1977417"/>
                </a:cubicBezTo>
                <a:cubicBezTo>
                  <a:pt x="2922738" y="1983854"/>
                  <a:pt x="2901589" y="1986943"/>
                  <a:pt x="2880360" y="1986561"/>
                </a:cubicBezTo>
                <a:cubicBezTo>
                  <a:pt x="2882138" y="2000785"/>
                  <a:pt x="2867660" y="2003579"/>
                  <a:pt x="2866644" y="2015263"/>
                </a:cubicBezTo>
                <a:cubicBezTo>
                  <a:pt x="2853944" y="2018311"/>
                  <a:pt x="2851023" y="2007135"/>
                  <a:pt x="2832100" y="2021486"/>
                </a:cubicBezTo>
                <a:cubicBezTo>
                  <a:pt x="2832100" y="1993038"/>
                  <a:pt x="2854706" y="1990498"/>
                  <a:pt x="2862453" y="1996975"/>
                </a:cubicBezTo>
                <a:cubicBezTo>
                  <a:pt x="2874518" y="1970686"/>
                  <a:pt x="2824353" y="1981481"/>
                  <a:pt x="2810637" y="2006373"/>
                </a:cubicBezTo>
                <a:cubicBezTo>
                  <a:pt x="2800985" y="1996975"/>
                  <a:pt x="2776728" y="2011326"/>
                  <a:pt x="2785237" y="1972718"/>
                </a:cubicBezTo>
                <a:cubicBezTo>
                  <a:pt x="2771648" y="1960018"/>
                  <a:pt x="2721737" y="2004849"/>
                  <a:pt x="2716530" y="1977798"/>
                </a:cubicBezTo>
                <a:cubicBezTo>
                  <a:pt x="2725293" y="1939698"/>
                  <a:pt x="2759964" y="1921283"/>
                  <a:pt x="2786380" y="1896391"/>
                </a:cubicBezTo>
                <a:cubicBezTo>
                  <a:pt x="2764282" y="1887501"/>
                  <a:pt x="2728595" y="1926617"/>
                  <a:pt x="2706370" y="1901217"/>
                </a:cubicBezTo>
                <a:cubicBezTo>
                  <a:pt x="2709418" y="1874166"/>
                  <a:pt x="2717673" y="1872769"/>
                  <a:pt x="2703957" y="1868324"/>
                </a:cubicBezTo>
                <a:cubicBezTo>
                  <a:pt x="2682875" y="1882167"/>
                  <a:pt x="2716657" y="1887120"/>
                  <a:pt x="2695067" y="1900836"/>
                </a:cubicBezTo>
                <a:cubicBezTo>
                  <a:pt x="2701925" y="1908329"/>
                  <a:pt x="2707767" y="1916965"/>
                  <a:pt x="2722372" y="1912647"/>
                </a:cubicBezTo>
                <a:cubicBezTo>
                  <a:pt x="2709672" y="1942873"/>
                  <a:pt x="2708783" y="1938047"/>
                  <a:pt x="2725039" y="1945413"/>
                </a:cubicBezTo>
                <a:cubicBezTo>
                  <a:pt x="2723388" y="1954430"/>
                  <a:pt x="2713609" y="1958113"/>
                  <a:pt x="2706497" y="1962939"/>
                </a:cubicBezTo>
                <a:cubicBezTo>
                  <a:pt x="2693162" y="1967638"/>
                  <a:pt x="2709799" y="1924839"/>
                  <a:pt x="2698369" y="1926363"/>
                </a:cubicBezTo>
                <a:cubicBezTo>
                  <a:pt x="2692908" y="1935380"/>
                  <a:pt x="2681478" y="1940079"/>
                  <a:pt x="2679065" y="1951128"/>
                </a:cubicBezTo>
                <a:cubicBezTo>
                  <a:pt x="2664333" y="1953795"/>
                  <a:pt x="2662428" y="1936269"/>
                  <a:pt x="2652522" y="1931697"/>
                </a:cubicBezTo>
                <a:cubicBezTo>
                  <a:pt x="2657348" y="1914679"/>
                  <a:pt x="2663444" y="1910996"/>
                  <a:pt x="2671191" y="1914425"/>
                </a:cubicBezTo>
                <a:cubicBezTo>
                  <a:pt x="2679700" y="1912520"/>
                  <a:pt x="2668016" y="1924966"/>
                  <a:pt x="2669032" y="1936142"/>
                </a:cubicBezTo>
                <a:cubicBezTo>
                  <a:pt x="2680208" y="1921029"/>
                  <a:pt x="2694432" y="1907948"/>
                  <a:pt x="2696591" y="1886231"/>
                </a:cubicBezTo>
                <a:cubicBezTo>
                  <a:pt x="2607691" y="1946302"/>
                  <a:pt x="2572258" y="1919505"/>
                  <a:pt x="2510028" y="1935253"/>
                </a:cubicBezTo>
                <a:cubicBezTo>
                  <a:pt x="2510028" y="1925220"/>
                  <a:pt x="2511171" y="1915187"/>
                  <a:pt x="2518410" y="1909853"/>
                </a:cubicBezTo>
                <a:cubicBezTo>
                  <a:pt x="2504821" y="1924966"/>
                  <a:pt x="2457450" y="1936142"/>
                  <a:pt x="2436622" y="1927379"/>
                </a:cubicBezTo>
                <a:cubicBezTo>
                  <a:pt x="2451481" y="1898423"/>
                  <a:pt x="2489962" y="1904265"/>
                  <a:pt x="2497963" y="1887120"/>
                </a:cubicBezTo>
                <a:cubicBezTo>
                  <a:pt x="2490851" y="1915695"/>
                  <a:pt x="2505710" y="1907567"/>
                  <a:pt x="2504059" y="1883818"/>
                </a:cubicBezTo>
                <a:cubicBezTo>
                  <a:pt x="2457323" y="1888771"/>
                  <a:pt x="2421128" y="1883056"/>
                  <a:pt x="2397252" y="1867054"/>
                </a:cubicBezTo>
                <a:cubicBezTo>
                  <a:pt x="2411222" y="1825017"/>
                  <a:pt x="2441067" y="1862609"/>
                  <a:pt x="2465070" y="1823366"/>
                </a:cubicBezTo>
                <a:cubicBezTo>
                  <a:pt x="2453640" y="1817651"/>
                  <a:pt x="2457323" y="1804189"/>
                  <a:pt x="2436368" y="1825398"/>
                </a:cubicBezTo>
                <a:cubicBezTo>
                  <a:pt x="2418080" y="1774598"/>
                  <a:pt x="2302129" y="1811809"/>
                  <a:pt x="2257171" y="1798474"/>
                </a:cubicBezTo>
                <a:cubicBezTo>
                  <a:pt x="2258695" y="1778535"/>
                  <a:pt x="2296033" y="1785774"/>
                  <a:pt x="2290572" y="1760374"/>
                </a:cubicBezTo>
                <a:cubicBezTo>
                  <a:pt x="2276485" y="1779060"/>
                  <a:pt x="2253458" y="1788755"/>
                  <a:pt x="2230247" y="1785774"/>
                </a:cubicBezTo>
                <a:cubicBezTo>
                  <a:pt x="2234565" y="1796823"/>
                  <a:pt x="2236978" y="1811174"/>
                  <a:pt x="2250186" y="1809269"/>
                </a:cubicBezTo>
                <a:cubicBezTo>
                  <a:pt x="2248281" y="1815619"/>
                  <a:pt x="2243201" y="1819556"/>
                  <a:pt x="2242185" y="1826922"/>
                </a:cubicBezTo>
                <a:cubicBezTo>
                  <a:pt x="2213483" y="1834161"/>
                  <a:pt x="2222881" y="1784885"/>
                  <a:pt x="2181098" y="1811174"/>
                </a:cubicBezTo>
                <a:cubicBezTo>
                  <a:pt x="2181987" y="1798474"/>
                  <a:pt x="2190623" y="1792124"/>
                  <a:pt x="2191004" y="1779170"/>
                </a:cubicBezTo>
                <a:cubicBezTo>
                  <a:pt x="2161921" y="1794537"/>
                  <a:pt x="2160778" y="1768883"/>
                  <a:pt x="2140204" y="1771550"/>
                </a:cubicBezTo>
                <a:cubicBezTo>
                  <a:pt x="2141426" y="1760599"/>
                  <a:pt x="2146899" y="1750566"/>
                  <a:pt x="2155444" y="1743610"/>
                </a:cubicBezTo>
                <a:cubicBezTo>
                  <a:pt x="2154682" y="1730910"/>
                  <a:pt x="2132203" y="1750214"/>
                  <a:pt x="2140712" y="1724306"/>
                </a:cubicBezTo>
                <a:cubicBezTo>
                  <a:pt x="2130552" y="1727100"/>
                  <a:pt x="2128012" y="1735863"/>
                  <a:pt x="2126488" y="1745134"/>
                </a:cubicBezTo>
                <a:cubicBezTo>
                  <a:pt x="2080133" y="1704875"/>
                  <a:pt x="2040636" y="1690651"/>
                  <a:pt x="1982724" y="1668934"/>
                </a:cubicBezTo>
                <a:cubicBezTo>
                  <a:pt x="1986304" y="1655927"/>
                  <a:pt x="1996497" y="1645782"/>
                  <a:pt x="2009521" y="1642264"/>
                </a:cubicBezTo>
                <a:cubicBezTo>
                  <a:pt x="2003425" y="1633755"/>
                  <a:pt x="1987042" y="1639851"/>
                  <a:pt x="1982851" y="1628548"/>
                </a:cubicBezTo>
                <a:cubicBezTo>
                  <a:pt x="1960880" y="1632358"/>
                  <a:pt x="1969135" y="1660552"/>
                  <a:pt x="1948688" y="1665505"/>
                </a:cubicBezTo>
                <a:cubicBezTo>
                  <a:pt x="1951228" y="1635279"/>
                  <a:pt x="1932813" y="1635025"/>
                  <a:pt x="1905508" y="1646709"/>
                </a:cubicBezTo>
                <a:cubicBezTo>
                  <a:pt x="1905508" y="1630580"/>
                  <a:pt x="1919097" y="1625500"/>
                  <a:pt x="1917065" y="1607720"/>
                </a:cubicBezTo>
                <a:cubicBezTo>
                  <a:pt x="1904365" y="1615975"/>
                  <a:pt x="1901952" y="1633120"/>
                  <a:pt x="1888998" y="1641375"/>
                </a:cubicBezTo>
                <a:cubicBezTo>
                  <a:pt x="1894840" y="1600989"/>
                  <a:pt x="1874774" y="1635279"/>
                  <a:pt x="1850898" y="1626643"/>
                </a:cubicBezTo>
                <a:cubicBezTo>
                  <a:pt x="1850898" y="1610514"/>
                  <a:pt x="1864741" y="1605434"/>
                  <a:pt x="1862836" y="1587527"/>
                </a:cubicBezTo>
                <a:cubicBezTo>
                  <a:pt x="1854173" y="1594364"/>
                  <a:pt x="1848485" y="1604283"/>
                  <a:pt x="1846961" y="1615213"/>
                </a:cubicBezTo>
                <a:cubicBezTo>
                  <a:pt x="1819783" y="1617626"/>
                  <a:pt x="1808861" y="1556031"/>
                  <a:pt x="1833626" y="1521614"/>
                </a:cubicBezTo>
                <a:cubicBezTo>
                  <a:pt x="1795526" y="1521614"/>
                  <a:pt x="1831594" y="1567334"/>
                  <a:pt x="1794256" y="1586892"/>
                </a:cubicBezTo>
                <a:cubicBezTo>
                  <a:pt x="1785620" y="1579399"/>
                  <a:pt x="1798193" y="1567588"/>
                  <a:pt x="1795145" y="1546633"/>
                </a:cubicBezTo>
                <a:cubicBezTo>
                  <a:pt x="1768729" y="1557047"/>
                  <a:pt x="1768094" y="1526567"/>
                  <a:pt x="1735074" y="1561619"/>
                </a:cubicBezTo>
                <a:cubicBezTo>
                  <a:pt x="1723390" y="1553110"/>
                  <a:pt x="1707769" y="1546633"/>
                  <a:pt x="1726057" y="1512724"/>
                </a:cubicBezTo>
                <a:lnTo>
                  <a:pt x="1694688" y="1527329"/>
                </a:lnTo>
                <a:cubicBezTo>
                  <a:pt x="1684528" y="1562127"/>
                  <a:pt x="1713738" y="1508406"/>
                  <a:pt x="1703578" y="1543204"/>
                </a:cubicBezTo>
                <a:cubicBezTo>
                  <a:pt x="1669034" y="1575716"/>
                  <a:pt x="1649857" y="1519074"/>
                  <a:pt x="1607693" y="1527837"/>
                </a:cubicBezTo>
                <a:cubicBezTo>
                  <a:pt x="1626362" y="1510311"/>
                  <a:pt x="1636649" y="1491515"/>
                  <a:pt x="1654302" y="1493166"/>
                </a:cubicBezTo>
                <a:cubicBezTo>
                  <a:pt x="1656842" y="1451129"/>
                  <a:pt x="1604391" y="1516153"/>
                  <a:pt x="1582547" y="1505866"/>
                </a:cubicBezTo>
                <a:cubicBezTo>
                  <a:pt x="1595247" y="1464083"/>
                  <a:pt x="1561465" y="1482752"/>
                  <a:pt x="1540129" y="1485292"/>
                </a:cubicBezTo>
                <a:cubicBezTo>
                  <a:pt x="1546987" y="1445414"/>
                  <a:pt x="1522349" y="1447192"/>
                  <a:pt x="1502029" y="1443001"/>
                </a:cubicBezTo>
                <a:cubicBezTo>
                  <a:pt x="1514729" y="1417601"/>
                  <a:pt x="1521460" y="1446049"/>
                  <a:pt x="1538605" y="1433222"/>
                </a:cubicBezTo>
                <a:cubicBezTo>
                  <a:pt x="1544955" y="1413791"/>
                  <a:pt x="1568069" y="1409092"/>
                  <a:pt x="1575435" y="1390550"/>
                </a:cubicBezTo>
                <a:cubicBezTo>
                  <a:pt x="1538859" y="1409346"/>
                  <a:pt x="1514856" y="1398170"/>
                  <a:pt x="1477264" y="1421030"/>
                </a:cubicBezTo>
                <a:cubicBezTo>
                  <a:pt x="1480312" y="1408330"/>
                  <a:pt x="1467612" y="1411759"/>
                  <a:pt x="1465199" y="1393598"/>
                </a:cubicBezTo>
                <a:cubicBezTo>
                  <a:pt x="1481836" y="1359689"/>
                  <a:pt x="1500124" y="1412775"/>
                  <a:pt x="1505839" y="1362610"/>
                </a:cubicBezTo>
                <a:cubicBezTo>
                  <a:pt x="1528826" y="1348767"/>
                  <a:pt x="1516507" y="1381025"/>
                  <a:pt x="1539621" y="1367182"/>
                </a:cubicBezTo>
                <a:cubicBezTo>
                  <a:pt x="1549908" y="1337210"/>
                  <a:pt x="1497457" y="1361213"/>
                  <a:pt x="1524000" y="1328320"/>
                </a:cubicBezTo>
                <a:cubicBezTo>
                  <a:pt x="1502156" y="1339496"/>
                  <a:pt x="1498600" y="1324510"/>
                  <a:pt x="1471295" y="1332003"/>
                </a:cubicBezTo>
                <a:cubicBezTo>
                  <a:pt x="1502918" y="1291617"/>
                  <a:pt x="1456944" y="1319303"/>
                  <a:pt x="1463421" y="1283235"/>
                </a:cubicBezTo>
                <a:cubicBezTo>
                  <a:pt x="1425321" y="1300253"/>
                  <a:pt x="1416812" y="1279044"/>
                  <a:pt x="1388491" y="1283235"/>
                </a:cubicBezTo>
                <a:cubicBezTo>
                  <a:pt x="1372489" y="1303428"/>
                  <a:pt x="1373632" y="1329082"/>
                  <a:pt x="1392301" y="1321335"/>
                </a:cubicBezTo>
                <a:cubicBezTo>
                  <a:pt x="1364361" y="1354736"/>
                  <a:pt x="1357376" y="1316128"/>
                  <a:pt x="1348994" y="1306984"/>
                </a:cubicBezTo>
                <a:cubicBezTo>
                  <a:pt x="1356413" y="1293489"/>
                  <a:pt x="1368882" y="1283487"/>
                  <a:pt x="1383665" y="1279171"/>
                </a:cubicBezTo>
                <a:cubicBezTo>
                  <a:pt x="1394460" y="1261391"/>
                  <a:pt x="1387602" y="1254787"/>
                  <a:pt x="1405255" y="1230911"/>
                </a:cubicBezTo>
                <a:cubicBezTo>
                  <a:pt x="1369822" y="1274853"/>
                  <a:pt x="1381252" y="1230911"/>
                  <a:pt x="1343406" y="1250596"/>
                </a:cubicBezTo>
                <a:cubicBezTo>
                  <a:pt x="1328547" y="1281584"/>
                  <a:pt x="1358011" y="1256946"/>
                  <a:pt x="1348613" y="1281076"/>
                </a:cubicBezTo>
                <a:cubicBezTo>
                  <a:pt x="1338453" y="1276250"/>
                  <a:pt x="1315847" y="1287045"/>
                  <a:pt x="1324356" y="1258724"/>
                </a:cubicBezTo>
                <a:cubicBezTo>
                  <a:pt x="1329436" y="1246913"/>
                  <a:pt x="1331976" y="1258089"/>
                  <a:pt x="1343406" y="1250596"/>
                </a:cubicBezTo>
                <a:cubicBezTo>
                  <a:pt x="1347343" y="1237896"/>
                  <a:pt x="1336548" y="1236626"/>
                  <a:pt x="1347978" y="1229260"/>
                </a:cubicBezTo>
                <a:cubicBezTo>
                  <a:pt x="1350518" y="1206146"/>
                  <a:pt x="1319403" y="1258597"/>
                  <a:pt x="1331976" y="1223037"/>
                </a:cubicBezTo>
                <a:cubicBezTo>
                  <a:pt x="1321435" y="1241833"/>
                  <a:pt x="1313434" y="1262788"/>
                  <a:pt x="1292606" y="1272059"/>
                </a:cubicBezTo>
                <a:cubicBezTo>
                  <a:pt x="1279906" y="1261772"/>
                  <a:pt x="1305306" y="1254787"/>
                  <a:pt x="1306576" y="1233959"/>
                </a:cubicBezTo>
                <a:cubicBezTo>
                  <a:pt x="1290828" y="1239420"/>
                  <a:pt x="1284351" y="1253263"/>
                  <a:pt x="1276477" y="1266090"/>
                </a:cubicBezTo>
                <a:cubicBezTo>
                  <a:pt x="1271016" y="1264058"/>
                  <a:pt x="1273429" y="1252374"/>
                  <a:pt x="1260475" y="1259740"/>
                </a:cubicBezTo>
                <a:cubicBezTo>
                  <a:pt x="1264666" y="1226593"/>
                  <a:pt x="1301623" y="1223672"/>
                  <a:pt x="1309370" y="1193827"/>
                </a:cubicBezTo>
                <a:cubicBezTo>
                  <a:pt x="1295303" y="1203185"/>
                  <a:pt x="1282970" y="1214916"/>
                  <a:pt x="1272921" y="1228498"/>
                </a:cubicBezTo>
                <a:cubicBezTo>
                  <a:pt x="1247521" y="1243103"/>
                  <a:pt x="1273810" y="1192557"/>
                  <a:pt x="1240790" y="1215798"/>
                </a:cubicBezTo>
                <a:cubicBezTo>
                  <a:pt x="1240790" y="1195986"/>
                  <a:pt x="1252855" y="1187223"/>
                  <a:pt x="1256411" y="1170586"/>
                </a:cubicBezTo>
                <a:cubicBezTo>
                  <a:pt x="1229487" y="1181127"/>
                  <a:pt x="1228852" y="1159283"/>
                  <a:pt x="1220978" y="1146456"/>
                </a:cubicBezTo>
                <a:cubicBezTo>
                  <a:pt x="1187450" y="1175412"/>
                  <a:pt x="1176909" y="1149758"/>
                  <a:pt x="1165225" y="1136804"/>
                </a:cubicBezTo>
                <a:cubicBezTo>
                  <a:pt x="1166749" y="1120675"/>
                  <a:pt x="1193292" y="1129057"/>
                  <a:pt x="1189355" y="1107594"/>
                </a:cubicBezTo>
                <a:cubicBezTo>
                  <a:pt x="1153922" y="1128295"/>
                  <a:pt x="1154049" y="1102006"/>
                  <a:pt x="1135380" y="1090576"/>
                </a:cubicBezTo>
                <a:cubicBezTo>
                  <a:pt x="1116330" y="1092481"/>
                  <a:pt x="1121283" y="1117500"/>
                  <a:pt x="1104900" y="1122199"/>
                </a:cubicBezTo>
                <a:cubicBezTo>
                  <a:pt x="1086231" y="1114706"/>
                  <a:pt x="1125855" y="1090830"/>
                  <a:pt x="1122934" y="1069748"/>
                </a:cubicBezTo>
                <a:cubicBezTo>
                  <a:pt x="1115314" y="1065303"/>
                  <a:pt x="1108710" y="1067970"/>
                  <a:pt x="1097534" y="1079908"/>
                </a:cubicBezTo>
                <a:cubicBezTo>
                  <a:pt x="1118362" y="1004470"/>
                  <a:pt x="1024890" y="1064287"/>
                  <a:pt x="1026541" y="1011582"/>
                </a:cubicBezTo>
                <a:cubicBezTo>
                  <a:pt x="990981" y="1036982"/>
                  <a:pt x="989965" y="1026568"/>
                  <a:pt x="957199" y="1032029"/>
                </a:cubicBezTo>
                <a:cubicBezTo>
                  <a:pt x="952119" y="1028727"/>
                  <a:pt x="965708" y="1006629"/>
                  <a:pt x="953135" y="1001295"/>
                </a:cubicBezTo>
                <a:cubicBezTo>
                  <a:pt x="971042" y="974625"/>
                  <a:pt x="978535" y="1001295"/>
                  <a:pt x="996315" y="991389"/>
                </a:cubicBezTo>
                <a:cubicBezTo>
                  <a:pt x="994156" y="962433"/>
                  <a:pt x="966597" y="972085"/>
                  <a:pt x="941070" y="980213"/>
                </a:cubicBezTo>
                <a:cubicBezTo>
                  <a:pt x="936117" y="960655"/>
                  <a:pt x="951230" y="954813"/>
                  <a:pt x="960120" y="928143"/>
                </a:cubicBezTo>
                <a:cubicBezTo>
                  <a:pt x="944880" y="926111"/>
                  <a:pt x="951103" y="907061"/>
                  <a:pt x="925068" y="928143"/>
                </a:cubicBezTo>
                <a:lnTo>
                  <a:pt x="932307" y="900076"/>
                </a:lnTo>
                <a:cubicBezTo>
                  <a:pt x="914400" y="929794"/>
                  <a:pt x="879983" y="916459"/>
                  <a:pt x="898144" y="874676"/>
                </a:cubicBezTo>
                <a:cubicBezTo>
                  <a:pt x="860044" y="902616"/>
                  <a:pt x="866648" y="881407"/>
                  <a:pt x="860044" y="863246"/>
                </a:cubicBezTo>
                <a:cubicBezTo>
                  <a:pt x="835533" y="871120"/>
                  <a:pt x="856234" y="869850"/>
                  <a:pt x="847344" y="886741"/>
                </a:cubicBezTo>
                <a:cubicBezTo>
                  <a:pt x="830834" y="893853"/>
                  <a:pt x="835787" y="876708"/>
                  <a:pt x="827024" y="875184"/>
                </a:cubicBezTo>
                <a:cubicBezTo>
                  <a:pt x="837438" y="843815"/>
                  <a:pt x="843915" y="849784"/>
                  <a:pt x="860425" y="837084"/>
                </a:cubicBezTo>
                <a:cubicBezTo>
                  <a:pt x="850138" y="827305"/>
                  <a:pt x="844804" y="811684"/>
                  <a:pt x="860425" y="773584"/>
                </a:cubicBezTo>
                <a:cubicBezTo>
                  <a:pt x="868172" y="769647"/>
                  <a:pt x="871474" y="770917"/>
                  <a:pt x="871474" y="775870"/>
                </a:cubicBezTo>
                <a:cubicBezTo>
                  <a:pt x="885571" y="756566"/>
                  <a:pt x="855599" y="745009"/>
                  <a:pt x="848106" y="733833"/>
                </a:cubicBezTo>
                <a:cubicBezTo>
                  <a:pt x="860806" y="771933"/>
                  <a:pt x="829183" y="798095"/>
                  <a:pt x="845312" y="829718"/>
                </a:cubicBezTo>
                <a:cubicBezTo>
                  <a:pt x="787527" y="849149"/>
                  <a:pt x="844423" y="777267"/>
                  <a:pt x="820928" y="768885"/>
                </a:cubicBezTo>
                <a:cubicBezTo>
                  <a:pt x="803529" y="789967"/>
                  <a:pt x="802386" y="828194"/>
                  <a:pt x="782193" y="846355"/>
                </a:cubicBezTo>
                <a:cubicBezTo>
                  <a:pt x="791718" y="821971"/>
                  <a:pt x="772795" y="809652"/>
                  <a:pt x="788670" y="780442"/>
                </a:cubicBezTo>
                <a:cubicBezTo>
                  <a:pt x="764413" y="794285"/>
                  <a:pt x="746125" y="814478"/>
                  <a:pt x="722503" y="829210"/>
                </a:cubicBezTo>
                <a:cubicBezTo>
                  <a:pt x="755015" y="798095"/>
                  <a:pt x="741426" y="788697"/>
                  <a:pt x="746633" y="763551"/>
                </a:cubicBezTo>
                <a:cubicBezTo>
                  <a:pt x="753491" y="746279"/>
                  <a:pt x="778510" y="748565"/>
                  <a:pt x="780542" y="726340"/>
                </a:cubicBezTo>
                <a:cubicBezTo>
                  <a:pt x="765237" y="733631"/>
                  <a:pt x="752103" y="744795"/>
                  <a:pt x="742442" y="758725"/>
                </a:cubicBezTo>
                <a:cubicBezTo>
                  <a:pt x="735330" y="753772"/>
                  <a:pt x="742442" y="727737"/>
                  <a:pt x="724916" y="758725"/>
                </a:cubicBezTo>
                <a:cubicBezTo>
                  <a:pt x="718312" y="751613"/>
                  <a:pt x="723138" y="731547"/>
                  <a:pt x="725805" y="714275"/>
                </a:cubicBezTo>
                <a:cubicBezTo>
                  <a:pt x="738505" y="699416"/>
                  <a:pt x="748411" y="733579"/>
                  <a:pt x="771271" y="698273"/>
                </a:cubicBezTo>
                <a:cubicBezTo>
                  <a:pt x="744093" y="702845"/>
                  <a:pt x="651383" y="688621"/>
                  <a:pt x="710946" y="644044"/>
                </a:cubicBezTo>
                <a:cubicBezTo>
                  <a:pt x="705612" y="635535"/>
                  <a:pt x="678307" y="650648"/>
                  <a:pt x="686562" y="627407"/>
                </a:cubicBezTo>
                <a:cubicBezTo>
                  <a:pt x="635762" y="662205"/>
                  <a:pt x="643509" y="602896"/>
                  <a:pt x="586105" y="629820"/>
                </a:cubicBezTo>
                <a:cubicBezTo>
                  <a:pt x="610362" y="595022"/>
                  <a:pt x="578104" y="600483"/>
                  <a:pt x="607568" y="579020"/>
                </a:cubicBezTo>
                <a:cubicBezTo>
                  <a:pt x="606552" y="563907"/>
                  <a:pt x="579501" y="597054"/>
                  <a:pt x="561848" y="594133"/>
                </a:cubicBezTo>
                <a:cubicBezTo>
                  <a:pt x="546735" y="573686"/>
                  <a:pt x="541655" y="543333"/>
                  <a:pt x="498348" y="552223"/>
                </a:cubicBezTo>
                <a:cubicBezTo>
                  <a:pt x="520573" y="524664"/>
                  <a:pt x="498348" y="516917"/>
                  <a:pt x="480822" y="532919"/>
                </a:cubicBezTo>
                <a:cubicBezTo>
                  <a:pt x="497332" y="501804"/>
                  <a:pt x="475488" y="510313"/>
                  <a:pt x="482854" y="488723"/>
                </a:cubicBezTo>
                <a:cubicBezTo>
                  <a:pt x="470789" y="505741"/>
                  <a:pt x="473964" y="509551"/>
                  <a:pt x="456692" y="534443"/>
                </a:cubicBezTo>
                <a:cubicBezTo>
                  <a:pt x="445135" y="528220"/>
                  <a:pt x="452374" y="499518"/>
                  <a:pt x="460883" y="483643"/>
                </a:cubicBezTo>
                <a:cubicBezTo>
                  <a:pt x="453263" y="466879"/>
                  <a:pt x="429133" y="504090"/>
                  <a:pt x="439420" y="459259"/>
                </a:cubicBezTo>
                <a:cubicBezTo>
                  <a:pt x="431292" y="465736"/>
                  <a:pt x="427482" y="477293"/>
                  <a:pt x="415290" y="479198"/>
                </a:cubicBezTo>
                <a:cubicBezTo>
                  <a:pt x="430784" y="483643"/>
                  <a:pt x="433324" y="500915"/>
                  <a:pt x="430276" y="524410"/>
                </a:cubicBezTo>
                <a:cubicBezTo>
                  <a:pt x="415767" y="505258"/>
                  <a:pt x="399848" y="487216"/>
                  <a:pt x="382651" y="470435"/>
                </a:cubicBezTo>
                <a:cubicBezTo>
                  <a:pt x="385699" y="464466"/>
                  <a:pt x="391414" y="461545"/>
                  <a:pt x="393700" y="454560"/>
                </a:cubicBezTo>
                <a:cubicBezTo>
                  <a:pt x="409448" y="454560"/>
                  <a:pt x="405257" y="487961"/>
                  <a:pt x="432816" y="461291"/>
                </a:cubicBezTo>
                <a:cubicBezTo>
                  <a:pt x="434975" y="434621"/>
                  <a:pt x="389763" y="459894"/>
                  <a:pt x="400939" y="415063"/>
                </a:cubicBezTo>
                <a:cubicBezTo>
                  <a:pt x="391414" y="418492"/>
                  <a:pt x="381889" y="421794"/>
                  <a:pt x="383540" y="414174"/>
                </a:cubicBezTo>
                <a:cubicBezTo>
                  <a:pt x="373842" y="419453"/>
                  <a:pt x="366628" y="428357"/>
                  <a:pt x="363474" y="438939"/>
                </a:cubicBezTo>
                <a:cubicBezTo>
                  <a:pt x="338074" y="443892"/>
                  <a:pt x="345440" y="416968"/>
                  <a:pt x="322199" y="420270"/>
                </a:cubicBezTo>
                <a:cubicBezTo>
                  <a:pt x="323215" y="402363"/>
                  <a:pt x="337439" y="399569"/>
                  <a:pt x="340233" y="383821"/>
                </a:cubicBezTo>
                <a:cubicBezTo>
                  <a:pt x="320548" y="385853"/>
                  <a:pt x="322961" y="411380"/>
                  <a:pt x="311658" y="398553"/>
                </a:cubicBezTo>
                <a:cubicBezTo>
                  <a:pt x="314960" y="377725"/>
                  <a:pt x="338455" y="381916"/>
                  <a:pt x="327406" y="369089"/>
                </a:cubicBezTo>
                <a:cubicBezTo>
                  <a:pt x="314071" y="369089"/>
                  <a:pt x="313563" y="384964"/>
                  <a:pt x="303022" y="388647"/>
                </a:cubicBezTo>
                <a:cubicBezTo>
                  <a:pt x="312420" y="343181"/>
                  <a:pt x="293116" y="323369"/>
                  <a:pt x="272034" y="306732"/>
                </a:cubicBezTo>
                <a:cubicBezTo>
                  <a:pt x="250952" y="290095"/>
                  <a:pt x="226949" y="278157"/>
                  <a:pt x="226187" y="250090"/>
                </a:cubicBezTo>
                <a:cubicBezTo>
                  <a:pt x="231648" y="237390"/>
                  <a:pt x="250063" y="239549"/>
                  <a:pt x="257556" y="228881"/>
                </a:cubicBezTo>
                <a:cubicBezTo>
                  <a:pt x="254508" y="206529"/>
                  <a:pt x="201041" y="232310"/>
                  <a:pt x="226822" y="182272"/>
                </a:cubicBezTo>
                <a:cubicBezTo>
                  <a:pt x="217063" y="187399"/>
                  <a:pt x="209651" y="196085"/>
                  <a:pt x="206121" y="206529"/>
                </a:cubicBezTo>
                <a:cubicBezTo>
                  <a:pt x="185420" y="217451"/>
                  <a:pt x="192405" y="201703"/>
                  <a:pt x="175514" y="208942"/>
                </a:cubicBezTo>
                <a:cubicBezTo>
                  <a:pt x="177673" y="195226"/>
                  <a:pt x="189738" y="193321"/>
                  <a:pt x="200279" y="189765"/>
                </a:cubicBezTo>
                <a:cubicBezTo>
                  <a:pt x="206121" y="170842"/>
                  <a:pt x="185420" y="177065"/>
                  <a:pt x="186055" y="163095"/>
                </a:cubicBezTo>
                <a:cubicBezTo>
                  <a:pt x="177927" y="166270"/>
                  <a:pt x="176022" y="177065"/>
                  <a:pt x="172085" y="185320"/>
                </a:cubicBezTo>
                <a:cubicBezTo>
                  <a:pt x="152146" y="195353"/>
                  <a:pt x="163576" y="175541"/>
                  <a:pt x="150495" y="178970"/>
                </a:cubicBezTo>
                <a:cubicBezTo>
                  <a:pt x="157353" y="170969"/>
                  <a:pt x="168275" y="167794"/>
                  <a:pt x="171196" y="154967"/>
                </a:cubicBezTo>
                <a:lnTo>
                  <a:pt x="144653" y="162206"/>
                </a:lnTo>
                <a:cubicBezTo>
                  <a:pt x="147828" y="146585"/>
                  <a:pt x="162179" y="144172"/>
                  <a:pt x="163703" y="126392"/>
                </a:cubicBezTo>
                <a:cubicBezTo>
                  <a:pt x="135547" y="111732"/>
                  <a:pt x="110862" y="91205"/>
                  <a:pt x="91313" y="66194"/>
                </a:cubicBezTo>
                <a:cubicBezTo>
                  <a:pt x="88646" y="72925"/>
                  <a:pt x="86106" y="79656"/>
                  <a:pt x="83439" y="86514"/>
                </a:cubicBezTo>
                <a:cubicBezTo>
                  <a:pt x="78613" y="79275"/>
                  <a:pt x="52070" y="91975"/>
                  <a:pt x="58039" y="74830"/>
                </a:cubicBezTo>
                <a:cubicBezTo>
                  <a:pt x="60579" y="61114"/>
                  <a:pt x="72517" y="59336"/>
                  <a:pt x="83439" y="56034"/>
                </a:cubicBezTo>
                <a:cubicBezTo>
                  <a:pt x="82296" y="30634"/>
                  <a:pt x="36576" y="27586"/>
                  <a:pt x="21844" y="29237"/>
                </a:cubicBezTo>
                <a:cubicBezTo>
                  <a:pt x="37846" y="7520"/>
                  <a:pt x="37338" y="-2513"/>
                  <a:pt x="14986" y="535"/>
                </a:cubicBezTo>
                <a:cubicBezTo>
                  <a:pt x="10922" y="16791"/>
                  <a:pt x="6096" y="20601"/>
                  <a:pt x="0" y="21109"/>
                </a:cubicBezTo>
                <a:lnTo>
                  <a:pt x="0" y="43969"/>
                </a:lnTo>
                <a:cubicBezTo>
                  <a:pt x="4445" y="58955"/>
                  <a:pt x="4699" y="75846"/>
                  <a:pt x="25400" y="84609"/>
                </a:cubicBezTo>
                <a:cubicBezTo>
                  <a:pt x="36195" y="79275"/>
                  <a:pt x="27051" y="78894"/>
                  <a:pt x="30734" y="71020"/>
                </a:cubicBezTo>
                <a:cubicBezTo>
                  <a:pt x="55372" y="57177"/>
                  <a:pt x="27305" y="91721"/>
                  <a:pt x="52070" y="77751"/>
                </a:cubicBezTo>
                <a:cubicBezTo>
                  <a:pt x="35941" y="106961"/>
                  <a:pt x="42037" y="101500"/>
                  <a:pt x="31369" y="132234"/>
                </a:cubicBezTo>
                <a:cubicBezTo>
                  <a:pt x="29337" y="112168"/>
                  <a:pt x="14986" y="100103"/>
                  <a:pt x="381" y="89054"/>
                </a:cubicBezTo>
                <a:lnTo>
                  <a:pt x="381" y="2418869"/>
                </a:lnTo>
                <a:lnTo>
                  <a:pt x="3682238" y="2418869"/>
                </a:lnTo>
                <a:lnTo>
                  <a:pt x="3702558" y="2402613"/>
                </a:lnTo>
                <a:cubicBezTo>
                  <a:pt x="3700741" y="2407845"/>
                  <a:pt x="3700477" y="2413490"/>
                  <a:pt x="3701796" y="2418869"/>
                </a:cubicBezTo>
                <a:lnTo>
                  <a:pt x="3711575" y="2418869"/>
                </a:lnTo>
                <a:cubicBezTo>
                  <a:pt x="3716298" y="2415993"/>
                  <a:pt x="3720797" y="2412767"/>
                  <a:pt x="3725037" y="2409217"/>
                </a:cubicBezTo>
                <a:cubicBezTo>
                  <a:pt x="3725037" y="2412773"/>
                  <a:pt x="3724275" y="2415948"/>
                  <a:pt x="3724021" y="2418869"/>
                </a:cubicBezTo>
                <a:lnTo>
                  <a:pt x="3744468" y="2418869"/>
                </a:lnTo>
                <a:cubicBezTo>
                  <a:pt x="3745357" y="2415440"/>
                  <a:pt x="3746246" y="2412011"/>
                  <a:pt x="3747262" y="2408582"/>
                </a:cubicBezTo>
                <a:cubicBezTo>
                  <a:pt x="3749302" y="2411713"/>
                  <a:pt x="3750724" y="2415205"/>
                  <a:pt x="3751453" y="2418869"/>
                </a:cubicBezTo>
                <a:lnTo>
                  <a:pt x="3803015" y="2418869"/>
                </a:lnTo>
                <a:cubicBezTo>
                  <a:pt x="3808085" y="2412628"/>
                  <a:pt x="3814031" y="2407153"/>
                  <a:pt x="3820668" y="2402613"/>
                </a:cubicBezTo>
                <a:cubicBezTo>
                  <a:pt x="3819779" y="2386738"/>
                  <a:pt x="3806190" y="2396009"/>
                  <a:pt x="3798443" y="2410614"/>
                </a:cubicBezTo>
                <a:close/>
                <a:moveTo>
                  <a:pt x="90678" y="158269"/>
                </a:moveTo>
                <a:cubicBezTo>
                  <a:pt x="72390" y="167540"/>
                  <a:pt x="73533" y="136425"/>
                  <a:pt x="90678" y="127662"/>
                </a:cubicBezTo>
                <a:cubicBezTo>
                  <a:pt x="87503" y="140362"/>
                  <a:pt x="103378" y="120931"/>
                  <a:pt x="101346" y="130964"/>
                </a:cubicBezTo>
                <a:cubicBezTo>
                  <a:pt x="83185" y="137441"/>
                  <a:pt x="105537" y="140743"/>
                  <a:pt x="90678" y="158269"/>
                </a:cubicBezTo>
                <a:close/>
                <a:moveTo>
                  <a:pt x="374777" y="435256"/>
                </a:moveTo>
                <a:cubicBezTo>
                  <a:pt x="376682" y="445670"/>
                  <a:pt x="398526" y="436018"/>
                  <a:pt x="383159" y="463958"/>
                </a:cubicBezTo>
                <a:cubicBezTo>
                  <a:pt x="364998" y="472848"/>
                  <a:pt x="353568" y="451131"/>
                  <a:pt x="374777" y="435637"/>
                </a:cubicBezTo>
                <a:close/>
                <a:moveTo>
                  <a:pt x="918337" y="994056"/>
                </a:moveTo>
                <a:cubicBezTo>
                  <a:pt x="928370" y="973482"/>
                  <a:pt x="908685" y="962433"/>
                  <a:pt x="931037" y="944526"/>
                </a:cubicBezTo>
                <a:cubicBezTo>
                  <a:pt x="918845" y="973228"/>
                  <a:pt x="950468" y="972085"/>
                  <a:pt x="918337" y="994818"/>
                </a:cubicBezTo>
                <a:close/>
                <a:moveTo>
                  <a:pt x="1075055" y="1094132"/>
                </a:moveTo>
                <a:cubicBezTo>
                  <a:pt x="1058959" y="1103968"/>
                  <a:pt x="1038859" y="1104548"/>
                  <a:pt x="1022223" y="1095656"/>
                </a:cubicBezTo>
                <a:lnTo>
                  <a:pt x="1026668" y="1075209"/>
                </a:lnTo>
                <a:cubicBezTo>
                  <a:pt x="1049274" y="1077114"/>
                  <a:pt x="1043559" y="1079400"/>
                  <a:pt x="1071753" y="1057429"/>
                </a:cubicBezTo>
                <a:cubicBezTo>
                  <a:pt x="1072515" y="1070891"/>
                  <a:pt x="1083437" y="1071399"/>
                  <a:pt x="1075055" y="1094894"/>
                </a:cubicBezTo>
                <a:close/>
                <a:moveTo>
                  <a:pt x="1130427" y="1156235"/>
                </a:moveTo>
                <a:cubicBezTo>
                  <a:pt x="1139444" y="1122707"/>
                  <a:pt x="1092327" y="1150647"/>
                  <a:pt x="1129157" y="1111404"/>
                </a:cubicBezTo>
                <a:cubicBezTo>
                  <a:pt x="1125474" y="1129057"/>
                  <a:pt x="1153668" y="1133121"/>
                  <a:pt x="1130427" y="1156997"/>
                </a:cubicBezTo>
                <a:close/>
                <a:moveTo>
                  <a:pt x="1407668" y="1327685"/>
                </a:moveTo>
                <a:cubicBezTo>
                  <a:pt x="1426210" y="1320192"/>
                  <a:pt x="1428115" y="1333781"/>
                  <a:pt x="1433830" y="1342417"/>
                </a:cubicBezTo>
                <a:cubicBezTo>
                  <a:pt x="1421130" y="1359689"/>
                  <a:pt x="1413764" y="1345465"/>
                  <a:pt x="1389380" y="1361848"/>
                </a:cubicBezTo>
                <a:cubicBezTo>
                  <a:pt x="1387983" y="1344449"/>
                  <a:pt x="1404239" y="1342036"/>
                  <a:pt x="1407668" y="1327685"/>
                </a:cubicBezTo>
                <a:close/>
                <a:moveTo>
                  <a:pt x="1448054" y="1388518"/>
                </a:moveTo>
                <a:cubicBezTo>
                  <a:pt x="1443355" y="1368325"/>
                  <a:pt x="1420749" y="1404266"/>
                  <a:pt x="1420495" y="1380898"/>
                </a:cubicBezTo>
                <a:cubicBezTo>
                  <a:pt x="1426464" y="1367563"/>
                  <a:pt x="1476502" y="1358038"/>
                  <a:pt x="1447546" y="1388518"/>
                </a:cubicBezTo>
                <a:close/>
                <a:moveTo>
                  <a:pt x="1747266" y="1556158"/>
                </a:moveTo>
                <a:cubicBezTo>
                  <a:pt x="1771015" y="1544347"/>
                  <a:pt x="1778381" y="1554507"/>
                  <a:pt x="1778762" y="1574573"/>
                </a:cubicBezTo>
                <a:cubicBezTo>
                  <a:pt x="1755521" y="1584987"/>
                  <a:pt x="1763268" y="1554380"/>
                  <a:pt x="1746758" y="1556158"/>
                </a:cubicBezTo>
                <a:close/>
                <a:moveTo>
                  <a:pt x="2308225" y="1846607"/>
                </a:moveTo>
                <a:cubicBezTo>
                  <a:pt x="2309749" y="1822731"/>
                  <a:pt x="2277745" y="1848766"/>
                  <a:pt x="2276094" y="1829462"/>
                </a:cubicBezTo>
                <a:cubicBezTo>
                  <a:pt x="2302256" y="1807745"/>
                  <a:pt x="2326259" y="1820064"/>
                  <a:pt x="2307717" y="1846607"/>
                </a:cubicBezTo>
                <a:close/>
                <a:moveTo>
                  <a:pt x="2356866" y="1868451"/>
                </a:moveTo>
                <a:cubicBezTo>
                  <a:pt x="2345055" y="1856513"/>
                  <a:pt x="2323338" y="1859561"/>
                  <a:pt x="2321306" y="1832764"/>
                </a:cubicBezTo>
                <a:cubicBezTo>
                  <a:pt x="2347468" y="1821969"/>
                  <a:pt x="2361565" y="1830732"/>
                  <a:pt x="2356358" y="1868451"/>
                </a:cubicBezTo>
                <a:close/>
                <a:moveTo>
                  <a:pt x="2368169" y="1869340"/>
                </a:moveTo>
                <a:cubicBezTo>
                  <a:pt x="2369058" y="1861974"/>
                  <a:pt x="2369820" y="1854862"/>
                  <a:pt x="2370709" y="1847496"/>
                </a:cubicBezTo>
                <a:cubicBezTo>
                  <a:pt x="2391029" y="1830732"/>
                  <a:pt x="2388362" y="1848639"/>
                  <a:pt x="2392553" y="1856259"/>
                </a:cubicBezTo>
                <a:close/>
                <a:moveTo>
                  <a:pt x="2899283" y="2100607"/>
                </a:moveTo>
                <a:cubicBezTo>
                  <a:pt x="2927350" y="2079398"/>
                  <a:pt x="2936240" y="2090066"/>
                  <a:pt x="2951226" y="2090955"/>
                </a:cubicBezTo>
                <a:cubicBezTo>
                  <a:pt x="2935859" y="2111021"/>
                  <a:pt x="2902204" y="2119530"/>
                  <a:pt x="2898775" y="2100607"/>
                </a:cubicBezTo>
                <a:close/>
                <a:moveTo>
                  <a:pt x="3232404" y="2122832"/>
                </a:moveTo>
                <a:cubicBezTo>
                  <a:pt x="3219704" y="2120800"/>
                  <a:pt x="3195066" y="2139596"/>
                  <a:pt x="3199511" y="2108100"/>
                </a:cubicBezTo>
                <a:cubicBezTo>
                  <a:pt x="3216783" y="2120800"/>
                  <a:pt x="3242818" y="2086764"/>
                  <a:pt x="3242564" y="2046251"/>
                </a:cubicBezTo>
                <a:cubicBezTo>
                  <a:pt x="3252724" y="2039520"/>
                  <a:pt x="3260598" y="2036726"/>
                  <a:pt x="3265424" y="2039139"/>
                </a:cubicBezTo>
                <a:cubicBezTo>
                  <a:pt x="3264154" y="2074191"/>
                  <a:pt x="3226943" y="2084097"/>
                  <a:pt x="3231896" y="2122832"/>
                </a:cubicBezTo>
                <a:close/>
                <a:moveTo>
                  <a:pt x="3504311" y="2389532"/>
                </a:moveTo>
                <a:cubicBezTo>
                  <a:pt x="3506470" y="2369339"/>
                  <a:pt x="3481959" y="2398422"/>
                  <a:pt x="3487547" y="2371879"/>
                </a:cubicBezTo>
                <a:cubicBezTo>
                  <a:pt x="3505327" y="2351051"/>
                  <a:pt x="3519551" y="2371371"/>
                  <a:pt x="3503803" y="2389913"/>
                </a:cubicBezTo>
                <a:close/>
                <a:moveTo>
                  <a:pt x="3669411" y="2388770"/>
                </a:moveTo>
                <a:cubicBezTo>
                  <a:pt x="3676485" y="2383765"/>
                  <a:pt x="3682415" y="2377315"/>
                  <a:pt x="3686810" y="2369847"/>
                </a:cubicBezTo>
                <a:cubicBezTo>
                  <a:pt x="3684778" y="2392326"/>
                  <a:pt x="3687699" y="2394104"/>
                  <a:pt x="3697986" y="2376832"/>
                </a:cubicBezTo>
                <a:cubicBezTo>
                  <a:pt x="3700526" y="2403248"/>
                  <a:pt x="3663315" y="2411376"/>
                  <a:pt x="3668268" y="2389151"/>
                </a:cubicBezTo>
                <a:close/>
              </a:path>
            </a:pathLst>
          </a:custGeom>
          <a:solidFill>
            <a:srgbClr val="FBC9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64FA9105-2725-4876-ABAF-A3C0D1335EE9}"/>
              </a:ext>
            </a:extLst>
          </p:cNvPr>
          <p:cNvSpPr txBox="1"/>
          <p:nvPr/>
        </p:nvSpPr>
        <p:spPr>
          <a:xfrm>
            <a:off x="5248586" y="8867615"/>
            <a:ext cx="1935480" cy="2057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spc="0" normalizeH="0" baseline="0" dirty="0">
                <a:ln>
                  <a:noFill/>
                </a:ln>
                <a:solidFill>
                  <a:srgbClr val="1D1D1B"/>
                </a:solidFill>
                <a:effectLst/>
                <a:uFillTx/>
                <a:latin typeface="SF Sports Night NS AltUpright"/>
                <a:ea typeface="+mn-ea"/>
                <a:cs typeface="+mn-cs"/>
                <a:sym typeface="SF Sports Night NS AltUpright"/>
                <a:rtl val="0"/>
              </a:rPr>
              <a:t>www.yourwebsite.com</a:t>
            </a:r>
          </a:p>
        </p:txBody>
      </p:sp>
    </p:spTree>
    <p:extLst>
      <p:ext uri="{BB962C8B-B14F-4D97-AF65-F5344CB8AC3E}">
        <p14:creationId xmlns:p14="http://schemas.microsoft.com/office/powerpoint/2010/main" val="357406708"/>
      </p:ext>
    </p:extLst>
  </p:cSld>
  <p:clrMapOvr>
    <a:masterClrMapping/>
  </p:clrMapOvr>
  <p:transition spd="med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+1 23 456 789">
            <a:extLst>
              <a:ext uri="{FF2B5EF4-FFF2-40B4-BE49-F238E27FC236}">
                <a16:creationId xmlns:a16="http://schemas.microsoft.com/office/drawing/2014/main" id="{01EBDFA1-308E-4545-B394-EB2FCA69C63A}"/>
              </a:ext>
            </a:extLst>
          </p:cNvPr>
          <p:cNvSpPr txBox="1"/>
          <p:nvPr/>
        </p:nvSpPr>
        <p:spPr>
          <a:xfrm>
            <a:off x="5616532" y="535710"/>
            <a:ext cx="1278754" cy="203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r">
              <a:defRPr sz="800"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t>+1 23 456 789</a:t>
            </a:r>
          </a:p>
        </p:txBody>
      </p:sp>
      <p:sp>
        <p:nvSpPr>
          <p:cNvPr id="3" name="Your address here St.">
            <a:extLst>
              <a:ext uri="{FF2B5EF4-FFF2-40B4-BE49-F238E27FC236}">
                <a16:creationId xmlns:a16="http://schemas.microsoft.com/office/drawing/2014/main" id="{C538B709-9A22-48C3-9086-A7259CDBC584}"/>
              </a:ext>
            </a:extLst>
          </p:cNvPr>
          <p:cNvSpPr txBox="1"/>
          <p:nvPr/>
        </p:nvSpPr>
        <p:spPr>
          <a:xfrm>
            <a:off x="5549720" y="947749"/>
            <a:ext cx="1345566" cy="228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>
              <a:defRPr sz="800"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t>Your address here St.</a:t>
            </a:r>
          </a:p>
        </p:txBody>
      </p:sp>
      <p:sp>
        <p:nvSpPr>
          <p:cNvPr id="4" name="www.yourwebsite.com">
            <a:extLst>
              <a:ext uri="{FF2B5EF4-FFF2-40B4-BE49-F238E27FC236}">
                <a16:creationId xmlns:a16="http://schemas.microsoft.com/office/drawing/2014/main" id="{CC56341F-C35E-4AFE-A958-1410697CCAE8}"/>
              </a:ext>
            </a:extLst>
          </p:cNvPr>
          <p:cNvSpPr txBox="1"/>
          <p:nvPr/>
        </p:nvSpPr>
        <p:spPr>
          <a:xfrm>
            <a:off x="5409577" y="1313868"/>
            <a:ext cx="1485709" cy="330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r">
              <a:defRPr sz="800"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rPr dirty="0"/>
              <a:t>www.yourwebsite.com</a:t>
            </a:r>
          </a:p>
        </p:txBody>
      </p:sp>
      <p:sp>
        <p:nvSpPr>
          <p:cNvPr id="5" name="Shape">
            <a:extLst>
              <a:ext uri="{FF2B5EF4-FFF2-40B4-BE49-F238E27FC236}">
                <a16:creationId xmlns:a16="http://schemas.microsoft.com/office/drawing/2014/main" id="{4B2EF07A-F00A-4373-B347-FA9022ED0DBA}"/>
              </a:ext>
            </a:extLst>
          </p:cNvPr>
          <p:cNvSpPr/>
          <p:nvPr/>
        </p:nvSpPr>
        <p:spPr>
          <a:xfrm>
            <a:off x="6979593" y="869644"/>
            <a:ext cx="251463" cy="384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2">
                  <a:hueOff val="260011"/>
                  <a:satOff val="17755"/>
                  <a:lumOff val="-25437"/>
                </a:schemeClr>
              </a:gs>
            </a:gsLst>
            <a:lin ang="540000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6" name="Shape">
            <a:extLst>
              <a:ext uri="{FF2B5EF4-FFF2-40B4-BE49-F238E27FC236}">
                <a16:creationId xmlns:a16="http://schemas.microsoft.com/office/drawing/2014/main" id="{F136EAF5-853D-4A7B-882A-BC49896F6A17}"/>
              </a:ext>
            </a:extLst>
          </p:cNvPr>
          <p:cNvSpPr/>
          <p:nvPr/>
        </p:nvSpPr>
        <p:spPr>
          <a:xfrm>
            <a:off x="6979593" y="450544"/>
            <a:ext cx="251463" cy="384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2">
                  <a:hueOff val="260011"/>
                  <a:satOff val="17755"/>
                  <a:lumOff val="-25437"/>
                </a:schemeClr>
              </a:gs>
            </a:gsLst>
            <a:lin ang="540000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7" name="Shape">
            <a:extLst>
              <a:ext uri="{FF2B5EF4-FFF2-40B4-BE49-F238E27FC236}">
                <a16:creationId xmlns:a16="http://schemas.microsoft.com/office/drawing/2014/main" id="{70255B92-4357-4364-8D70-D4B43CCB9FDB}"/>
              </a:ext>
            </a:extLst>
          </p:cNvPr>
          <p:cNvSpPr/>
          <p:nvPr/>
        </p:nvSpPr>
        <p:spPr>
          <a:xfrm>
            <a:off x="6979593" y="1288745"/>
            <a:ext cx="251463" cy="384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2">
                  <a:hueOff val="260011"/>
                  <a:satOff val="17755"/>
                  <a:lumOff val="-25437"/>
                </a:schemeClr>
              </a:gs>
            </a:gsLst>
            <a:lin ang="540000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8" name="Shape">
            <a:extLst>
              <a:ext uri="{FF2B5EF4-FFF2-40B4-BE49-F238E27FC236}">
                <a16:creationId xmlns:a16="http://schemas.microsoft.com/office/drawing/2014/main" id="{22F8AC3D-CBEC-4513-8C9D-FFBB7C35950A}"/>
              </a:ext>
            </a:extLst>
          </p:cNvPr>
          <p:cNvSpPr/>
          <p:nvPr/>
        </p:nvSpPr>
        <p:spPr>
          <a:xfrm>
            <a:off x="7030393" y="564843"/>
            <a:ext cx="153910" cy="152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11" h="20618" extrusionOk="0">
                <a:moveTo>
                  <a:pt x="15805" y="4835"/>
                </a:moveTo>
                <a:cubicBezTo>
                  <a:pt x="17846" y="6893"/>
                  <a:pt x="18696" y="9121"/>
                  <a:pt x="18356" y="11007"/>
                </a:cubicBezTo>
                <a:cubicBezTo>
                  <a:pt x="18356" y="11007"/>
                  <a:pt x="18186" y="11521"/>
                  <a:pt x="18696" y="12035"/>
                </a:cubicBezTo>
                <a:cubicBezTo>
                  <a:pt x="19206" y="12550"/>
                  <a:pt x="19887" y="12378"/>
                  <a:pt x="20227" y="12035"/>
                </a:cubicBezTo>
                <a:cubicBezTo>
                  <a:pt x="20567" y="11693"/>
                  <a:pt x="20567" y="11350"/>
                  <a:pt x="20567" y="11350"/>
                </a:cubicBezTo>
                <a:cubicBezTo>
                  <a:pt x="20737" y="9807"/>
                  <a:pt x="20567" y="6550"/>
                  <a:pt x="17335" y="3293"/>
                </a:cubicBezTo>
                <a:cubicBezTo>
                  <a:pt x="14274" y="207"/>
                  <a:pt x="11042" y="-136"/>
                  <a:pt x="9342" y="35"/>
                </a:cubicBezTo>
                <a:cubicBezTo>
                  <a:pt x="9342" y="35"/>
                  <a:pt x="9002" y="35"/>
                  <a:pt x="8661" y="378"/>
                </a:cubicBezTo>
                <a:cubicBezTo>
                  <a:pt x="8321" y="721"/>
                  <a:pt x="8151" y="1407"/>
                  <a:pt x="8661" y="1921"/>
                </a:cubicBezTo>
                <a:cubicBezTo>
                  <a:pt x="9002" y="2264"/>
                  <a:pt x="9682" y="2264"/>
                  <a:pt x="9682" y="2264"/>
                </a:cubicBezTo>
                <a:cubicBezTo>
                  <a:pt x="11553" y="1921"/>
                  <a:pt x="13764" y="2778"/>
                  <a:pt x="15805" y="4835"/>
                </a:cubicBezTo>
                <a:cubicBezTo>
                  <a:pt x="15805" y="4835"/>
                  <a:pt x="15805" y="4835"/>
                  <a:pt x="15805" y="4835"/>
                </a:cubicBezTo>
                <a:close/>
                <a:moveTo>
                  <a:pt x="10702" y="3978"/>
                </a:moveTo>
                <a:cubicBezTo>
                  <a:pt x="10702" y="3978"/>
                  <a:pt x="10192" y="3807"/>
                  <a:pt x="9682" y="4321"/>
                </a:cubicBezTo>
                <a:cubicBezTo>
                  <a:pt x="9342" y="4664"/>
                  <a:pt x="9342" y="5350"/>
                  <a:pt x="9682" y="5864"/>
                </a:cubicBezTo>
                <a:cubicBezTo>
                  <a:pt x="9852" y="6035"/>
                  <a:pt x="10362" y="6207"/>
                  <a:pt x="10362" y="6207"/>
                </a:cubicBezTo>
                <a:cubicBezTo>
                  <a:pt x="11043" y="6378"/>
                  <a:pt x="12063" y="6550"/>
                  <a:pt x="13254" y="7750"/>
                </a:cubicBezTo>
                <a:cubicBezTo>
                  <a:pt x="14274" y="8778"/>
                  <a:pt x="14614" y="9978"/>
                  <a:pt x="14784" y="10664"/>
                </a:cubicBezTo>
                <a:cubicBezTo>
                  <a:pt x="14784" y="10664"/>
                  <a:pt x="14784" y="11007"/>
                  <a:pt x="15125" y="11350"/>
                </a:cubicBezTo>
                <a:cubicBezTo>
                  <a:pt x="15465" y="11693"/>
                  <a:pt x="16315" y="11693"/>
                  <a:pt x="16655" y="11350"/>
                </a:cubicBezTo>
                <a:cubicBezTo>
                  <a:pt x="16995" y="11007"/>
                  <a:pt x="16995" y="10321"/>
                  <a:pt x="16995" y="10321"/>
                </a:cubicBezTo>
                <a:cubicBezTo>
                  <a:pt x="16825" y="8950"/>
                  <a:pt x="16145" y="7407"/>
                  <a:pt x="14954" y="6207"/>
                </a:cubicBezTo>
                <a:cubicBezTo>
                  <a:pt x="13424" y="4835"/>
                  <a:pt x="12063" y="4150"/>
                  <a:pt x="10702" y="3978"/>
                </a:cubicBezTo>
                <a:cubicBezTo>
                  <a:pt x="10702" y="3978"/>
                  <a:pt x="10702" y="3978"/>
                  <a:pt x="10702" y="3978"/>
                </a:cubicBezTo>
                <a:close/>
                <a:moveTo>
                  <a:pt x="7981" y="12721"/>
                </a:moveTo>
                <a:cubicBezTo>
                  <a:pt x="9852" y="14607"/>
                  <a:pt x="11893" y="16321"/>
                  <a:pt x="12743" y="15464"/>
                </a:cubicBezTo>
                <a:cubicBezTo>
                  <a:pt x="13934" y="14264"/>
                  <a:pt x="14614" y="13235"/>
                  <a:pt x="17335" y="15293"/>
                </a:cubicBezTo>
                <a:cubicBezTo>
                  <a:pt x="20057" y="17521"/>
                  <a:pt x="18016" y="18893"/>
                  <a:pt x="16825" y="20093"/>
                </a:cubicBezTo>
                <a:cubicBezTo>
                  <a:pt x="15465" y="21464"/>
                  <a:pt x="10532" y="20264"/>
                  <a:pt x="5430" y="15121"/>
                </a:cubicBezTo>
                <a:cubicBezTo>
                  <a:pt x="498" y="10150"/>
                  <a:pt x="-863" y="5007"/>
                  <a:pt x="498" y="3635"/>
                </a:cubicBezTo>
                <a:cubicBezTo>
                  <a:pt x="1688" y="2435"/>
                  <a:pt x="3049" y="378"/>
                  <a:pt x="5260" y="3121"/>
                </a:cubicBezTo>
                <a:cubicBezTo>
                  <a:pt x="7471" y="5864"/>
                  <a:pt x="6280" y="6550"/>
                  <a:pt x="5090" y="7750"/>
                </a:cubicBezTo>
                <a:cubicBezTo>
                  <a:pt x="4409" y="8778"/>
                  <a:pt x="6110" y="11007"/>
                  <a:pt x="7981" y="12721"/>
                </a:cubicBezTo>
                <a:cubicBezTo>
                  <a:pt x="7981" y="12721"/>
                  <a:pt x="7981" y="12721"/>
                  <a:pt x="7981" y="12721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9" name="Shape">
            <a:extLst>
              <a:ext uri="{FF2B5EF4-FFF2-40B4-BE49-F238E27FC236}">
                <a16:creationId xmlns:a16="http://schemas.microsoft.com/office/drawing/2014/main" id="{83899B32-AD38-467B-9CE9-A4F774948136}"/>
              </a:ext>
            </a:extLst>
          </p:cNvPr>
          <p:cNvSpPr/>
          <p:nvPr/>
        </p:nvSpPr>
        <p:spPr>
          <a:xfrm>
            <a:off x="7043095" y="983943"/>
            <a:ext cx="114301" cy="1714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0080"/>
                </a:moveTo>
                <a:cubicBezTo>
                  <a:pt x="8400" y="10080"/>
                  <a:pt x="6480" y="8800"/>
                  <a:pt x="6480" y="7200"/>
                </a:cubicBezTo>
                <a:cubicBezTo>
                  <a:pt x="6480" y="5600"/>
                  <a:pt x="8400" y="4320"/>
                  <a:pt x="10800" y="4320"/>
                </a:cubicBezTo>
                <a:cubicBezTo>
                  <a:pt x="13200" y="4320"/>
                  <a:pt x="15120" y="5600"/>
                  <a:pt x="15120" y="7200"/>
                </a:cubicBezTo>
                <a:cubicBezTo>
                  <a:pt x="15120" y="8800"/>
                  <a:pt x="13200" y="10080"/>
                  <a:pt x="10800" y="10080"/>
                </a:cubicBezTo>
                <a:close/>
                <a:moveTo>
                  <a:pt x="10800" y="0"/>
                </a:moveTo>
                <a:cubicBezTo>
                  <a:pt x="4800" y="0"/>
                  <a:pt x="0" y="3200"/>
                  <a:pt x="0" y="7200"/>
                </a:cubicBezTo>
                <a:cubicBezTo>
                  <a:pt x="0" y="7520"/>
                  <a:pt x="0" y="8000"/>
                  <a:pt x="240" y="8320"/>
                </a:cubicBezTo>
                <a:cubicBezTo>
                  <a:pt x="720" y="11520"/>
                  <a:pt x="5040" y="17760"/>
                  <a:pt x="10800" y="21600"/>
                </a:cubicBezTo>
                <a:cubicBezTo>
                  <a:pt x="17280" y="16800"/>
                  <a:pt x="19920" y="12000"/>
                  <a:pt x="20880" y="9920"/>
                </a:cubicBezTo>
                <a:cubicBezTo>
                  <a:pt x="21360" y="9120"/>
                  <a:pt x="21600" y="8160"/>
                  <a:pt x="21600" y="7360"/>
                </a:cubicBezTo>
                <a:cubicBezTo>
                  <a:pt x="21600" y="3200"/>
                  <a:pt x="16800" y="0"/>
                  <a:pt x="10800" y="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" name="Shape">
            <a:extLst>
              <a:ext uri="{FF2B5EF4-FFF2-40B4-BE49-F238E27FC236}">
                <a16:creationId xmlns:a16="http://schemas.microsoft.com/office/drawing/2014/main" id="{830C9E5B-C9E2-4C2B-BD23-9FBA23694001}"/>
              </a:ext>
            </a:extLst>
          </p:cNvPr>
          <p:cNvSpPr/>
          <p:nvPr/>
        </p:nvSpPr>
        <p:spPr>
          <a:xfrm>
            <a:off x="7030393" y="1403045"/>
            <a:ext cx="153673" cy="1600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031" y="12343"/>
                </a:moveTo>
                <a:cubicBezTo>
                  <a:pt x="11603" y="11314"/>
                  <a:pt x="10354" y="9943"/>
                  <a:pt x="9461" y="8229"/>
                </a:cubicBezTo>
                <a:cubicBezTo>
                  <a:pt x="12139" y="6686"/>
                  <a:pt x="14459" y="4800"/>
                  <a:pt x="15709" y="3257"/>
                </a:cubicBezTo>
                <a:cubicBezTo>
                  <a:pt x="16959" y="4114"/>
                  <a:pt x="18030" y="5314"/>
                  <a:pt x="18744" y="6686"/>
                </a:cubicBezTo>
                <a:cubicBezTo>
                  <a:pt x="17851" y="8571"/>
                  <a:pt x="15888" y="10629"/>
                  <a:pt x="13031" y="12343"/>
                </a:cubicBezTo>
                <a:close/>
                <a:moveTo>
                  <a:pt x="3927" y="16457"/>
                </a:moveTo>
                <a:cubicBezTo>
                  <a:pt x="2678" y="15086"/>
                  <a:pt x="1785" y="13371"/>
                  <a:pt x="1607" y="11486"/>
                </a:cubicBezTo>
                <a:cubicBezTo>
                  <a:pt x="3570" y="10971"/>
                  <a:pt x="5712" y="10114"/>
                  <a:pt x="8033" y="8914"/>
                </a:cubicBezTo>
                <a:cubicBezTo>
                  <a:pt x="8926" y="10629"/>
                  <a:pt x="10175" y="12000"/>
                  <a:pt x="11603" y="13200"/>
                </a:cubicBezTo>
                <a:cubicBezTo>
                  <a:pt x="9283" y="14571"/>
                  <a:pt x="6783" y="15600"/>
                  <a:pt x="3927" y="16457"/>
                </a:cubicBezTo>
                <a:close/>
                <a:moveTo>
                  <a:pt x="3213" y="5486"/>
                </a:moveTo>
                <a:cubicBezTo>
                  <a:pt x="3927" y="6000"/>
                  <a:pt x="4641" y="6171"/>
                  <a:pt x="5534" y="6000"/>
                </a:cubicBezTo>
                <a:cubicBezTo>
                  <a:pt x="5891" y="6000"/>
                  <a:pt x="6248" y="5829"/>
                  <a:pt x="6783" y="5657"/>
                </a:cubicBezTo>
                <a:cubicBezTo>
                  <a:pt x="6962" y="6343"/>
                  <a:pt x="7141" y="6857"/>
                  <a:pt x="7319" y="7371"/>
                </a:cubicBezTo>
                <a:cubicBezTo>
                  <a:pt x="5355" y="8400"/>
                  <a:pt x="3392" y="9257"/>
                  <a:pt x="1607" y="9771"/>
                </a:cubicBezTo>
                <a:cubicBezTo>
                  <a:pt x="1785" y="8229"/>
                  <a:pt x="2321" y="6857"/>
                  <a:pt x="3213" y="5486"/>
                </a:cubicBezTo>
                <a:close/>
                <a:moveTo>
                  <a:pt x="7855" y="2057"/>
                </a:moveTo>
                <a:cubicBezTo>
                  <a:pt x="8033" y="2400"/>
                  <a:pt x="8033" y="2571"/>
                  <a:pt x="7855" y="2743"/>
                </a:cubicBezTo>
                <a:cubicBezTo>
                  <a:pt x="7498" y="3600"/>
                  <a:pt x="6427" y="4286"/>
                  <a:pt x="5355" y="4286"/>
                </a:cubicBezTo>
                <a:cubicBezTo>
                  <a:pt x="4998" y="4286"/>
                  <a:pt x="4641" y="4286"/>
                  <a:pt x="4284" y="4114"/>
                </a:cubicBezTo>
                <a:cubicBezTo>
                  <a:pt x="5355" y="3257"/>
                  <a:pt x="6605" y="2571"/>
                  <a:pt x="7855" y="2057"/>
                </a:cubicBezTo>
                <a:close/>
                <a:moveTo>
                  <a:pt x="9461" y="3600"/>
                </a:moveTo>
                <a:cubicBezTo>
                  <a:pt x="9640" y="3086"/>
                  <a:pt x="9640" y="2400"/>
                  <a:pt x="9640" y="1886"/>
                </a:cubicBezTo>
                <a:cubicBezTo>
                  <a:pt x="9997" y="1886"/>
                  <a:pt x="10354" y="1714"/>
                  <a:pt x="10711" y="1714"/>
                </a:cubicBezTo>
                <a:cubicBezTo>
                  <a:pt x="11960" y="1714"/>
                  <a:pt x="13210" y="2057"/>
                  <a:pt x="14281" y="2400"/>
                </a:cubicBezTo>
                <a:cubicBezTo>
                  <a:pt x="13031" y="3771"/>
                  <a:pt x="11246" y="5314"/>
                  <a:pt x="8926" y="6686"/>
                </a:cubicBezTo>
                <a:cubicBezTo>
                  <a:pt x="8747" y="6171"/>
                  <a:pt x="8568" y="5486"/>
                  <a:pt x="8390" y="4971"/>
                </a:cubicBezTo>
                <a:cubicBezTo>
                  <a:pt x="8926" y="4457"/>
                  <a:pt x="9283" y="3943"/>
                  <a:pt x="9461" y="3600"/>
                </a:cubicBezTo>
                <a:close/>
                <a:moveTo>
                  <a:pt x="10711" y="0"/>
                </a:moveTo>
                <a:cubicBezTo>
                  <a:pt x="4820" y="0"/>
                  <a:pt x="0" y="4800"/>
                  <a:pt x="0" y="10457"/>
                </a:cubicBezTo>
                <a:cubicBezTo>
                  <a:pt x="0" y="16286"/>
                  <a:pt x="4820" y="20914"/>
                  <a:pt x="10711" y="20914"/>
                </a:cubicBezTo>
                <a:cubicBezTo>
                  <a:pt x="11068" y="20914"/>
                  <a:pt x="11425" y="20914"/>
                  <a:pt x="11603" y="20914"/>
                </a:cubicBezTo>
                <a:lnTo>
                  <a:pt x="11782" y="20914"/>
                </a:lnTo>
                <a:lnTo>
                  <a:pt x="11782" y="20743"/>
                </a:lnTo>
                <a:lnTo>
                  <a:pt x="11603" y="19543"/>
                </a:lnTo>
                <a:lnTo>
                  <a:pt x="11603" y="19371"/>
                </a:lnTo>
                <a:lnTo>
                  <a:pt x="11425" y="19371"/>
                </a:lnTo>
                <a:cubicBezTo>
                  <a:pt x="11246" y="19371"/>
                  <a:pt x="11246" y="19371"/>
                  <a:pt x="11068" y="19371"/>
                </a:cubicBezTo>
                <a:cubicBezTo>
                  <a:pt x="10889" y="19371"/>
                  <a:pt x="10711" y="19371"/>
                  <a:pt x="10711" y="19371"/>
                </a:cubicBezTo>
                <a:cubicBezTo>
                  <a:pt x="8747" y="19371"/>
                  <a:pt x="6962" y="18686"/>
                  <a:pt x="5355" y="17657"/>
                </a:cubicBezTo>
                <a:cubicBezTo>
                  <a:pt x="12139" y="15257"/>
                  <a:pt x="17137" y="12000"/>
                  <a:pt x="19458" y="8571"/>
                </a:cubicBezTo>
                <a:cubicBezTo>
                  <a:pt x="19636" y="9257"/>
                  <a:pt x="19815" y="9943"/>
                  <a:pt x="19815" y="10457"/>
                </a:cubicBezTo>
                <a:cubicBezTo>
                  <a:pt x="19815" y="12514"/>
                  <a:pt x="19101" y="14743"/>
                  <a:pt x="17494" y="16286"/>
                </a:cubicBezTo>
                <a:lnTo>
                  <a:pt x="17316" y="16457"/>
                </a:lnTo>
                <a:lnTo>
                  <a:pt x="17494" y="16629"/>
                </a:lnTo>
                <a:lnTo>
                  <a:pt x="18565" y="17314"/>
                </a:lnTo>
                <a:lnTo>
                  <a:pt x="18744" y="17486"/>
                </a:lnTo>
                <a:lnTo>
                  <a:pt x="18922" y="17314"/>
                </a:lnTo>
                <a:cubicBezTo>
                  <a:pt x="20529" y="15429"/>
                  <a:pt x="21600" y="13029"/>
                  <a:pt x="21600" y="10457"/>
                </a:cubicBezTo>
                <a:cubicBezTo>
                  <a:pt x="21422" y="4800"/>
                  <a:pt x="16602" y="0"/>
                  <a:pt x="10711" y="0"/>
                </a:cubicBezTo>
                <a:close/>
                <a:moveTo>
                  <a:pt x="13031" y="16114"/>
                </a:moveTo>
                <a:lnTo>
                  <a:pt x="12674" y="15943"/>
                </a:lnTo>
                <a:lnTo>
                  <a:pt x="12674" y="16286"/>
                </a:lnTo>
                <a:lnTo>
                  <a:pt x="12674" y="21086"/>
                </a:lnTo>
                <a:lnTo>
                  <a:pt x="12674" y="21600"/>
                </a:lnTo>
                <a:lnTo>
                  <a:pt x="13031" y="21257"/>
                </a:lnTo>
                <a:lnTo>
                  <a:pt x="14281" y="19714"/>
                </a:lnTo>
                <a:lnTo>
                  <a:pt x="15174" y="20914"/>
                </a:lnTo>
                <a:lnTo>
                  <a:pt x="15174" y="20914"/>
                </a:lnTo>
                <a:lnTo>
                  <a:pt x="16602" y="20914"/>
                </a:lnTo>
                <a:lnTo>
                  <a:pt x="16423" y="20571"/>
                </a:lnTo>
                <a:lnTo>
                  <a:pt x="15352" y="18857"/>
                </a:lnTo>
                <a:lnTo>
                  <a:pt x="17316" y="18343"/>
                </a:lnTo>
                <a:lnTo>
                  <a:pt x="17851" y="18171"/>
                </a:lnTo>
                <a:lnTo>
                  <a:pt x="17494" y="18000"/>
                </a:lnTo>
                <a:cubicBezTo>
                  <a:pt x="17494" y="18000"/>
                  <a:pt x="13031" y="16114"/>
                  <a:pt x="13031" y="16114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AC16194-DD1D-4DC7-BB34-89F436C54A31}"/>
              </a:ext>
            </a:extLst>
          </p:cNvPr>
          <p:cNvSpPr txBox="1"/>
          <p:nvPr/>
        </p:nvSpPr>
        <p:spPr>
          <a:xfrm>
            <a:off x="977653" y="2791324"/>
            <a:ext cx="6274295" cy="34881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just"/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dolore magna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exercitation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ullamco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nisi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Duis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irure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reprehenderit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cillum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fugiat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pariatur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Excepteur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occaecat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cupidatat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proident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culpa qui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officia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deserunt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mollit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laborum</a:t>
            </a: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b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dolore magna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exercitation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ullamco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nisi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Duis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irure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reprehenderit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cillum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fugiat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pariatur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Excepteur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occaecat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cupidatat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proident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culpa qui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officia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deserunt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mollit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laborum</a:t>
            </a: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b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dolore magna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exercitation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ullamco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nisi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Duis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irure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reprehenderit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cillum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fugiat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pariatur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Excepteur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occaecat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cupidatat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proident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culpa qui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officia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deserunt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mollit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laborum</a:t>
            </a: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indent="0" algn="just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1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Gill San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811304C-FA19-455D-AFF3-394D74FB3C6B}"/>
              </a:ext>
            </a:extLst>
          </p:cNvPr>
          <p:cNvSpPr txBox="1"/>
          <p:nvPr/>
        </p:nvSpPr>
        <p:spPr>
          <a:xfrm>
            <a:off x="977653" y="6747068"/>
            <a:ext cx="6274295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en-ID" sz="12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John Day</a:t>
            </a:r>
            <a:endParaRPr lang="en-ID" sz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/>
            <a:r>
              <a:rPr lang="en-ID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Your Tittle Here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A9B93AB-B172-47BB-90D9-E8715B5DC0BC}"/>
              </a:ext>
            </a:extLst>
          </p:cNvPr>
          <p:cNvSpPr txBox="1"/>
          <p:nvPr/>
        </p:nvSpPr>
        <p:spPr>
          <a:xfrm>
            <a:off x="1072204" y="1520606"/>
            <a:ext cx="1656080" cy="3327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5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Orbitron"/>
                <a:ea typeface="+mn-ea"/>
                <a:cs typeface="+mn-cs"/>
                <a:sym typeface="Orbitron"/>
                <a:rtl val="0"/>
              </a:rPr>
              <a:t>BRAND NAME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136EC5B-FF0A-4A9F-857D-E4F7E00D6A70}"/>
              </a:ext>
            </a:extLst>
          </p:cNvPr>
          <p:cNvSpPr txBox="1"/>
          <p:nvPr/>
        </p:nvSpPr>
        <p:spPr>
          <a:xfrm>
            <a:off x="1395419" y="1794545"/>
            <a:ext cx="965555" cy="1803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600" b="0" i="0" u="none" strike="noStrike" cap="none" spc="129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Orbitron"/>
                <a:ea typeface="+mn-ea"/>
                <a:cs typeface="+mn-cs"/>
                <a:sym typeface="Orbitron"/>
                <a:rtl val="0"/>
              </a:rPr>
              <a:t>TECHNOLOGY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B5813430-24ED-4340-A157-3A76F6FF3E7B}"/>
              </a:ext>
            </a:extLst>
          </p:cNvPr>
          <p:cNvGrpSpPr/>
          <p:nvPr/>
        </p:nvGrpSpPr>
        <p:grpSpPr>
          <a:xfrm>
            <a:off x="1126435" y="728354"/>
            <a:ext cx="1547618" cy="649504"/>
            <a:chOff x="2540677" y="3625850"/>
            <a:chExt cx="8580799" cy="3601187"/>
          </a:xfrm>
        </p:grpSpPr>
        <p:sp>
          <p:nvSpPr>
            <p:cNvPr id="18" name="Shape">
              <a:extLst>
                <a:ext uri="{FF2B5EF4-FFF2-40B4-BE49-F238E27FC236}">
                  <a16:creationId xmlns:a16="http://schemas.microsoft.com/office/drawing/2014/main" id="{69021C24-4E45-4426-8D70-CDA9AD891D93}"/>
                </a:ext>
              </a:extLst>
            </p:cNvPr>
            <p:cNvSpPr/>
            <p:nvPr/>
          </p:nvSpPr>
          <p:spPr>
            <a:xfrm>
              <a:off x="2540677" y="5505450"/>
              <a:ext cx="4021498" cy="17178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cubicBezTo>
                    <a:pt x="15276" y="21386"/>
                    <a:pt x="8840" y="16380"/>
                    <a:pt x="3348" y="6792"/>
                  </a:cubicBezTo>
                  <a:cubicBezTo>
                    <a:pt x="2185" y="4767"/>
                    <a:pt x="1067" y="2534"/>
                    <a:pt x="0" y="104"/>
                  </a:cubicBezTo>
                  <a:cubicBezTo>
                    <a:pt x="14" y="69"/>
                    <a:pt x="30" y="35"/>
                    <a:pt x="44" y="0"/>
                  </a:cubicBezTo>
                  <a:cubicBezTo>
                    <a:pt x="1307" y="1914"/>
                    <a:pt x="2610" y="3594"/>
                    <a:pt x="3943" y="5047"/>
                  </a:cubicBezTo>
                  <a:cubicBezTo>
                    <a:pt x="9502" y="11099"/>
                    <a:pt x="15571" y="13165"/>
                    <a:pt x="21311" y="11069"/>
                  </a:cubicBezTo>
                  <a:cubicBezTo>
                    <a:pt x="21295" y="14570"/>
                    <a:pt x="21393" y="18086"/>
                    <a:pt x="21600" y="2160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9" name="Shape">
              <a:extLst>
                <a:ext uri="{FF2B5EF4-FFF2-40B4-BE49-F238E27FC236}">
                  <a16:creationId xmlns:a16="http://schemas.microsoft.com/office/drawing/2014/main" id="{78A67FE1-0F8A-44CF-93BA-5B019B1CDB75}"/>
                </a:ext>
              </a:extLst>
            </p:cNvPr>
            <p:cNvSpPr/>
            <p:nvPr/>
          </p:nvSpPr>
          <p:spPr>
            <a:xfrm>
              <a:off x="7099978" y="3638549"/>
              <a:ext cx="4021498" cy="17178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6324" y="214"/>
                    <a:pt x="12760" y="5220"/>
                    <a:pt x="18252" y="14808"/>
                  </a:cubicBezTo>
                  <a:cubicBezTo>
                    <a:pt x="19415" y="16833"/>
                    <a:pt x="20533" y="19066"/>
                    <a:pt x="21600" y="21496"/>
                  </a:cubicBezTo>
                  <a:cubicBezTo>
                    <a:pt x="21586" y="21531"/>
                    <a:pt x="21570" y="21565"/>
                    <a:pt x="21556" y="21600"/>
                  </a:cubicBezTo>
                  <a:cubicBezTo>
                    <a:pt x="20293" y="19686"/>
                    <a:pt x="18990" y="18006"/>
                    <a:pt x="17657" y="16553"/>
                  </a:cubicBezTo>
                  <a:cubicBezTo>
                    <a:pt x="12098" y="10501"/>
                    <a:pt x="6029" y="8435"/>
                    <a:pt x="289" y="10531"/>
                  </a:cubicBezTo>
                  <a:cubicBezTo>
                    <a:pt x="305" y="7030"/>
                    <a:pt x="207" y="3514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0" name="Circle">
              <a:extLst>
                <a:ext uri="{FF2B5EF4-FFF2-40B4-BE49-F238E27FC236}">
                  <a16:creationId xmlns:a16="http://schemas.microsoft.com/office/drawing/2014/main" id="{08CB42A3-0342-4D3E-B191-BED8C781172D}"/>
                </a:ext>
              </a:extLst>
            </p:cNvPr>
            <p:cNvSpPr/>
            <p:nvPr/>
          </p:nvSpPr>
          <p:spPr>
            <a:xfrm>
              <a:off x="5525179" y="4083050"/>
              <a:ext cx="2603493" cy="2603492"/>
            </a:xfrm>
            <a:prstGeom prst="ellipse">
              <a:avLst/>
            </a:pr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1" name="Shape">
              <a:extLst>
                <a:ext uri="{FF2B5EF4-FFF2-40B4-BE49-F238E27FC236}">
                  <a16:creationId xmlns:a16="http://schemas.microsoft.com/office/drawing/2014/main" id="{886380C5-0D4F-4AB3-9FF9-353CCA2A1F9C}"/>
                </a:ext>
              </a:extLst>
            </p:cNvPr>
            <p:cNvSpPr/>
            <p:nvPr/>
          </p:nvSpPr>
          <p:spPr>
            <a:xfrm>
              <a:off x="2908978" y="3625850"/>
              <a:ext cx="4026818" cy="20898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14455" y="2830"/>
                    <a:pt x="8230" y="10099"/>
                    <a:pt x="3938" y="20166"/>
                  </a:cubicBezTo>
                  <a:cubicBezTo>
                    <a:pt x="3734" y="20637"/>
                    <a:pt x="3537" y="21117"/>
                    <a:pt x="3343" y="21600"/>
                  </a:cubicBezTo>
                  <a:cubicBezTo>
                    <a:pt x="2182" y="19935"/>
                    <a:pt x="1065" y="18100"/>
                    <a:pt x="0" y="16102"/>
                  </a:cubicBezTo>
                  <a:cubicBezTo>
                    <a:pt x="14" y="16074"/>
                    <a:pt x="30" y="16045"/>
                    <a:pt x="44" y="16017"/>
                  </a:cubicBezTo>
                  <a:cubicBezTo>
                    <a:pt x="5565" y="6148"/>
                    <a:pt x="13207" y="70"/>
                    <a:pt x="21600" y="0"/>
                  </a:cubicBezTo>
                  <a:close/>
                </a:path>
              </a:pathLst>
            </a:custGeom>
            <a:solidFill>
              <a:schemeClr val="accent2">
                <a:hueOff val="-85259"/>
                <a:satOff val="14347"/>
                <a:lumOff val="22373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2" name="Shape">
              <a:extLst>
                <a:ext uri="{FF2B5EF4-FFF2-40B4-BE49-F238E27FC236}">
                  <a16:creationId xmlns:a16="http://schemas.microsoft.com/office/drawing/2014/main" id="{0F3610D2-BC77-4A34-9D84-CE547330A551}"/>
                </a:ext>
              </a:extLst>
            </p:cNvPr>
            <p:cNvSpPr/>
            <p:nvPr/>
          </p:nvSpPr>
          <p:spPr>
            <a:xfrm>
              <a:off x="6731678" y="5137150"/>
              <a:ext cx="4026819" cy="20898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7145" y="18770"/>
                    <a:pt x="13370" y="11501"/>
                    <a:pt x="17662" y="1434"/>
                  </a:cubicBezTo>
                  <a:cubicBezTo>
                    <a:pt x="17866" y="963"/>
                    <a:pt x="18063" y="483"/>
                    <a:pt x="18257" y="0"/>
                  </a:cubicBezTo>
                  <a:cubicBezTo>
                    <a:pt x="19418" y="1665"/>
                    <a:pt x="20535" y="3500"/>
                    <a:pt x="21600" y="5498"/>
                  </a:cubicBezTo>
                  <a:cubicBezTo>
                    <a:pt x="21586" y="5526"/>
                    <a:pt x="21570" y="5555"/>
                    <a:pt x="21556" y="5583"/>
                  </a:cubicBezTo>
                  <a:cubicBezTo>
                    <a:pt x="16035" y="15452"/>
                    <a:pt x="8393" y="21530"/>
                    <a:pt x="0" y="21600"/>
                  </a:cubicBezTo>
                  <a:close/>
                </a:path>
              </a:pathLst>
            </a:custGeom>
            <a:solidFill>
              <a:schemeClr val="accent2">
                <a:hueOff val="-85259"/>
                <a:satOff val="14347"/>
                <a:lumOff val="22373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3" name="Circle">
              <a:extLst>
                <a:ext uri="{FF2B5EF4-FFF2-40B4-BE49-F238E27FC236}">
                  <a16:creationId xmlns:a16="http://schemas.microsoft.com/office/drawing/2014/main" id="{C9710F68-5991-4941-B910-EBBE9986B9BD}"/>
                </a:ext>
              </a:extLst>
            </p:cNvPr>
            <p:cNvSpPr/>
            <p:nvPr/>
          </p:nvSpPr>
          <p:spPr>
            <a:xfrm>
              <a:off x="5855379" y="4413250"/>
              <a:ext cx="1955675" cy="1955675"/>
            </a:xfrm>
            <a:prstGeom prst="ellipse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2">
                    <a:hueOff val="260011"/>
                    <a:satOff val="17755"/>
                    <a:lumOff val="-25437"/>
                  </a:schemeClr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dirty="0"/>
            </a:p>
          </p:txBody>
        </p:sp>
        <p:sp>
          <p:nvSpPr>
            <p:cNvPr id="24" name="Shape">
              <a:extLst>
                <a:ext uri="{FF2B5EF4-FFF2-40B4-BE49-F238E27FC236}">
                  <a16:creationId xmlns:a16="http://schemas.microsoft.com/office/drawing/2014/main" id="{EC4F18A9-CA9D-4B08-9808-A2C7968D559E}"/>
                </a:ext>
              </a:extLst>
            </p:cNvPr>
            <p:cNvSpPr/>
            <p:nvPr/>
          </p:nvSpPr>
          <p:spPr>
            <a:xfrm>
              <a:off x="5969678" y="4413250"/>
              <a:ext cx="1487145" cy="11824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41" extrusionOk="0">
                  <a:moveTo>
                    <a:pt x="19557" y="8281"/>
                  </a:moveTo>
                  <a:cubicBezTo>
                    <a:pt x="19446" y="8308"/>
                    <a:pt x="19341" y="8380"/>
                    <a:pt x="19265" y="8498"/>
                  </a:cubicBezTo>
                  <a:cubicBezTo>
                    <a:pt x="19214" y="8577"/>
                    <a:pt x="19182" y="8667"/>
                    <a:pt x="19166" y="8760"/>
                  </a:cubicBezTo>
                  <a:lnTo>
                    <a:pt x="16444" y="8129"/>
                  </a:lnTo>
                  <a:cubicBezTo>
                    <a:pt x="16457" y="8027"/>
                    <a:pt x="16453" y="7924"/>
                    <a:pt x="16429" y="7826"/>
                  </a:cubicBezTo>
                  <a:lnTo>
                    <a:pt x="18955" y="6757"/>
                  </a:lnTo>
                  <a:cubicBezTo>
                    <a:pt x="18981" y="6843"/>
                    <a:pt x="19023" y="6922"/>
                    <a:pt x="19084" y="6984"/>
                  </a:cubicBezTo>
                  <a:cubicBezTo>
                    <a:pt x="19178" y="7079"/>
                    <a:pt x="19294" y="7116"/>
                    <a:pt x="19405" y="7099"/>
                  </a:cubicBezTo>
                  <a:cubicBezTo>
                    <a:pt x="19405" y="7099"/>
                    <a:pt x="19557" y="8281"/>
                    <a:pt x="19557" y="8281"/>
                  </a:cubicBezTo>
                  <a:close/>
                  <a:moveTo>
                    <a:pt x="16905" y="16847"/>
                  </a:moveTo>
                  <a:cubicBezTo>
                    <a:pt x="16686" y="16736"/>
                    <a:pt x="16438" y="16766"/>
                    <a:pt x="16240" y="16927"/>
                  </a:cubicBezTo>
                  <a:lnTo>
                    <a:pt x="14318" y="13393"/>
                  </a:lnTo>
                  <a:cubicBezTo>
                    <a:pt x="14343" y="13370"/>
                    <a:pt x="14366" y="13344"/>
                    <a:pt x="14387" y="13312"/>
                  </a:cubicBezTo>
                  <a:cubicBezTo>
                    <a:pt x="14487" y="13157"/>
                    <a:pt x="14498" y="12948"/>
                    <a:pt x="14428" y="12782"/>
                  </a:cubicBezTo>
                  <a:lnTo>
                    <a:pt x="19232" y="9229"/>
                  </a:lnTo>
                  <a:cubicBezTo>
                    <a:pt x="19261" y="9285"/>
                    <a:pt x="19294" y="9337"/>
                    <a:pt x="19338" y="9381"/>
                  </a:cubicBezTo>
                  <a:cubicBezTo>
                    <a:pt x="19370" y="9414"/>
                    <a:pt x="19405" y="9439"/>
                    <a:pt x="19441" y="9460"/>
                  </a:cubicBezTo>
                  <a:cubicBezTo>
                    <a:pt x="19441" y="9460"/>
                    <a:pt x="16905" y="16847"/>
                    <a:pt x="16905" y="16847"/>
                  </a:cubicBezTo>
                  <a:close/>
                  <a:moveTo>
                    <a:pt x="14263" y="12580"/>
                  </a:moveTo>
                  <a:lnTo>
                    <a:pt x="15697" y="8652"/>
                  </a:lnTo>
                  <a:cubicBezTo>
                    <a:pt x="15915" y="8767"/>
                    <a:pt x="16175" y="8698"/>
                    <a:pt x="16331" y="8456"/>
                  </a:cubicBezTo>
                  <a:cubicBezTo>
                    <a:pt x="16387" y="8370"/>
                    <a:pt x="16421" y="8271"/>
                    <a:pt x="16438" y="8169"/>
                  </a:cubicBezTo>
                  <a:lnTo>
                    <a:pt x="19160" y="8801"/>
                  </a:lnTo>
                  <a:cubicBezTo>
                    <a:pt x="19144" y="8935"/>
                    <a:pt x="19162" y="9074"/>
                    <a:pt x="19214" y="9194"/>
                  </a:cubicBezTo>
                  <a:lnTo>
                    <a:pt x="14409" y="12748"/>
                  </a:lnTo>
                  <a:cubicBezTo>
                    <a:pt x="14388" y="12707"/>
                    <a:pt x="14363" y="12668"/>
                    <a:pt x="14331" y="12635"/>
                  </a:cubicBezTo>
                  <a:cubicBezTo>
                    <a:pt x="14309" y="12613"/>
                    <a:pt x="14287" y="12595"/>
                    <a:pt x="14263" y="12580"/>
                  </a:cubicBezTo>
                  <a:close/>
                  <a:moveTo>
                    <a:pt x="13935" y="12570"/>
                  </a:moveTo>
                  <a:lnTo>
                    <a:pt x="12006" y="7661"/>
                  </a:lnTo>
                  <a:cubicBezTo>
                    <a:pt x="12091" y="7605"/>
                    <a:pt x="12169" y="7528"/>
                    <a:pt x="12234" y="7428"/>
                  </a:cubicBezTo>
                  <a:cubicBezTo>
                    <a:pt x="12304" y="7319"/>
                    <a:pt x="12349" y="7196"/>
                    <a:pt x="12374" y="7069"/>
                  </a:cubicBezTo>
                  <a:lnTo>
                    <a:pt x="15375" y="7899"/>
                  </a:lnTo>
                  <a:cubicBezTo>
                    <a:pt x="15339" y="8137"/>
                    <a:pt x="15403" y="8392"/>
                    <a:pt x="15564" y="8556"/>
                  </a:cubicBezTo>
                  <a:cubicBezTo>
                    <a:pt x="15596" y="8589"/>
                    <a:pt x="15631" y="8615"/>
                    <a:pt x="15666" y="8637"/>
                  </a:cubicBezTo>
                  <a:lnTo>
                    <a:pt x="14233" y="12565"/>
                  </a:lnTo>
                  <a:cubicBezTo>
                    <a:pt x="14136" y="12515"/>
                    <a:pt x="14029" y="12518"/>
                    <a:pt x="13935" y="12570"/>
                  </a:cubicBezTo>
                  <a:close/>
                  <a:moveTo>
                    <a:pt x="13791" y="12705"/>
                  </a:moveTo>
                  <a:cubicBezTo>
                    <a:pt x="13791" y="12705"/>
                    <a:pt x="13791" y="12705"/>
                    <a:pt x="13791" y="12706"/>
                  </a:cubicBezTo>
                  <a:lnTo>
                    <a:pt x="7457" y="6811"/>
                  </a:lnTo>
                  <a:cubicBezTo>
                    <a:pt x="7490" y="6749"/>
                    <a:pt x="7510" y="6680"/>
                    <a:pt x="7516" y="6609"/>
                  </a:cubicBezTo>
                  <a:lnTo>
                    <a:pt x="10946" y="6828"/>
                  </a:lnTo>
                  <a:cubicBezTo>
                    <a:pt x="10940" y="7101"/>
                    <a:pt x="11029" y="7375"/>
                    <a:pt x="11212" y="7561"/>
                  </a:cubicBezTo>
                  <a:cubicBezTo>
                    <a:pt x="11435" y="7788"/>
                    <a:pt x="11731" y="7819"/>
                    <a:pt x="11975" y="7677"/>
                  </a:cubicBezTo>
                  <a:lnTo>
                    <a:pt x="13905" y="12587"/>
                  </a:lnTo>
                  <a:cubicBezTo>
                    <a:pt x="13862" y="12616"/>
                    <a:pt x="13823" y="12655"/>
                    <a:pt x="13791" y="12705"/>
                  </a:cubicBezTo>
                  <a:close/>
                  <a:moveTo>
                    <a:pt x="11535" y="17171"/>
                  </a:moveTo>
                  <a:cubicBezTo>
                    <a:pt x="11388" y="17040"/>
                    <a:pt x="11203" y="17020"/>
                    <a:pt x="11045" y="17103"/>
                  </a:cubicBezTo>
                  <a:lnTo>
                    <a:pt x="7328" y="6958"/>
                  </a:lnTo>
                  <a:cubicBezTo>
                    <a:pt x="7369" y="6931"/>
                    <a:pt x="7407" y="6893"/>
                    <a:pt x="7438" y="6845"/>
                  </a:cubicBezTo>
                  <a:lnTo>
                    <a:pt x="13773" y="12740"/>
                  </a:lnTo>
                  <a:cubicBezTo>
                    <a:pt x="13663" y="12943"/>
                    <a:pt x="13691" y="13219"/>
                    <a:pt x="13843" y="13378"/>
                  </a:cubicBezTo>
                  <a:cubicBezTo>
                    <a:pt x="13843" y="13378"/>
                    <a:pt x="11535" y="17171"/>
                    <a:pt x="11535" y="17171"/>
                  </a:cubicBezTo>
                  <a:close/>
                  <a:moveTo>
                    <a:pt x="11354" y="2182"/>
                  </a:moveTo>
                  <a:cubicBezTo>
                    <a:pt x="11368" y="2202"/>
                    <a:pt x="11383" y="2222"/>
                    <a:pt x="11400" y="2240"/>
                  </a:cubicBezTo>
                  <a:cubicBezTo>
                    <a:pt x="11475" y="2316"/>
                    <a:pt x="11564" y="2353"/>
                    <a:pt x="11654" y="2357"/>
                  </a:cubicBezTo>
                  <a:lnTo>
                    <a:pt x="11654" y="5946"/>
                  </a:lnTo>
                  <a:cubicBezTo>
                    <a:pt x="11448" y="5952"/>
                    <a:pt x="11245" y="6063"/>
                    <a:pt x="11106" y="6279"/>
                  </a:cubicBezTo>
                  <a:cubicBezTo>
                    <a:pt x="11008" y="6429"/>
                    <a:pt x="10956" y="6607"/>
                    <a:pt x="10946" y="6787"/>
                  </a:cubicBezTo>
                  <a:lnTo>
                    <a:pt x="7516" y="6568"/>
                  </a:lnTo>
                  <a:cubicBezTo>
                    <a:pt x="7516" y="6473"/>
                    <a:pt x="7493" y="6378"/>
                    <a:pt x="7445" y="6300"/>
                  </a:cubicBezTo>
                  <a:cubicBezTo>
                    <a:pt x="7445" y="6300"/>
                    <a:pt x="11354" y="2182"/>
                    <a:pt x="11354" y="2182"/>
                  </a:cubicBezTo>
                  <a:close/>
                  <a:moveTo>
                    <a:pt x="11686" y="2357"/>
                  </a:moveTo>
                  <a:cubicBezTo>
                    <a:pt x="11776" y="2353"/>
                    <a:pt x="11863" y="2315"/>
                    <a:pt x="11936" y="2243"/>
                  </a:cubicBezTo>
                  <a:lnTo>
                    <a:pt x="15542" y="7522"/>
                  </a:lnTo>
                  <a:cubicBezTo>
                    <a:pt x="15522" y="7544"/>
                    <a:pt x="15502" y="7567"/>
                    <a:pt x="15485" y="7594"/>
                  </a:cubicBezTo>
                  <a:cubicBezTo>
                    <a:pt x="15433" y="7674"/>
                    <a:pt x="15399" y="7765"/>
                    <a:pt x="15381" y="7858"/>
                  </a:cubicBezTo>
                  <a:lnTo>
                    <a:pt x="12380" y="7029"/>
                  </a:lnTo>
                  <a:cubicBezTo>
                    <a:pt x="12430" y="6708"/>
                    <a:pt x="12344" y="6366"/>
                    <a:pt x="12128" y="6146"/>
                  </a:cubicBezTo>
                  <a:cubicBezTo>
                    <a:pt x="11998" y="6013"/>
                    <a:pt x="11842" y="5950"/>
                    <a:pt x="11686" y="5946"/>
                  </a:cubicBezTo>
                  <a:cubicBezTo>
                    <a:pt x="11686" y="5946"/>
                    <a:pt x="11686" y="2357"/>
                    <a:pt x="11686" y="2357"/>
                  </a:cubicBezTo>
                  <a:close/>
                  <a:moveTo>
                    <a:pt x="6493" y="13013"/>
                  </a:moveTo>
                  <a:cubicBezTo>
                    <a:pt x="6317" y="12991"/>
                    <a:pt x="6137" y="13077"/>
                    <a:pt x="6017" y="13262"/>
                  </a:cubicBezTo>
                  <a:cubicBezTo>
                    <a:pt x="5996" y="13294"/>
                    <a:pt x="5979" y="13328"/>
                    <a:pt x="5964" y="13364"/>
                  </a:cubicBezTo>
                  <a:lnTo>
                    <a:pt x="2963" y="11439"/>
                  </a:lnTo>
                  <a:cubicBezTo>
                    <a:pt x="3023" y="11276"/>
                    <a:pt x="3007" y="11084"/>
                    <a:pt x="2921" y="10940"/>
                  </a:cubicBezTo>
                  <a:lnTo>
                    <a:pt x="6906" y="6860"/>
                  </a:lnTo>
                  <a:cubicBezTo>
                    <a:pt x="6918" y="6877"/>
                    <a:pt x="6930" y="6894"/>
                    <a:pt x="6945" y="6909"/>
                  </a:cubicBezTo>
                  <a:cubicBezTo>
                    <a:pt x="6993" y="6958"/>
                    <a:pt x="7049" y="6986"/>
                    <a:pt x="7106" y="6999"/>
                  </a:cubicBezTo>
                  <a:cubicBezTo>
                    <a:pt x="7106" y="6999"/>
                    <a:pt x="6493" y="13013"/>
                    <a:pt x="6493" y="13013"/>
                  </a:cubicBezTo>
                  <a:close/>
                  <a:moveTo>
                    <a:pt x="21575" y="4084"/>
                  </a:moveTo>
                  <a:lnTo>
                    <a:pt x="19662" y="6198"/>
                  </a:lnTo>
                  <a:cubicBezTo>
                    <a:pt x="19650" y="6181"/>
                    <a:pt x="19638" y="6164"/>
                    <a:pt x="19624" y="6149"/>
                  </a:cubicBezTo>
                  <a:cubicBezTo>
                    <a:pt x="19558" y="6083"/>
                    <a:pt x="19482" y="6046"/>
                    <a:pt x="19404" y="6034"/>
                  </a:cubicBezTo>
                  <a:lnTo>
                    <a:pt x="19635" y="2478"/>
                  </a:lnTo>
                  <a:cubicBezTo>
                    <a:pt x="19670" y="2480"/>
                    <a:pt x="19705" y="2476"/>
                    <a:pt x="19740" y="2467"/>
                  </a:cubicBezTo>
                  <a:cubicBezTo>
                    <a:pt x="19578" y="2347"/>
                    <a:pt x="19415" y="2230"/>
                    <a:pt x="19249" y="2118"/>
                  </a:cubicBezTo>
                  <a:cubicBezTo>
                    <a:pt x="19274" y="2210"/>
                    <a:pt x="19318" y="2295"/>
                    <a:pt x="19383" y="2360"/>
                  </a:cubicBezTo>
                  <a:cubicBezTo>
                    <a:pt x="19448" y="2427"/>
                    <a:pt x="19524" y="2464"/>
                    <a:pt x="19602" y="2476"/>
                  </a:cubicBezTo>
                  <a:lnTo>
                    <a:pt x="19372" y="6031"/>
                  </a:lnTo>
                  <a:cubicBezTo>
                    <a:pt x="19241" y="6025"/>
                    <a:pt x="19110" y="6091"/>
                    <a:pt x="19021" y="6228"/>
                  </a:cubicBezTo>
                  <a:cubicBezTo>
                    <a:pt x="18929" y="6371"/>
                    <a:pt x="18905" y="6555"/>
                    <a:pt x="18943" y="6719"/>
                  </a:cubicBezTo>
                  <a:lnTo>
                    <a:pt x="16417" y="7788"/>
                  </a:lnTo>
                  <a:cubicBezTo>
                    <a:pt x="16384" y="7677"/>
                    <a:pt x="16330" y="7574"/>
                    <a:pt x="16251" y="7494"/>
                  </a:cubicBezTo>
                  <a:cubicBezTo>
                    <a:pt x="16171" y="7413"/>
                    <a:pt x="16079" y="7367"/>
                    <a:pt x="15984" y="7351"/>
                  </a:cubicBezTo>
                  <a:lnTo>
                    <a:pt x="16539" y="1049"/>
                  </a:lnTo>
                  <a:cubicBezTo>
                    <a:pt x="16704" y="1067"/>
                    <a:pt x="16872" y="1018"/>
                    <a:pt x="17017" y="908"/>
                  </a:cubicBezTo>
                  <a:cubicBezTo>
                    <a:pt x="16653" y="756"/>
                    <a:pt x="16283" y="622"/>
                    <a:pt x="15907" y="507"/>
                  </a:cubicBezTo>
                  <a:cubicBezTo>
                    <a:pt x="15955" y="629"/>
                    <a:pt x="16024" y="741"/>
                    <a:pt x="16114" y="833"/>
                  </a:cubicBezTo>
                  <a:cubicBezTo>
                    <a:pt x="16231" y="952"/>
                    <a:pt x="16367" y="1021"/>
                    <a:pt x="16506" y="1043"/>
                  </a:cubicBezTo>
                  <a:lnTo>
                    <a:pt x="15951" y="7344"/>
                  </a:lnTo>
                  <a:cubicBezTo>
                    <a:pt x="15815" y="7331"/>
                    <a:pt x="15676" y="7382"/>
                    <a:pt x="15566" y="7493"/>
                  </a:cubicBezTo>
                  <a:lnTo>
                    <a:pt x="11960" y="2215"/>
                  </a:lnTo>
                  <a:cubicBezTo>
                    <a:pt x="11974" y="2198"/>
                    <a:pt x="11989" y="2181"/>
                    <a:pt x="12002" y="2161"/>
                  </a:cubicBezTo>
                  <a:cubicBezTo>
                    <a:pt x="12090" y="2026"/>
                    <a:pt x="12115" y="1854"/>
                    <a:pt x="12085" y="1696"/>
                  </a:cubicBezTo>
                  <a:lnTo>
                    <a:pt x="15649" y="431"/>
                  </a:lnTo>
                  <a:cubicBezTo>
                    <a:pt x="15626" y="424"/>
                    <a:pt x="15603" y="418"/>
                    <a:pt x="15581" y="412"/>
                  </a:cubicBezTo>
                  <a:lnTo>
                    <a:pt x="12077" y="1656"/>
                  </a:lnTo>
                  <a:cubicBezTo>
                    <a:pt x="12052" y="1561"/>
                    <a:pt x="12007" y="1473"/>
                    <a:pt x="11940" y="1406"/>
                  </a:cubicBezTo>
                  <a:lnTo>
                    <a:pt x="12783" y="1"/>
                  </a:lnTo>
                  <a:cubicBezTo>
                    <a:pt x="12769" y="0"/>
                    <a:pt x="12756" y="0"/>
                    <a:pt x="12742" y="0"/>
                  </a:cubicBezTo>
                  <a:lnTo>
                    <a:pt x="11913" y="1383"/>
                  </a:lnTo>
                  <a:cubicBezTo>
                    <a:pt x="11757" y="1247"/>
                    <a:pt x="11552" y="1257"/>
                    <a:pt x="11406" y="1400"/>
                  </a:cubicBezTo>
                  <a:lnTo>
                    <a:pt x="10571" y="165"/>
                  </a:lnTo>
                  <a:cubicBezTo>
                    <a:pt x="10558" y="167"/>
                    <a:pt x="10545" y="169"/>
                    <a:pt x="10532" y="171"/>
                  </a:cubicBezTo>
                  <a:lnTo>
                    <a:pt x="11382" y="1428"/>
                  </a:lnTo>
                  <a:cubicBezTo>
                    <a:pt x="11366" y="1445"/>
                    <a:pt x="11351" y="1463"/>
                    <a:pt x="11337" y="1484"/>
                  </a:cubicBezTo>
                  <a:cubicBezTo>
                    <a:pt x="11209" y="1682"/>
                    <a:pt x="11213" y="1958"/>
                    <a:pt x="11332" y="2151"/>
                  </a:cubicBezTo>
                  <a:lnTo>
                    <a:pt x="7423" y="6269"/>
                  </a:lnTo>
                  <a:cubicBezTo>
                    <a:pt x="7412" y="6253"/>
                    <a:pt x="7401" y="6238"/>
                    <a:pt x="7388" y="6224"/>
                  </a:cubicBezTo>
                  <a:cubicBezTo>
                    <a:pt x="7339" y="6175"/>
                    <a:pt x="7283" y="6146"/>
                    <a:pt x="7225" y="6134"/>
                  </a:cubicBezTo>
                  <a:lnTo>
                    <a:pt x="7722" y="1040"/>
                  </a:lnTo>
                  <a:cubicBezTo>
                    <a:pt x="7711" y="1046"/>
                    <a:pt x="7699" y="1050"/>
                    <a:pt x="7688" y="1056"/>
                  </a:cubicBezTo>
                  <a:lnTo>
                    <a:pt x="7193" y="6127"/>
                  </a:lnTo>
                  <a:cubicBezTo>
                    <a:pt x="7126" y="6121"/>
                    <a:pt x="7059" y="6138"/>
                    <a:pt x="7000" y="6178"/>
                  </a:cubicBezTo>
                  <a:lnTo>
                    <a:pt x="5511" y="3054"/>
                  </a:lnTo>
                  <a:cubicBezTo>
                    <a:pt x="5559" y="3016"/>
                    <a:pt x="5604" y="2970"/>
                    <a:pt x="5642" y="2911"/>
                  </a:cubicBezTo>
                  <a:cubicBezTo>
                    <a:pt x="5780" y="2697"/>
                    <a:pt x="5797" y="2411"/>
                    <a:pt x="5706" y="2179"/>
                  </a:cubicBezTo>
                  <a:cubicBezTo>
                    <a:pt x="5389" y="2397"/>
                    <a:pt x="5079" y="2630"/>
                    <a:pt x="4777" y="2877"/>
                  </a:cubicBezTo>
                  <a:cubicBezTo>
                    <a:pt x="4805" y="2926"/>
                    <a:pt x="4836" y="2972"/>
                    <a:pt x="4875" y="3011"/>
                  </a:cubicBezTo>
                  <a:cubicBezTo>
                    <a:pt x="5053" y="3193"/>
                    <a:pt x="5295" y="3209"/>
                    <a:pt x="5484" y="3077"/>
                  </a:cubicBezTo>
                  <a:lnTo>
                    <a:pt x="6973" y="6201"/>
                  </a:lnTo>
                  <a:cubicBezTo>
                    <a:pt x="6944" y="6225"/>
                    <a:pt x="6916" y="6253"/>
                    <a:pt x="6893" y="6289"/>
                  </a:cubicBezTo>
                  <a:cubicBezTo>
                    <a:pt x="6883" y="6305"/>
                    <a:pt x="6874" y="6323"/>
                    <a:pt x="6866" y="6341"/>
                  </a:cubicBezTo>
                  <a:lnTo>
                    <a:pt x="3484" y="4068"/>
                  </a:lnTo>
                  <a:cubicBezTo>
                    <a:pt x="3475" y="4077"/>
                    <a:pt x="3467" y="4087"/>
                    <a:pt x="3457" y="4096"/>
                  </a:cubicBezTo>
                  <a:lnTo>
                    <a:pt x="6850" y="6377"/>
                  </a:lnTo>
                  <a:cubicBezTo>
                    <a:pt x="6794" y="6524"/>
                    <a:pt x="6808" y="6698"/>
                    <a:pt x="6885" y="6828"/>
                  </a:cubicBezTo>
                  <a:lnTo>
                    <a:pt x="2900" y="10908"/>
                  </a:lnTo>
                  <a:cubicBezTo>
                    <a:pt x="2886" y="10888"/>
                    <a:pt x="2871" y="10869"/>
                    <a:pt x="2855" y="10852"/>
                  </a:cubicBezTo>
                  <a:cubicBezTo>
                    <a:pt x="2763" y="10758"/>
                    <a:pt x="2648" y="10727"/>
                    <a:pt x="2540" y="10751"/>
                  </a:cubicBezTo>
                  <a:lnTo>
                    <a:pt x="1751" y="6200"/>
                  </a:lnTo>
                  <a:cubicBezTo>
                    <a:pt x="1742" y="6213"/>
                    <a:pt x="1733" y="6226"/>
                    <a:pt x="1724" y="6240"/>
                  </a:cubicBezTo>
                  <a:lnTo>
                    <a:pt x="2508" y="10759"/>
                  </a:lnTo>
                  <a:cubicBezTo>
                    <a:pt x="2441" y="10781"/>
                    <a:pt x="2379" y="10826"/>
                    <a:pt x="2328" y="10891"/>
                  </a:cubicBezTo>
                  <a:lnTo>
                    <a:pt x="342" y="8645"/>
                  </a:lnTo>
                  <a:cubicBezTo>
                    <a:pt x="336" y="8657"/>
                    <a:pt x="330" y="8669"/>
                    <a:pt x="325" y="8681"/>
                  </a:cubicBezTo>
                  <a:lnTo>
                    <a:pt x="2305" y="10920"/>
                  </a:lnTo>
                  <a:cubicBezTo>
                    <a:pt x="2304" y="10921"/>
                    <a:pt x="2303" y="10922"/>
                    <a:pt x="2302" y="10924"/>
                  </a:cubicBezTo>
                  <a:cubicBezTo>
                    <a:pt x="2165" y="11135"/>
                    <a:pt x="2191" y="11445"/>
                    <a:pt x="2360" y="11617"/>
                  </a:cubicBezTo>
                  <a:cubicBezTo>
                    <a:pt x="2401" y="11658"/>
                    <a:pt x="2446" y="11688"/>
                    <a:pt x="2494" y="11705"/>
                  </a:cubicBezTo>
                  <a:lnTo>
                    <a:pt x="1656" y="15814"/>
                  </a:lnTo>
                  <a:cubicBezTo>
                    <a:pt x="1587" y="15795"/>
                    <a:pt x="1516" y="15796"/>
                    <a:pt x="1448" y="15817"/>
                  </a:cubicBezTo>
                  <a:lnTo>
                    <a:pt x="22" y="9346"/>
                  </a:lnTo>
                  <a:cubicBezTo>
                    <a:pt x="15" y="9364"/>
                    <a:pt x="8" y="9381"/>
                    <a:pt x="0" y="9399"/>
                  </a:cubicBezTo>
                  <a:lnTo>
                    <a:pt x="1416" y="15826"/>
                  </a:lnTo>
                  <a:cubicBezTo>
                    <a:pt x="1330" y="15859"/>
                    <a:pt x="1252" y="15923"/>
                    <a:pt x="1191" y="16016"/>
                  </a:cubicBezTo>
                  <a:cubicBezTo>
                    <a:pt x="1028" y="16269"/>
                    <a:pt x="1059" y="16640"/>
                    <a:pt x="1260" y="16845"/>
                  </a:cubicBezTo>
                  <a:cubicBezTo>
                    <a:pt x="1462" y="17051"/>
                    <a:pt x="1758" y="17012"/>
                    <a:pt x="1921" y="16759"/>
                  </a:cubicBezTo>
                  <a:cubicBezTo>
                    <a:pt x="2085" y="16507"/>
                    <a:pt x="2054" y="16135"/>
                    <a:pt x="1853" y="15930"/>
                  </a:cubicBezTo>
                  <a:cubicBezTo>
                    <a:pt x="1803" y="15879"/>
                    <a:pt x="1747" y="15843"/>
                    <a:pt x="1689" y="15822"/>
                  </a:cubicBezTo>
                  <a:lnTo>
                    <a:pt x="2526" y="11714"/>
                  </a:lnTo>
                  <a:cubicBezTo>
                    <a:pt x="2666" y="11751"/>
                    <a:pt x="2816" y="11693"/>
                    <a:pt x="2912" y="11545"/>
                  </a:cubicBezTo>
                  <a:cubicBezTo>
                    <a:pt x="2926" y="11523"/>
                    <a:pt x="2937" y="11499"/>
                    <a:pt x="2948" y="11476"/>
                  </a:cubicBezTo>
                  <a:lnTo>
                    <a:pt x="5949" y="13401"/>
                  </a:lnTo>
                  <a:cubicBezTo>
                    <a:pt x="5844" y="13679"/>
                    <a:pt x="5898" y="14021"/>
                    <a:pt x="6097" y="14223"/>
                  </a:cubicBezTo>
                  <a:cubicBezTo>
                    <a:pt x="6330" y="14461"/>
                    <a:pt x="6674" y="14416"/>
                    <a:pt x="6863" y="14123"/>
                  </a:cubicBezTo>
                  <a:cubicBezTo>
                    <a:pt x="7053" y="13830"/>
                    <a:pt x="7017" y="13400"/>
                    <a:pt x="6784" y="13162"/>
                  </a:cubicBezTo>
                  <a:cubicBezTo>
                    <a:pt x="6707" y="13083"/>
                    <a:pt x="6617" y="13038"/>
                    <a:pt x="6525" y="13020"/>
                  </a:cubicBezTo>
                  <a:lnTo>
                    <a:pt x="7138" y="7006"/>
                  </a:lnTo>
                  <a:cubicBezTo>
                    <a:pt x="7192" y="7011"/>
                    <a:pt x="7247" y="6999"/>
                    <a:pt x="7297" y="6973"/>
                  </a:cubicBezTo>
                  <a:lnTo>
                    <a:pt x="11015" y="17119"/>
                  </a:lnTo>
                  <a:cubicBezTo>
                    <a:pt x="10952" y="17158"/>
                    <a:pt x="10894" y="17213"/>
                    <a:pt x="10847" y="17286"/>
                  </a:cubicBezTo>
                  <a:cubicBezTo>
                    <a:pt x="10670" y="17559"/>
                    <a:pt x="10704" y="17960"/>
                    <a:pt x="10921" y="18182"/>
                  </a:cubicBezTo>
                  <a:cubicBezTo>
                    <a:pt x="11139" y="18404"/>
                    <a:pt x="11459" y="18362"/>
                    <a:pt x="11636" y="18089"/>
                  </a:cubicBezTo>
                  <a:cubicBezTo>
                    <a:pt x="11812" y="17816"/>
                    <a:pt x="11779" y="17416"/>
                    <a:pt x="11562" y="17194"/>
                  </a:cubicBezTo>
                  <a:lnTo>
                    <a:pt x="13870" y="13402"/>
                  </a:lnTo>
                  <a:cubicBezTo>
                    <a:pt x="13998" y="13514"/>
                    <a:pt x="14163" y="13516"/>
                    <a:pt x="14291" y="13416"/>
                  </a:cubicBezTo>
                  <a:lnTo>
                    <a:pt x="16213" y="16950"/>
                  </a:lnTo>
                  <a:cubicBezTo>
                    <a:pt x="16161" y="16997"/>
                    <a:pt x="16112" y="17049"/>
                    <a:pt x="16070" y="17114"/>
                  </a:cubicBezTo>
                  <a:cubicBezTo>
                    <a:pt x="15880" y="17408"/>
                    <a:pt x="15860" y="17805"/>
                    <a:pt x="15995" y="18119"/>
                  </a:cubicBezTo>
                  <a:lnTo>
                    <a:pt x="12031" y="20941"/>
                  </a:lnTo>
                  <a:cubicBezTo>
                    <a:pt x="12010" y="20851"/>
                    <a:pt x="11969" y="20768"/>
                    <a:pt x="11907" y="20704"/>
                  </a:cubicBezTo>
                  <a:cubicBezTo>
                    <a:pt x="11746" y="20540"/>
                    <a:pt x="11509" y="20571"/>
                    <a:pt x="11378" y="20773"/>
                  </a:cubicBezTo>
                  <a:cubicBezTo>
                    <a:pt x="11247" y="20975"/>
                    <a:pt x="11272" y="21272"/>
                    <a:pt x="11433" y="21436"/>
                  </a:cubicBezTo>
                  <a:cubicBezTo>
                    <a:pt x="11594" y="21600"/>
                    <a:pt x="11831" y="21569"/>
                    <a:pt x="11962" y="21367"/>
                  </a:cubicBezTo>
                  <a:cubicBezTo>
                    <a:pt x="12034" y="21255"/>
                    <a:pt x="12057" y="21115"/>
                    <a:pt x="12037" y="20983"/>
                  </a:cubicBezTo>
                  <a:lnTo>
                    <a:pt x="16013" y="18153"/>
                  </a:lnTo>
                  <a:cubicBezTo>
                    <a:pt x="16055" y="18243"/>
                    <a:pt x="16108" y="18326"/>
                    <a:pt x="16176" y="18395"/>
                  </a:cubicBezTo>
                  <a:cubicBezTo>
                    <a:pt x="16488" y="18712"/>
                    <a:pt x="16945" y="18652"/>
                    <a:pt x="17198" y="18262"/>
                  </a:cubicBezTo>
                  <a:cubicBezTo>
                    <a:pt x="17451" y="17871"/>
                    <a:pt x="17403" y="17298"/>
                    <a:pt x="17092" y="16980"/>
                  </a:cubicBezTo>
                  <a:cubicBezTo>
                    <a:pt x="17043" y="16931"/>
                    <a:pt x="16990" y="16894"/>
                    <a:pt x="16935" y="16862"/>
                  </a:cubicBezTo>
                  <a:lnTo>
                    <a:pt x="19471" y="9475"/>
                  </a:lnTo>
                  <a:cubicBezTo>
                    <a:pt x="19669" y="9572"/>
                    <a:pt x="19901" y="9507"/>
                    <a:pt x="20041" y="9289"/>
                  </a:cubicBezTo>
                  <a:cubicBezTo>
                    <a:pt x="20215" y="9020"/>
                    <a:pt x="20183" y="8625"/>
                    <a:pt x="19968" y="8407"/>
                  </a:cubicBezTo>
                  <a:cubicBezTo>
                    <a:pt x="19858" y="8294"/>
                    <a:pt x="19721" y="8252"/>
                    <a:pt x="19590" y="8273"/>
                  </a:cubicBezTo>
                  <a:lnTo>
                    <a:pt x="19438" y="7091"/>
                  </a:lnTo>
                  <a:cubicBezTo>
                    <a:pt x="19532" y="7067"/>
                    <a:pt x="19621" y="7006"/>
                    <a:pt x="19686" y="6905"/>
                  </a:cubicBezTo>
                  <a:cubicBezTo>
                    <a:pt x="19817" y="6704"/>
                    <a:pt x="19812" y="6420"/>
                    <a:pt x="19686" y="6227"/>
                  </a:cubicBezTo>
                  <a:lnTo>
                    <a:pt x="21600" y="4111"/>
                  </a:lnTo>
                  <a:cubicBezTo>
                    <a:pt x="21591" y="4102"/>
                    <a:pt x="21583" y="4093"/>
                    <a:pt x="21575" y="4084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5" name="Shape">
              <a:extLst>
                <a:ext uri="{FF2B5EF4-FFF2-40B4-BE49-F238E27FC236}">
                  <a16:creationId xmlns:a16="http://schemas.microsoft.com/office/drawing/2014/main" id="{68BE4FE2-B679-4477-B104-A19753467075}"/>
                </a:ext>
              </a:extLst>
            </p:cNvPr>
            <p:cNvSpPr/>
            <p:nvPr/>
          </p:nvSpPr>
          <p:spPr>
            <a:xfrm>
              <a:off x="6401479" y="4083050"/>
              <a:ext cx="1732677" cy="15065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372" y="0"/>
                  </a:moveTo>
                  <a:cubicBezTo>
                    <a:pt x="3492" y="0"/>
                    <a:pt x="1687" y="372"/>
                    <a:pt x="8" y="1049"/>
                  </a:cubicBezTo>
                  <a:cubicBezTo>
                    <a:pt x="6" y="1167"/>
                    <a:pt x="0" y="1284"/>
                    <a:pt x="0" y="1402"/>
                  </a:cubicBezTo>
                  <a:cubicBezTo>
                    <a:pt x="0" y="12557"/>
                    <a:pt x="7863" y="21600"/>
                    <a:pt x="17562" y="21600"/>
                  </a:cubicBezTo>
                  <a:cubicBezTo>
                    <a:pt x="18902" y="21600"/>
                    <a:pt x="20205" y="21422"/>
                    <a:pt x="21458" y="21095"/>
                  </a:cubicBezTo>
                  <a:cubicBezTo>
                    <a:pt x="21549" y="20299"/>
                    <a:pt x="21600" y="19488"/>
                    <a:pt x="21600" y="18664"/>
                  </a:cubicBezTo>
                  <a:cubicBezTo>
                    <a:pt x="21600" y="8356"/>
                    <a:pt x="14335" y="0"/>
                    <a:pt x="537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>
                    <a:alpha val="8000"/>
                  </a:srgbClr>
                </a:gs>
                <a:gs pos="100000">
                  <a:srgbClr val="FFFFFF">
                    <a:alpha val="8000"/>
                  </a:srgbClr>
                </a:gs>
              </a:gsLst>
              <a:lin ang="779387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FC402E87-D8FF-4045-B6B0-D99EBF2CB75C}"/>
              </a:ext>
            </a:extLst>
          </p:cNvPr>
          <p:cNvSpPr txBox="1"/>
          <p:nvPr/>
        </p:nvSpPr>
        <p:spPr>
          <a:xfrm>
            <a:off x="5581063" y="8960058"/>
            <a:ext cx="1603003" cy="24109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9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Orbitron"/>
                <a:ea typeface="+mn-ea"/>
                <a:cs typeface="+mn-cs"/>
                <a:sym typeface="Orbitron"/>
                <a:rtl val="0"/>
              </a:rPr>
              <a:t>www.yourwebsite.com</a:t>
            </a:r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9FE11D24-113D-494D-B4D6-9BE05F633270}"/>
              </a:ext>
            </a:extLst>
          </p:cNvPr>
          <p:cNvSpPr/>
          <p:nvPr/>
        </p:nvSpPr>
        <p:spPr>
          <a:xfrm>
            <a:off x="0" y="8218100"/>
            <a:ext cx="2425573" cy="2297500"/>
          </a:xfrm>
          <a:custGeom>
            <a:avLst/>
            <a:gdLst>
              <a:gd name="connsiteX0" fmla="*/ 2170049 w 2425573"/>
              <a:gd name="connsiteY0" fmla="*/ 1640784 h 2297500"/>
              <a:gd name="connsiteX1" fmla="*/ 2110740 w 2425573"/>
              <a:gd name="connsiteY1" fmla="*/ 1657548 h 2297500"/>
              <a:gd name="connsiteX2" fmla="*/ 2086991 w 2425573"/>
              <a:gd name="connsiteY2" fmla="*/ 1805122 h 2297500"/>
              <a:gd name="connsiteX3" fmla="*/ 2139977 w 2425573"/>
              <a:gd name="connsiteY3" fmla="*/ 1882902 h 2297500"/>
              <a:gd name="connsiteX4" fmla="*/ 2125853 w 2425573"/>
              <a:gd name="connsiteY4" fmla="*/ 1912945 h 2297500"/>
              <a:gd name="connsiteX5" fmla="*/ 2425573 w 2425573"/>
              <a:gd name="connsiteY5" fmla="*/ 2177105 h 2297500"/>
              <a:gd name="connsiteX6" fmla="*/ 2421636 w 2425573"/>
              <a:gd name="connsiteY6" fmla="*/ 2180534 h 2297500"/>
              <a:gd name="connsiteX7" fmla="*/ 2122170 w 2425573"/>
              <a:gd name="connsiteY7" fmla="*/ 1916374 h 2297500"/>
              <a:gd name="connsiteX8" fmla="*/ 2116074 w 2425573"/>
              <a:gd name="connsiteY8" fmla="*/ 1922343 h 2297500"/>
              <a:gd name="connsiteX9" fmla="*/ 2081784 w 2425573"/>
              <a:gd name="connsiteY9" fmla="*/ 1936694 h 2297500"/>
              <a:gd name="connsiteX10" fmla="*/ 2111121 w 2425573"/>
              <a:gd name="connsiteY10" fmla="*/ 2297374 h 2297500"/>
              <a:gd name="connsiteX11" fmla="*/ 2105914 w 2425573"/>
              <a:gd name="connsiteY11" fmla="*/ 2297374 h 2297500"/>
              <a:gd name="connsiteX12" fmla="*/ 2076704 w 2425573"/>
              <a:gd name="connsiteY12" fmla="*/ 1937329 h 2297500"/>
              <a:gd name="connsiteX13" fmla="*/ 2006799 w 2425573"/>
              <a:gd name="connsiteY13" fmla="*/ 1874048 h 2297500"/>
              <a:gd name="connsiteX14" fmla="*/ 2009521 w 2425573"/>
              <a:gd name="connsiteY14" fmla="*/ 1851604 h 2297500"/>
              <a:gd name="connsiteX15" fmla="*/ 1613916 w 2425573"/>
              <a:gd name="connsiteY15" fmla="*/ 1718000 h 2297500"/>
              <a:gd name="connsiteX16" fmla="*/ 1546098 w 2425573"/>
              <a:gd name="connsiteY16" fmla="*/ 1772610 h 2297500"/>
              <a:gd name="connsiteX17" fmla="*/ 1604010 w 2425573"/>
              <a:gd name="connsiteY17" fmla="*/ 2297374 h 2297500"/>
              <a:gd name="connsiteX18" fmla="*/ 1598930 w 2425573"/>
              <a:gd name="connsiteY18" fmla="*/ 2297374 h 2297500"/>
              <a:gd name="connsiteX19" fmla="*/ 1541018 w 2425573"/>
              <a:gd name="connsiteY19" fmla="*/ 1773499 h 2297500"/>
              <a:gd name="connsiteX20" fmla="*/ 1480693 w 2425573"/>
              <a:gd name="connsiteY20" fmla="*/ 1754830 h 2297500"/>
              <a:gd name="connsiteX21" fmla="*/ 1016000 w 2425573"/>
              <a:gd name="connsiteY21" fmla="*/ 2297374 h 2297500"/>
              <a:gd name="connsiteX22" fmla="*/ 1009269 w 2425573"/>
              <a:gd name="connsiteY22" fmla="*/ 2297374 h 2297500"/>
              <a:gd name="connsiteX23" fmla="*/ 1477264 w 2425573"/>
              <a:gd name="connsiteY23" fmla="*/ 1751274 h 2297500"/>
              <a:gd name="connsiteX24" fmla="*/ 1468247 w 2425573"/>
              <a:gd name="connsiteY24" fmla="*/ 1742257 h 2297500"/>
              <a:gd name="connsiteX25" fmla="*/ 1451864 w 2425573"/>
              <a:gd name="connsiteY25" fmla="*/ 1709237 h 2297500"/>
              <a:gd name="connsiteX26" fmla="*/ 981964 w 2425573"/>
              <a:gd name="connsiteY26" fmla="*/ 1812869 h 2297500"/>
              <a:gd name="connsiteX27" fmla="*/ 894918 w 2425573"/>
              <a:gd name="connsiteY27" fmla="*/ 1945651 h 2297500"/>
              <a:gd name="connsiteX28" fmla="*/ 873379 w 2425573"/>
              <a:gd name="connsiteY28" fmla="*/ 1947997 h 2297500"/>
              <a:gd name="connsiteX29" fmla="*/ 873379 w 2425573"/>
              <a:gd name="connsiteY29" fmla="*/ 2297374 h 2297500"/>
              <a:gd name="connsiteX30" fmla="*/ 868299 w 2425573"/>
              <a:gd name="connsiteY30" fmla="*/ 2297374 h 2297500"/>
              <a:gd name="connsiteX31" fmla="*/ 868299 w 2425573"/>
              <a:gd name="connsiteY31" fmla="*/ 1947997 h 2297500"/>
              <a:gd name="connsiteX32" fmla="*/ 757428 w 2425573"/>
              <a:gd name="connsiteY32" fmla="*/ 1843095 h 2297500"/>
              <a:gd name="connsiteX33" fmla="*/ 220345 w 2425573"/>
              <a:gd name="connsiteY33" fmla="*/ 1870273 h 2297500"/>
              <a:gd name="connsiteX34" fmla="*/ 209169 w 2425573"/>
              <a:gd name="connsiteY34" fmla="*/ 1903801 h 2297500"/>
              <a:gd name="connsiteX35" fmla="*/ 677799 w 2425573"/>
              <a:gd name="connsiteY35" fmla="*/ 2297501 h 2297500"/>
              <a:gd name="connsiteX36" fmla="*/ 669798 w 2425573"/>
              <a:gd name="connsiteY36" fmla="*/ 2297501 h 2297500"/>
              <a:gd name="connsiteX37" fmla="*/ 205613 w 2425573"/>
              <a:gd name="connsiteY37" fmla="*/ 1907738 h 2297500"/>
              <a:gd name="connsiteX38" fmla="*/ 200025 w 2425573"/>
              <a:gd name="connsiteY38" fmla="*/ 1913326 h 2297500"/>
              <a:gd name="connsiteX39" fmla="*/ 174625 w 2425573"/>
              <a:gd name="connsiteY39" fmla="*/ 1924502 h 2297500"/>
              <a:gd name="connsiteX40" fmla="*/ 220218 w 2425573"/>
              <a:gd name="connsiteY40" fmla="*/ 2297374 h 2297500"/>
              <a:gd name="connsiteX41" fmla="*/ 215011 w 2425573"/>
              <a:gd name="connsiteY41" fmla="*/ 2297374 h 2297500"/>
              <a:gd name="connsiteX42" fmla="*/ 169418 w 2425573"/>
              <a:gd name="connsiteY42" fmla="*/ 1925391 h 2297500"/>
              <a:gd name="connsiteX43" fmla="*/ 139319 w 2425573"/>
              <a:gd name="connsiteY43" fmla="*/ 1919041 h 2297500"/>
              <a:gd name="connsiteX44" fmla="*/ 0 w 2425573"/>
              <a:gd name="connsiteY44" fmla="*/ 2152086 h 2297500"/>
              <a:gd name="connsiteX45" fmla="*/ 0 w 2425573"/>
              <a:gd name="connsiteY45" fmla="*/ 2142053 h 2297500"/>
              <a:gd name="connsiteX46" fmla="*/ 135001 w 2425573"/>
              <a:gd name="connsiteY46" fmla="*/ 1916374 h 2297500"/>
              <a:gd name="connsiteX47" fmla="*/ 122301 w 2425573"/>
              <a:gd name="connsiteY47" fmla="*/ 1905325 h 2297500"/>
              <a:gd name="connsiteX48" fmla="*/ 117983 w 2425573"/>
              <a:gd name="connsiteY48" fmla="*/ 1898848 h 2297500"/>
              <a:gd name="connsiteX49" fmla="*/ 0 w 2425573"/>
              <a:gd name="connsiteY49" fmla="*/ 1962094 h 2297500"/>
              <a:gd name="connsiteX50" fmla="*/ 0 w 2425573"/>
              <a:gd name="connsiteY50" fmla="*/ 1956252 h 2297500"/>
              <a:gd name="connsiteX51" fmla="*/ 115824 w 2425573"/>
              <a:gd name="connsiteY51" fmla="*/ 1894149 h 2297500"/>
              <a:gd name="connsiteX52" fmla="*/ 121285 w 2425573"/>
              <a:gd name="connsiteY52" fmla="*/ 1837888 h 2297500"/>
              <a:gd name="connsiteX53" fmla="*/ 0 w 2425573"/>
              <a:gd name="connsiteY53" fmla="*/ 1738574 h 2297500"/>
              <a:gd name="connsiteX54" fmla="*/ 0 w 2425573"/>
              <a:gd name="connsiteY54" fmla="*/ 1731970 h 2297500"/>
              <a:gd name="connsiteX55" fmla="*/ 124460 w 2425573"/>
              <a:gd name="connsiteY55" fmla="*/ 1833570 h 2297500"/>
              <a:gd name="connsiteX56" fmla="*/ 130683 w 2425573"/>
              <a:gd name="connsiteY56" fmla="*/ 1827474 h 2297500"/>
              <a:gd name="connsiteX57" fmla="*/ 156083 w 2425573"/>
              <a:gd name="connsiteY57" fmla="*/ 1816171 h 2297500"/>
              <a:gd name="connsiteX58" fmla="*/ 59817 w 2425573"/>
              <a:gd name="connsiteY58" fmla="*/ 1065474 h 2297500"/>
              <a:gd name="connsiteX59" fmla="*/ 0 w 2425573"/>
              <a:gd name="connsiteY59" fmla="*/ 1048583 h 2297500"/>
              <a:gd name="connsiteX60" fmla="*/ 0 w 2425573"/>
              <a:gd name="connsiteY60" fmla="*/ 913074 h 2297500"/>
              <a:gd name="connsiteX61" fmla="*/ 119275 w 2425573"/>
              <a:gd name="connsiteY61" fmla="*/ 930319 h 2297500"/>
              <a:gd name="connsiteX62" fmla="*/ 105410 w 2425573"/>
              <a:gd name="connsiteY62" fmla="*/ 1046932 h 2297500"/>
              <a:gd name="connsiteX63" fmla="*/ 64897 w 2425573"/>
              <a:gd name="connsiteY63" fmla="*/ 1065474 h 2297500"/>
              <a:gd name="connsiteX64" fmla="*/ 160909 w 2425573"/>
              <a:gd name="connsiteY64" fmla="*/ 1816425 h 2297500"/>
              <a:gd name="connsiteX65" fmla="*/ 186309 w 2425573"/>
              <a:gd name="connsiteY65" fmla="*/ 1820362 h 2297500"/>
              <a:gd name="connsiteX66" fmla="*/ 768477 w 2425573"/>
              <a:gd name="connsiteY66" fmla="*/ 553664 h 2297500"/>
              <a:gd name="connsiteX67" fmla="*/ 741680 w 2425573"/>
              <a:gd name="connsiteY67" fmla="*/ 532074 h 2297500"/>
              <a:gd name="connsiteX68" fmla="*/ 753095 w 2425573"/>
              <a:gd name="connsiteY68" fmla="*/ 420041 h 2297500"/>
              <a:gd name="connsiteX69" fmla="*/ 865127 w 2425573"/>
              <a:gd name="connsiteY69" fmla="*/ 431456 h 2297500"/>
              <a:gd name="connsiteX70" fmla="*/ 853712 w 2425573"/>
              <a:gd name="connsiteY70" fmla="*/ 543489 h 2297500"/>
              <a:gd name="connsiteX71" fmla="*/ 853694 w 2425573"/>
              <a:gd name="connsiteY71" fmla="*/ 543504 h 2297500"/>
              <a:gd name="connsiteX72" fmla="*/ 1215136 w 2425573"/>
              <a:gd name="connsiteY72" fmla="*/ 1016960 h 2297500"/>
              <a:gd name="connsiteX73" fmla="*/ 1280922 w 2425573"/>
              <a:gd name="connsiteY73" fmla="*/ 1015182 h 2297500"/>
              <a:gd name="connsiteX74" fmla="*/ 1582039 w 2425573"/>
              <a:gd name="connsiteY74" fmla="*/ 573984 h 2297500"/>
              <a:gd name="connsiteX75" fmla="*/ 1559687 w 2425573"/>
              <a:gd name="connsiteY75" fmla="*/ 553537 h 2297500"/>
              <a:gd name="connsiteX76" fmla="*/ 1547876 w 2425573"/>
              <a:gd name="connsiteY76" fmla="*/ 428061 h 2297500"/>
              <a:gd name="connsiteX77" fmla="*/ 927100 w 2425573"/>
              <a:gd name="connsiteY77" fmla="*/ 75890 h 2297500"/>
              <a:gd name="connsiteX78" fmla="*/ 907669 w 2425573"/>
              <a:gd name="connsiteY78" fmla="*/ 105354 h 2297500"/>
              <a:gd name="connsiteX79" fmla="*/ 823787 w 2425573"/>
              <a:gd name="connsiteY79" fmla="*/ 97658 h 2297500"/>
              <a:gd name="connsiteX80" fmla="*/ 831483 w 2425573"/>
              <a:gd name="connsiteY80" fmla="*/ 13775 h 2297500"/>
              <a:gd name="connsiteX81" fmla="*/ 915365 w 2425573"/>
              <a:gd name="connsiteY81" fmla="*/ 21471 h 2297500"/>
              <a:gd name="connsiteX82" fmla="*/ 928116 w 2425573"/>
              <a:gd name="connsiteY82" fmla="*/ 70556 h 2297500"/>
              <a:gd name="connsiteX83" fmla="*/ 1550416 w 2425573"/>
              <a:gd name="connsiteY83" fmla="*/ 423870 h 2297500"/>
              <a:gd name="connsiteX84" fmla="*/ 1575816 w 2425573"/>
              <a:gd name="connsiteY84" fmla="*/ 393771 h 2297500"/>
              <a:gd name="connsiteX85" fmla="*/ 1734342 w 2425573"/>
              <a:gd name="connsiteY85" fmla="*/ 425371 h 2297500"/>
              <a:gd name="connsiteX86" fmla="*/ 1719580 w 2425573"/>
              <a:gd name="connsiteY86" fmla="*/ 570174 h 2297500"/>
              <a:gd name="connsiteX87" fmla="*/ 1695069 w 2425573"/>
              <a:gd name="connsiteY87" fmla="*/ 584906 h 2297500"/>
              <a:gd name="connsiteX88" fmla="*/ 2092198 w 2425573"/>
              <a:gd name="connsiteY88" fmla="*/ 1507180 h 2297500"/>
              <a:gd name="connsiteX89" fmla="*/ 2193739 w 2425573"/>
              <a:gd name="connsiteY89" fmla="*/ 1550656 h 2297500"/>
              <a:gd name="connsiteX90" fmla="*/ 2170049 w 2425573"/>
              <a:gd name="connsiteY90" fmla="*/ 1640657 h 2297500"/>
              <a:gd name="connsiteX91" fmla="*/ 849249 w 2425573"/>
              <a:gd name="connsiteY91" fmla="*/ 546552 h 2297500"/>
              <a:gd name="connsiteX92" fmla="*/ 773049 w 2425573"/>
              <a:gd name="connsiteY92" fmla="*/ 554934 h 2297500"/>
              <a:gd name="connsiteX93" fmla="*/ 190500 w 2425573"/>
              <a:gd name="connsiteY93" fmla="*/ 1821759 h 2297500"/>
              <a:gd name="connsiteX94" fmla="*/ 207772 w 2425573"/>
              <a:gd name="connsiteY94" fmla="*/ 1835729 h 2297500"/>
              <a:gd name="connsiteX95" fmla="*/ 1199896 w 2425573"/>
              <a:gd name="connsiteY95" fmla="*/ 1099764 h 2297500"/>
              <a:gd name="connsiteX96" fmla="*/ 1210945 w 2425573"/>
              <a:gd name="connsiteY96" fmla="*/ 1020008 h 2297500"/>
              <a:gd name="connsiteX97" fmla="*/ 1202690 w 2425573"/>
              <a:gd name="connsiteY97" fmla="*/ 1103574 h 2297500"/>
              <a:gd name="connsiteX98" fmla="*/ 1202690 w 2425573"/>
              <a:gd name="connsiteY98" fmla="*/ 1103574 h 2297500"/>
              <a:gd name="connsiteX99" fmla="*/ 210820 w 2425573"/>
              <a:gd name="connsiteY99" fmla="*/ 1840174 h 2297500"/>
              <a:gd name="connsiteX100" fmla="*/ 220091 w 2425573"/>
              <a:gd name="connsiteY100" fmla="*/ 1865574 h 2297500"/>
              <a:gd name="connsiteX101" fmla="*/ 757301 w 2425573"/>
              <a:gd name="connsiteY101" fmla="*/ 1838269 h 2297500"/>
              <a:gd name="connsiteX102" fmla="*/ 865982 w 2425573"/>
              <a:gd name="connsiteY102" fmla="*/ 1721541 h 2297500"/>
              <a:gd name="connsiteX103" fmla="*/ 918337 w 2425573"/>
              <a:gd name="connsiteY103" fmla="*/ 1732351 h 2297500"/>
              <a:gd name="connsiteX104" fmla="*/ 1220470 w 2425573"/>
              <a:gd name="connsiteY104" fmla="*/ 1118941 h 2297500"/>
              <a:gd name="connsiteX105" fmla="*/ 1202690 w 2425573"/>
              <a:gd name="connsiteY105" fmla="*/ 1103574 h 2297500"/>
              <a:gd name="connsiteX106" fmla="*/ 1225296 w 2425573"/>
              <a:gd name="connsiteY106" fmla="*/ 1120465 h 2297500"/>
              <a:gd name="connsiteX107" fmla="*/ 923163 w 2425573"/>
              <a:gd name="connsiteY107" fmla="*/ 1733875 h 2297500"/>
              <a:gd name="connsiteX108" fmla="*/ 980821 w 2425573"/>
              <a:gd name="connsiteY108" fmla="*/ 1807789 h 2297500"/>
              <a:gd name="connsiteX109" fmla="*/ 1450721 w 2425573"/>
              <a:gd name="connsiteY109" fmla="*/ 1704157 h 2297500"/>
              <a:gd name="connsiteX110" fmla="*/ 1480439 w 2425573"/>
              <a:gd name="connsiteY110" fmla="*/ 1622115 h 2297500"/>
              <a:gd name="connsiteX111" fmla="*/ 1496441 w 2425573"/>
              <a:gd name="connsiteY111" fmla="*/ 1612082 h 2297500"/>
              <a:gd name="connsiteX112" fmla="*/ 1271905 w 2425573"/>
              <a:gd name="connsiteY112" fmla="*/ 1121608 h 2297500"/>
              <a:gd name="connsiteX113" fmla="*/ 1225296 w 2425573"/>
              <a:gd name="connsiteY113" fmla="*/ 1120973 h 2297500"/>
              <a:gd name="connsiteX114" fmla="*/ 1276096 w 2425573"/>
              <a:gd name="connsiteY114" fmla="*/ 1119195 h 2297500"/>
              <a:gd name="connsiteX115" fmla="*/ 1500505 w 2425573"/>
              <a:gd name="connsiteY115" fmla="*/ 1609669 h 2297500"/>
              <a:gd name="connsiteX116" fmla="*/ 1611457 w 2425573"/>
              <a:gd name="connsiteY116" fmla="*/ 1653398 h 2297500"/>
              <a:gd name="connsiteX117" fmla="*/ 1616710 w 2425573"/>
              <a:gd name="connsiteY117" fmla="*/ 1669994 h 2297500"/>
              <a:gd name="connsiteX118" fmla="*/ 2042922 w 2425573"/>
              <a:gd name="connsiteY118" fmla="*/ 1591127 h 2297500"/>
              <a:gd name="connsiteX119" fmla="*/ 2051431 w 2425573"/>
              <a:gd name="connsiteY119" fmla="*/ 1541978 h 2297500"/>
              <a:gd name="connsiteX120" fmla="*/ 1298956 w 2425573"/>
              <a:gd name="connsiteY120" fmla="*/ 1098240 h 2297500"/>
              <a:gd name="connsiteX121" fmla="*/ 1286256 w 2425573"/>
              <a:gd name="connsiteY121" fmla="*/ 1112337 h 2297500"/>
              <a:gd name="connsiteX122" fmla="*/ 1276731 w 2425573"/>
              <a:gd name="connsiteY122" fmla="*/ 1119703 h 2297500"/>
              <a:gd name="connsiteX123" fmla="*/ 1689735 w 2425573"/>
              <a:gd name="connsiteY123" fmla="*/ 585795 h 2297500"/>
              <a:gd name="connsiteX124" fmla="*/ 1585595 w 2425573"/>
              <a:gd name="connsiteY124" fmla="*/ 575762 h 2297500"/>
              <a:gd name="connsiteX125" fmla="*/ 1284605 w 2425573"/>
              <a:gd name="connsiteY125" fmla="*/ 1017087 h 2297500"/>
              <a:gd name="connsiteX126" fmla="*/ 1295400 w 2425573"/>
              <a:gd name="connsiteY126" fmla="*/ 1027120 h 2297500"/>
              <a:gd name="connsiteX127" fmla="*/ 1301750 w 2425573"/>
              <a:gd name="connsiteY127" fmla="*/ 1093414 h 2297500"/>
              <a:gd name="connsiteX128" fmla="*/ 2054225 w 2425573"/>
              <a:gd name="connsiteY128" fmla="*/ 1537025 h 2297500"/>
              <a:gd name="connsiteX129" fmla="*/ 2070735 w 2425573"/>
              <a:gd name="connsiteY129" fmla="*/ 1517975 h 2297500"/>
              <a:gd name="connsiteX130" fmla="*/ 2086864 w 2425573"/>
              <a:gd name="connsiteY130" fmla="*/ 1508196 h 2297500"/>
              <a:gd name="connsiteX131" fmla="*/ 2059305 w 2425573"/>
              <a:gd name="connsiteY131" fmla="*/ 1628211 h 2297500"/>
              <a:gd name="connsiteX132" fmla="*/ 2043811 w 2425573"/>
              <a:gd name="connsiteY132" fmla="*/ 1595572 h 2297500"/>
              <a:gd name="connsiteX133" fmla="*/ 1618234 w 2425573"/>
              <a:gd name="connsiteY133" fmla="*/ 1675074 h 2297500"/>
              <a:gd name="connsiteX134" fmla="*/ 1615821 w 2425573"/>
              <a:gd name="connsiteY134" fmla="*/ 1713174 h 2297500"/>
              <a:gd name="connsiteX135" fmla="*/ 2011426 w 2425573"/>
              <a:gd name="connsiteY135" fmla="*/ 1846651 h 2297500"/>
              <a:gd name="connsiteX136" fmla="*/ 2031492 w 2425573"/>
              <a:gd name="connsiteY136" fmla="*/ 1818330 h 2297500"/>
              <a:gd name="connsiteX137" fmla="*/ 2082292 w 2425573"/>
              <a:gd name="connsiteY137" fmla="*/ 1803979 h 2297500"/>
              <a:gd name="connsiteX138" fmla="*/ 2106168 w 2425573"/>
              <a:gd name="connsiteY138" fmla="*/ 1656405 h 2297500"/>
              <a:gd name="connsiteX139" fmla="*/ 2059940 w 2425573"/>
              <a:gd name="connsiteY139" fmla="*/ 1629354 h 2297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</a:cxnLst>
            <a:rect l="l" t="t" r="r" b="b"/>
            <a:pathLst>
              <a:path w="2425573" h="2297500">
                <a:moveTo>
                  <a:pt x="2170049" y="1640784"/>
                </a:moveTo>
                <a:cubicBezTo>
                  <a:pt x="2153420" y="1654279"/>
                  <a:pt x="2131973" y="1660341"/>
                  <a:pt x="2110740" y="1657548"/>
                </a:cubicBezTo>
                <a:lnTo>
                  <a:pt x="2086991" y="1805122"/>
                </a:lnTo>
                <a:cubicBezTo>
                  <a:pt x="2123101" y="1811969"/>
                  <a:pt x="2146824" y="1846792"/>
                  <a:pt x="2139977" y="1882902"/>
                </a:cubicBezTo>
                <a:cubicBezTo>
                  <a:pt x="2137883" y="1893948"/>
                  <a:pt x="2133024" y="1904284"/>
                  <a:pt x="2125853" y="1912945"/>
                </a:cubicBezTo>
                <a:lnTo>
                  <a:pt x="2425573" y="2177105"/>
                </a:lnTo>
                <a:lnTo>
                  <a:pt x="2421636" y="2180534"/>
                </a:lnTo>
                <a:lnTo>
                  <a:pt x="2122170" y="1916374"/>
                </a:lnTo>
                <a:cubicBezTo>
                  <a:pt x="2120298" y="1918521"/>
                  <a:pt x="2118260" y="1920516"/>
                  <a:pt x="2116074" y="1922343"/>
                </a:cubicBezTo>
                <a:cubicBezTo>
                  <a:pt x="2106284" y="1930361"/>
                  <a:pt x="2094367" y="1935349"/>
                  <a:pt x="2081784" y="1936694"/>
                </a:cubicBezTo>
                <a:lnTo>
                  <a:pt x="2111121" y="2297374"/>
                </a:lnTo>
                <a:lnTo>
                  <a:pt x="2105914" y="2297374"/>
                </a:lnTo>
                <a:lnTo>
                  <a:pt x="2076704" y="1937329"/>
                </a:lnTo>
                <a:cubicBezTo>
                  <a:pt x="2039926" y="1939158"/>
                  <a:pt x="2008629" y="1910826"/>
                  <a:pt x="2006799" y="1874048"/>
                </a:cubicBezTo>
                <a:cubicBezTo>
                  <a:pt x="2006422" y="1866466"/>
                  <a:pt x="2007343" y="1858876"/>
                  <a:pt x="2009521" y="1851604"/>
                </a:cubicBezTo>
                <a:lnTo>
                  <a:pt x="1613916" y="1718000"/>
                </a:lnTo>
                <a:cubicBezTo>
                  <a:pt x="1603453" y="1747561"/>
                  <a:pt x="1577211" y="1768693"/>
                  <a:pt x="1546098" y="1772610"/>
                </a:cubicBezTo>
                <a:lnTo>
                  <a:pt x="1604010" y="2297374"/>
                </a:lnTo>
                <a:lnTo>
                  <a:pt x="1598930" y="2297374"/>
                </a:lnTo>
                <a:lnTo>
                  <a:pt x="1541018" y="1773499"/>
                </a:lnTo>
                <a:cubicBezTo>
                  <a:pt x="1519264" y="1775205"/>
                  <a:pt x="1497681" y="1768525"/>
                  <a:pt x="1480693" y="1754830"/>
                </a:cubicBezTo>
                <a:lnTo>
                  <a:pt x="1016000" y="2297374"/>
                </a:lnTo>
                <a:lnTo>
                  <a:pt x="1009269" y="2297374"/>
                </a:lnTo>
                <a:lnTo>
                  <a:pt x="1477264" y="1751274"/>
                </a:lnTo>
                <a:cubicBezTo>
                  <a:pt x="1474012" y="1748526"/>
                  <a:pt x="1470996" y="1745509"/>
                  <a:pt x="1468247" y="1742257"/>
                </a:cubicBezTo>
                <a:cubicBezTo>
                  <a:pt x="1460480" y="1732553"/>
                  <a:pt x="1454893" y="1721292"/>
                  <a:pt x="1451864" y="1709237"/>
                </a:cubicBezTo>
                <a:lnTo>
                  <a:pt x="981964" y="1812869"/>
                </a:lnTo>
                <a:cubicBezTo>
                  <a:pt x="994594" y="1873573"/>
                  <a:pt x="955622" y="1933022"/>
                  <a:pt x="894918" y="1945651"/>
                </a:cubicBezTo>
                <a:cubicBezTo>
                  <a:pt x="887831" y="1947125"/>
                  <a:pt x="880617" y="1947911"/>
                  <a:pt x="873379" y="1947997"/>
                </a:cubicBezTo>
                <a:lnTo>
                  <a:pt x="873379" y="2297374"/>
                </a:lnTo>
                <a:lnTo>
                  <a:pt x="868299" y="2297374"/>
                </a:lnTo>
                <a:lnTo>
                  <a:pt x="868299" y="1947997"/>
                </a:lnTo>
                <a:cubicBezTo>
                  <a:pt x="809674" y="1947210"/>
                  <a:pt x="761455" y="1901586"/>
                  <a:pt x="757428" y="1843095"/>
                </a:cubicBezTo>
                <a:lnTo>
                  <a:pt x="220345" y="1870273"/>
                </a:lnTo>
                <a:cubicBezTo>
                  <a:pt x="220420" y="1882376"/>
                  <a:pt x="216491" y="1894164"/>
                  <a:pt x="209169" y="1903801"/>
                </a:cubicBezTo>
                <a:lnTo>
                  <a:pt x="677799" y="2297501"/>
                </a:lnTo>
                <a:lnTo>
                  <a:pt x="669798" y="2297501"/>
                </a:lnTo>
                <a:lnTo>
                  <a:pt x="205613" y="1907738"/>
                </a:lnTo>
                <a:cubicBezTo>
                  <a:pt x="203847" y="1909695"/>
                  <a:pt x="201982" y="1911560"/>
                  <a:pt x="200025" y="1913326"/>
                </a:cubicBezTo>
                <a:cubicBezTo>
                  <a:pt x="192644" y="1919147"/>
                  <a:pt x="183903" y="1922993"/>
                  <a:pt x="174625" y="1924502"/>
                </a:cubicBezTo>
                <a:lnTo>
                  <a:pt x="220218" y="2297374"/>
                </a:lnTo>
                <a:lnTo>
                  <a:pt x="215011" y="2297374"/>
                </a:lnTo>
                <a:lnTo>
                  <a:pt x="169418" y="1925391"/>
                </a:lnTo>
                <a:cubicBezTo>
                  <a:pt x="158987" y="1926152"/>
                  <a:pt x="148553" y="1923951"/>
                  <a:pt x="139319" y="1919041"/>
                </a:cubicBezTo>
                <a:lnTo>
                  <a:pt x="0" y="2152086"/>
                </a:lnTo>
                <a:lnTo>
                  <a:pt x="0" y="2142053"/>
                </a:lnTo>
                <a:lnTo>
                  <a:pt x="135001" y="1916374"/>
                </a:lnTo>
                <a:cubicBezTo>
                  <a:pt x="130242" y="1913343"/>
                  <a:pt x="125962" y="1909618"/>
                  <a:pt x="122301" y="1905325"/>
                </a:cubicBezTo>
                <a:cubicBezTo>
                  <a:pt x="120746" y="1903246"/>
                  <a:pt x="119304" y="1901083"/>
                  <a:pt x="117983" y="1898848"/>
                </a:cubicBezTo>
                <a:lnTo>
                  <a:pt x="0" y="1962094"/>
                </a:lnTo>
                <a:lnTo>
                  <a:pt x="0" y="1956252"/>
                </a:lnTo>
                <a:lnTo>
                  <a:pt x="115824" y="1894149"/>
                </a:lnTo>
                <a:cubicBezTo>
                  <a:pt x="107100" y="1875828"/>
                  <a:pt x="109201" y="1854188"/>
                  <a:pt x="121285" y="1837888"/>
                </a:cubicBezTo>
                <a:lnTo>
                  <a:pt x="0" y="1738574"/>
                </a:lnTo>
                <a:lnTo>
                  <a:pt x="0" y="1731970"/>
                </a:lnTo>
                <a:lnTo>
                  <a:pt x="124460" y="1833570"/>
                </a:lnTo>
                <a:cubicBezTo>
                  <a:pt x="126341" y="1831350"/>
                  <a:pt x="128424" y="1829309"/>
                  <a:pt x="130683" y="1827474"/>
                </a:cubicBezTo>
                <a:cubicBezTo>
                  <a:pt x="138027" y="1821568"/>
                  <a:pt x="146780" y="1817673"/>
                  <a:pt x="156083" y="1816171"/>
                </a:cubicBezTo>
                <a:lnTo>
                  <a:pt x="59817" y="1065474"/>
                </a:lnTo>
                <a:cubicBezTo>
                  <a:pt x="38464" y="1067563"/>
                  <a:pt x="17107" y="1061532"/>
                  <a:pt x="0" y="1048583"/>
                </a:cubicBezTo>
                <a:lnTo>
                  <a:pt x="0" y="913074"/>
                </a:lnTo>
                <a:cubicBezTo>
                  <a:pt x="37699" y="884899"/>
                  <a:pt x="91100" y="892620"/>
                  <a:pt x="119275" y="930319"/>
                </a:cubicBezTo>
                <a:cubicBezTo>
                  <a:pt x="146448" y="966679"/>
                  <a:pt x="140352" y="1017957"/>
                  <a:pt x="105410" y="1046932"/>
                </a:cubicBezTo>
                <a:cubicBezTo>
                  <a:pt x="93819" y="1056644"/>
                  <a:pt x="79823" y="1063049"/>
                  <a:pt x="64897" y="1065474"/>
                </a:cubicBezTo>
                <a:lnTo>
                  <a:pt x="160909" y="1816425"/>
                </a:lnTo>
                <a:cubicBezTo>
                  <a:pt x="169569" y="1815668"/>
                  <a:pt x="178284" y="1817019"/>
                  <a:pt x="186309" y="1820362"/>
                </a:cubicBezTo>
                <a:lnTo>
                  <a:pt x="768477" y="553664"/>
                </a:lnTo>
                <a:cubicBezTo>
                  <a:pt x="758123" y="548436"/>
                  <a:pt x="748991" y="541078"/>
                  <a:pt x="741680" y="532074"/>
                </a:cubicBezTo>
                <a:cubicBezTo>
                  <a:pt x="713895" y="497985"/>
                  <a:pt x="719006" y="447826"/>
                  <a:pt x="753095" y="420041"/>
                </a:cubicBezTo>
                <a:cubicBezTo>
                  <a:pt x="787184" y="392257"/>
                  <a:pt x="837343" y="397367"/>
                  <a:pt x="865127" y="431456"/>
                </a:cubicBezTo>
                <a:cubicBezTo>
                  <a:pt x="892912" y="465545"/>
                  <a:pt x="887801" y="515704"/>
                  <a:pt x="853712" y="543489"/>
                </a:cubicBezTo>
                <a:cubicBezTo>
                  <a:pt x="853706" y="543494"/>
                  <a:pt x="853700" y="543499"/>
                  <a:pt x="853694" y="543504"/>
                </a:cubicBezTo>
                <a:lnTo>
                  <a:pt x="1215136" y="1016960"/>
                </a:lnTo>
                <a:cubicBezTo>
                  <a:pt x="1234739" y="1003274"/>
                  <a:pt x="1260609" y="1002574"/>
                  <a:pt x="1280922" y="1015182"/>
                </a:cubicBezTo>
                <a:lnTo>
                  <a:pt x="1582039" y="573984"/>
                </a:lnTo>
                <a:cubicBezTo>
                  <a:pt x="1573679" y="568234"/>
                  <a:pt x="1566157" y="561353"/>
                  <a:pt x="1559687" y="553537"/>
                </a:cubicBezTo>
                <a:cubicBezTo>
                  <a:pt x="1530767" y="517937"/>
                  <a:pt x="1526107" y="468432"/>
                  <a:pt x="1547876" y="428061"/>
                </a:cubicBezTo>
                <a:lnTo>
                  <a:pt x="927100" y="75890"/>
                </a:lnTo>
                <a:cubicBezTo>
                  <a:pt x="923839" y="87490"/>
                  <a:pt x="917048" y="97788"/>
                  <a:pt x="907669" y="105354"/>
                </a:cubicBezTo>
                <a:cubicBezTo>
                  <a:pt x="882380" y="126392"/>
                  <a:pt x="844825" y="122946"/>
                  <a:pt x="823787" y="97658"/>
                </a:cubicBezTo>
                <a:cubicBezTo>
                  <a:pt x="802748" y="72369"/>
                  <a:pt x="806194" y="34813"/>
                  <a:pt x="831483" y="13775"/>
                </a:cubicBezTo>
                <a:cubicBezTo>
                  <a:pt x="856772" y="-7263"/>
                  <a:pt x="894327" y="-3817"/>
                  <a:pt x="915365" y="21471"/>
                </a:cubicBezTo>
                <a:cubicBezTo>
                  <a:pt x="926717" y="35116"/>
                  <a:pt x="931391" y="53112"/>
                  <a:pt x="928116" y="70556"/>
                </a:cubicBezTo>
                <a:lnTo>
                  <a:pt x="1550416" y="423870"/>
                </a:lnTo>
                <a:cubicBezTo>
                  <a:pt x="1557019" y="412401"/>
                  <a:pt x="1565621" y="402207"/>
                  <a:pt x="1575816" y="393771"/>
                </a:cubicBezTo>
                <a:cubicBezTo>
                  <a:pt x="1628318" y="358721"/>
                  <a:pt x="1699292" y="372869"/>
                  <a:pt x="1734342" y="425371"/>
                </a:cubicBezTo>
                <a:cubicBezTo>
                  <a:pt x="1764762" y="470938"/>
                  <a:pt x="1758569" y="531682"/>
                  <a:pt x="1719580" y="570174"/>
                </a:cubicBezTo>
                <a:cubicBezTo>
                  <a:pt x="1712115" y="576172"/>
                  <a:pt x="1703869" y="581129"/>
                  <a:pt x="1695069" y="584906"/>
                </a:cubicBezTo>
                <a:lnTo>
                  <a:pt x="2092198" y="1507180"/>
                </a:lnTo>
                <a:cubicBezTo>
                  <a:pt x="2132244" y="1491146"/>
                  <a:pt x="2177705" y="1510611"/>
                  <a:pt x="2193739" y="1550656"/>
                </a:cubicBezTo>
                <a:cubicBezTo>
                  <a:pt x="2206529" y="1582600"/>
                  <a:pt x="2196908" y="1619150"/>
                  <a:pt x="2170049" y="1640657"/>
                </a:cubicBezTo>
                <a:close/>
                <a:moveTo>
                  <a:pt x="849249" y="546552"/>
                </a:moveTo>
                <a:cubicBezTo>
                  <a:pt x="827016" y="562356"/>
                  <a:pt x="798186" y="565528"/>
                  <a:pt x="773049" y="554934"/>
                </a:cubicBezTo>
                <a:lnTo>
                  <a:pt x="190500" y="1821759"/>
                </a:lnTo>
                <a:cubicBezTo>
                  <a:pt x="197150" y="1825189"/>
                  <a:pt x="203028" y="1829943"/>
                  <a:pt x="207772" y="1835729"/>
                </a:cubicBezTo>
                <a:lnTo>
                  <a:pt x="1199896" y="1099764"/>
                </a:lnTo>
                <a:cubicBezTo>
                  <a:pt x="1182457" y="1074308"/>
                  <a:pt x="1187242" y="1039764"/>
                  <a:pt x="1210945" y="1020008"/>
                </a:cubicBezTo>
                <a:close/>
                <a:moveTo>
                  <a:pt x="1202690" y="1103574"/>
                </a:moveTo>
                <a:lnTo>
                  <a:pt x="1202690" y="1103574"/>
                </a:lnTo>
                <a:lnTo>
                  <a:pt x="210820" y="1840174"/>
                </a:lnTo>
                <a:cubicBezTo>
                  <a:pt x="215967" y="1847742"/>
                  <a:pt x="219152" y="1856470"/>
                  <a:pt x="220091" y="1865574"/>
                </a:cubicBezTo>
                <a:lnTo>
                  <a:pt x="757301" y="1838269"/>
                </a:lnTo>
                <a:cubicBezTo>
                  <a:pt x="755079" y="1776024"/>
                  <a:pt x="803737" y="1723763"/>
                  <a:pt x="865982" y="1721541"/>
                </a:cubicBezTo>
                <a:cubicBezTo>
                  <a:pt x="884048" y="1720896"/>
                  <a:pt x="902004" y="1724604"/>
                  <a:pt x="918337" y="1732351"/>
                </a:cubicBezTo>
                <a:lnTo>
                  <a:pt x="1220470" y="1118941"/>
                </a:lnTo>
                <a:cubicBezTo>
                  <a:pt x="1213614" y="1115005"/>
                  <a:pt x="1207578" y="1109788"/>
                  <a:pt x="1202690" y="1103574"/>
                </a:cubicBezTo>
                <a:close/>
                <a:moveTo>
                  <a:pt x="1225296" y="1120465"/>
                </a:moveTo>
                <a:lnTo>
                  <a:pt x="923163" y="1733875"/>
                </a:lnTo>
                <a:cubicBezTo>
                  <a:pt x="952342" y="1748804"/>
                  <a:pt x="973443" y="1775853"/>
                  <a:pt x="980821" y="1807789"/>
                </a:cubicBezTo>
                <a:lnTo>
                  <a:pt x="1450721" y="1704157"/>
                </a:lnTo>
                <a:cubicBezTo>
                  <a:pt x="1444813" y="1673427"/>
                  <a:pt x="1456221" y="1641932"/>
                  <a:pt x="1480439" y="1622115"/>
                </a:cubicBezTo>
                <a:cubicBezTo>
                  <a:pt x="1485369" y="1618166"/>
                  <a:pt x="1490739" y="1614799"/>
                  <a:pt x="1496441" y="1612082"/>
                </a:cubicBezTo>
                <a:lnTo>
                  <a:pt x="1271905" y="1121608"/>
                </a:lnTo>
                <a:cubicBezTo>
                  <a:pt x="1256930" y="1127751"/>
                  <a:pt x="1240098" y="1127522"/>
                  <a:pt x="1225296" y="1120973"/>
                </a:cubicBezTo>
                <a:close/>
                <a:moveTo>
                  <a:pt x="1276096" y="1119195"/>
                </a:moveTo>
                <a:lnTo>
                  <a:pt x="1500505" y="1609669"/>
                </a:lnTo>
                <a:cubicBezTo>
                  <a:pt x="1543219" y="1591106"/>
                  <a:pt x="1592893" y="1610684"/>
                  <a:pt x="1611457" y="1653398"/>
                </a:cubicBezTo>
                <a:cubicBezTo>
                  <a:pt x="1613776" y="1658734"/>
                  <a:pt x="1615536" y="1664295"/>
                  <a:pt x="1616710" y="1669994"/>
                </a:cubicBezTo>
                <a:lnTo>
                  <a:pt x="2042922" y="1591127"/>
                </a:lnTo>
                <a:cubicBezTo>
                  <a:pt x="2040282" y="1574254"/>
                  <a:pt x="2043272" y="1556981"/>
                  <a:pt x="2051431" y="1541978"/>
                </a:cubicBezTo>
                <a:lnTo>
                  <a:pt x="1298956" y="1098240"/>
                </a:lnTo>
                <a:cubicBezTo>
                  <a:pt x="1295551" y="1103624"/>
                  <a:pt x="1291257" y="1108391"/>
                  <a:pt x="1286256" y="1112337"/>
                </a:cubicBezTo>
                <a:cubicBezTo>
                  <a:pt x="1283358" y="1115130"/>
                  <a:pt x="1280164" y="1117600"/>
                  <a:pt x="1276731" y="1119703"/>
                </a:cubicBezTo>
                <a:close/>
                <a:moveTo>
                  <a:pt x="1689735" y="585795"/>
                </a:moveTo>
                <a:cubicBezTo>
                  <a:pt x="1655467" y="599662"/>
                  <a:pt x="1616586" y="595916"/>
                  <a:pt x="1585595" y="575762"/>
                </a:cubicBezTo>
                <a:lnTo>
                  <a:pt x="1284605" y="1017087"/>
                </a:lnTo>
                <a:cubicBezTo>
                  <a:pt x="1288619" y="1019954"/>
                  <a:pt x="1292247" y="1023327"/>
                  <a:pt x="1295400" y="1027120"/>
                </a:cubicBezTo>
                <a:cubicBezTo>
                  <a:pt x="1310661" y="1045928"/>
                  <a:pt x="1313163" y="1072051"/>
                  <a:pt x="1301750" y="1093414"/>
                </a:cubicBezTo>
                <a:lnTo>
                  <a:pt x="2054225" y="1537025"/>
                </a:lnTo>
                <a:cubicBezTo>
                  <a:pt x="2058633" y="1529802"/>
                  <a:pt x="2064212" y="1523364"/>
                  <a:pt x="2070735" y="1517975"/>
                </a:cubicBezTo>
                <a:cubicBezTo>
                  <a:pt x="2075646" y="1514004"/>
                  <a:pt x="2081072" y="1510714"/>
                  <a:pt x="2086864" y="1508196"/>
                </a:cubicBezTo>
                <a:close/>
                <a:moveTo>
                  <a:pt x="2059305" y="1628211"/>
                </a:moveTo>
                <a:cubicBezTo>
                  <a:pt x="2051660" y="1618692"/>
                  <a:pt x="2046354" y="1607513"/>
                  <a:pt x="2043811" y="1595572"/>
                </a:cubicBezTo>
                <a:lnTo>
                  <a:pt x="1618234" y="1675074"/>
                </a:lnTo>
                <a:cubicBezTo>
                  <a:pt x="1620339" y="1687792"/>
                  <a:pt x="1619514" y="1700823"/>
                  <a:pt x="1615821" y="1713174"/>
                </a:cubicBezTo>
                <a:lnTo>
                  <a:pt x="2011426" y="1846651"/>
                </a:lnTo>
                <a:cubicBezTo>
                  <a:pt x="2015534" y="1835624"/>
                  <a:pt x="2022451" y="1825862"/>
                  <a:pt x="2031492" y="1818330"/>
                </a:cubicBezTo>
                <a:cubicBezTo>
                  <a:pt x="2045737" y="1806775"/>
                  <a:pt x="2064107" y="1801585"/>
                  <a:pt x="2082292" y="1803979"/>
                </a:cubicBezTo>
                <a:lnTo>
                  <a:pt x="2106168" y="1656405"/>
                </a:lnTo>
                <a:cubicBezTo>
                  <a:pt x="2088029" y="1653181"/>
                  <a:pt x="2071636" y="1643589"/>
                  <a:pt x="2059940" y="1629354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2">
                  <a:hueOff val="260011"/>
                  <a:satOff val="17755"/>
                  <a:lumOff val="-25437"/>
                </a:schemeClr>
              </a:gs>
            </a:gsLst>
            <a:lin ang="5400000" scaled="0"/>
          </a:gra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645602"/>
      </p:ext>
    </p:extLst>
  </p:cSld>
  <p:clrMapOvr>
    <a:masterClrMapping/>
  </p:clrMapOvr>
  <p:transition spd="med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+1 23 456 789">
            <a:extLst>
              <a:ext uri="{FF2B5EF4-FFF2-40B4-BE49-F238E27FC236}">
                <a16:creationId xmlns:a16="http://schemas.microsoft.com/office/drawing/2014/main" id="{7C533058-4BAF-4844-8E53-803561494203}"/>
              </a:ext>
            </a:extLst>
          </p:cNvPr>
          <p:cNvSpPr txBox="1"/>
          <p:nvPr/>
        </p:nvSpPr>
        <p:spPr>
          <a:xfrm>
            <a:off x="5616532" y="535710"/>
            <a:ext cx="1278754" cy="203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r">
              <a:defRPr sz="800"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t>+1 23 456 789</a:t>
            </a:r>
          </a:p>
        </p:txBody>
      </p:sp>
      <p:sp>
        <p:nvSpPr>
          <p:cNvPr id="3" name="Your address here St.">
            <a:extLst>
              <a:ext uri="{FF2B5EF4-FFF2-40B4-BE49-F238E27FC236}">
                <a16:creationId xmlns:a16="http://schemas.microsoft.com/office/drawing/2014/main" id="{5552451C-A570-4797-877A-43D37CDDAD2E}"/>
              </a:ext>
            </a:extLst>
          </p:cNvPr>
          <p:cNvSpPr txBox="1"/>
          <p:nvPr/>
        </p:nvSpPr>
        <p:spPr>
          <a:xfrm>
            <a:off x="5549720" y="947749"/>
            <a:ext cx="1345566" cy="228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>
              <a:defRPr sz="800"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t>Your address here St.</a:t>
            </a:r>
          </a:p>
        </p:txBody>
      </p:sp>
      <p:sp>
        <p:nvSpPr>
          <p:cNvPr id="4" name="www.yourwebsite.com">
            <a:extLst>
              <a:ext uri="{FF2B5EF4-FFF2-40B4-BE49-F238E27FC236}">
                <a16:creationId xmlns:a16="http://schemas.microsoft.com/office/drawing/2014/main" id="{8E5E3C1C-9063-4BED-B3A0-BE9C2E652B9D}"/>
              </a:ext>
            </a:extLst>
          </p:cNvPr>
          <p:cNvSpPr txBox="1"/>
          <p:nvPr/>
        </p:nvSpPr>
        <p:spPr>
          <a:xfrm>
            <a:off x="5409577" y="1313868"/>
            <a:ext cx="1485709" cy="330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r">
              <a:defRPr sz="800"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rPr dirty="0"/>
              <a:t>www.yourwebsite.com</a:t>
            </a:r>
          </a:p>
        </p:txBody>
      </p:sp>
      <p:sp>
        <p:nvSpPr>
          <p:cNvPr id="5" name="Shape">
            <a:extLst>
              <a:ext uri="{FF2B5EF4-FFF2-40B4-BE49-F238E27FC236}">
                <a16:creationId xmlns:a16="http://schemas.microsoft.com/office/drawing/2014/main" id="{10AA84D6-A387-4216-9A9F-8AC917E1B1D9}"/>
              </a:ext>
            </a:extLst>
          </p:cNvPr>
          <p:cNvSpPr/>
          <p:nvPr/>
        </p:nvSpPr>
        <p:spPr>
          <a:xfrm>
            <a:off x="6979593" y="869644"/>
            <a:ext cx="251463" cy="384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gradFill>
            <a:gsLst>
              <a:gs pos="0">
                <a:srgbClr val="6AF6FF"/>
              </a:gs>
              <a:gs pos="100000">
                <a:srgbClr val="5DBDFF"/>
              </a:gs>
            </a:gsLst>
            <a:lin ang="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6" name="Shape">
            <a:extLst>
              <a:ext uri="{FF2B5EF4-FFF2-40B4-BE49-F238E27FC236}">
                <a16:creationId xmlns:a16="http://schemas.microsoft.com/office/drawing/2014/main" id="{C034048A-0193-4D9F-A93D-A2AB53F8532A}"/>
              </a:ext>
            </a:extLst>
          </p:cNvPr>
          <p:cNvSpPr/>
          <p:nvPr/>
        </p:nvSpPr>
        <p:spPr>
          <a:xfrm>
            <a:off x="6979593" y="450544"/>
            <a:ext cx="251463" cy="384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gradFill>
            <a:gsLst>
              <a:gs pos="0">
                <a:srgbClr val="6AF6FF"/>
              </a:gs>
              <a:gs pos="100000">
                <a:srgbClr val="5DBDFF"/>
              </a:gs>
            </a:gsLst>
            <a:lin ang="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7" name="Shape">
            <a:extLst>
              <a:ext uri="{FF2B5EF4-FFF2-40B4-BE49-F238E27FC236}">
                <a16:creationId xmlns:a16="http://schemas.microsoft.com/office/drawing/2014/main" id="{ED8D11B0-CC24-4E42-AB3F-F17622A038EA}"/>
              </a:ext>
            </a:extLst>
          </p:cNvPr>
          <p:cNvSpPr/>
          <p:nvPr/>
        </p:nvSpPr>
        <p:spPr>
          <a:xfrm>
            <a:off x="6979593" y="1288745"/>
            <a:ext cx="251463" cy="384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gradFill>
            <a:gsLst>
              <a:gs pos="0">
                <a:srgbClr val="6AF6FF"/>
              </a:gs>
              <a:gs pos="100000">
                <a:srgbClr val="5DBDFF"/>
              </a:gs>
            </a:gsLst>
            <a:lin ang="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8" name="Shape">
            <a:extLst>
              <a:ext uri="{FF2B5EF4-FFF2-40B4-BE49-F238E27FC236}">
                <a16:creationId xmlns:a16="http://schemas.microsoft.com/office/drawing/2014/main" id="{DCEF5C82-F350-419D-B385-ADA16CD010AE}"/>
              </a:ext>
            </a:extLst>
          </p:cNvPr>
          <p:cNvSpPr/>
          <p:nvPr/>
        </p:nvSpPr>
        <p:spPr>
          <a:xfrm>
            <a:off x="7030393" y="564843"/>
            <a:ext cx="153910" cy="152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11" h="20618" extrusionOk="0">
                <a:moveTo>
                  <a:pt x="15805" y="4835"/>
                </a:moveTo>
                <a:cubicBezTo>
                  <a:pt x="17846" y="6893"/>
                  <a:pt x="18696" y="9121"/>
                  <a:pt x="18356" y="11007"/>
                </a:cubicBezTo>
                <a:cubicBezTo>
                  <a:pt x="18356" y="11007"/>
                  <a:pt x="18186" y="11521"/>
                  <a:pt x="18696" y="12035"/>
                </a:cubicBezTo>
                <a:cubicBezTo>
                  <a:pt x="19206" y="12550"/>
                  <a:pt x="19887" y="12378"/>
                  <a:pt x="20227" y="12035"/>
                </a:cubicBezTo>
                <a:cubicBezTo>
                  <a:pt x="20567" y="11693"/>
                  <a:pt x="20567" y="11350"/>
                  <a:pt x="20567" y="11350"/>
                </a:cubicBezTo>
                <a:cubicBezTo>
                  <a:pt x="20737" y="9807"/>
                  <a:pt x="20567" y="6550"/>
                  <a:pt x="17335" y="3293"/>
                </a:cubicBezTo>
                <a:cubicBezTo>
                  <a:pt x="14274" y="207"/>
                  <a:pt x="11042" y="-136"/>
                  <a:pt x="9342" y="35"/>
                </a:cubicBezTo>
                <a:cubicBezTo>
                  <a:pt x="9342" y="35"/>
                  <a:pt x="9002" y="35"/>
                  <a:pt x="8661" y="378"/>
                </a:cubicBezTo>
                <a:cubicBezTo>
                  <a:pt x="8321" y="721"/>
                  <a:pt x="8151" y="1407"/>
                  <a:pt x="8661" y="1921"/>
                </a:cubicBezTo>
                <a:cubicBezTo>
                  <a:pt x="9002" y="2264"/>
                  <a:pt x="9682" y="2264"/>
                  <a:pt x="9682" y="2264"/>
                </a:cubicBezTo>
                <a:cubicBezTo>
                  <a:pt x="11553" y="1921"/>
                  <a:pt x="13764" y="2778"/>
                  <a:pt x="15805" y="4835"/>
                </a:cubicBezTo>
                <a:cubicBezTo>
                  <a:pt x="15805" y="4835"/>
                  <a:pt x="15805" y="4835"/>
                  <a:pt x="15805" y="4835"/>
                </a:cubicBezTo>
                <a:close/>
                <a:moveTo>
                  <a:pt x="10702" y="3978"/>
                </a:moveTo>
                <a:cubicBezTo>
                  <a:pt x="10702" y="3978"/>
                  <a:pt x="10192" y="3807"/>
                  <a:pt x="9682" y="4321"/>
                </a:cubicBezTo>
                <a:cubicBezTo>
                  <a:pt x="9342" y="4664"/>
                  <a:pt x="9342" y="5350"/>
                  <a:pt x="9682" y="5864"/>
                </a:cubicBezTo>
                <a:cubicBezTo>
                  <a:pt x="9852" y="6035"/>
                  <a:pt x="10362" y="6207"/>
                  <a:pt x="10362" y="6207"/>
                </a:cubicBezTo>
                <a:cubicBezTo>
                  <a:pt x="11043" y="6378"/>
                  <a:pt x="12063" y="6550"/>
                  <a:pt x="13254" y="7750"/>
                </a:cubicBezTo>
                <a:cubicBezTo>
                  <a:pt x="14274" y="8778"/>
                  <a:pt x="14614" y="9978"/>
                  <a:pt x="14784" y="10664"/>
                </a:cubicBezTo>
                <a:cubicBezTo>
                  <a:pt x="14784" y="10664"/>
                  <a:pt x="14784" y="11007"/>
                  <a:pt x="15125" y="11350"/>
                </a:cubicBezTo>
                <a:cubicBezTo>
                  <a:pt x="15465" y="11693"/>
                  <a:pt x="16315" y="11693"/>
                  <a:pt x="16655" y="11350"/>
                </a:cubicBezTo>
                <a:cubicBezTo>
                  <a:pt x="16995" y="11007"/>
                  <a:pt x="16995" y="10321"/>
                  <a:pt x="16995" y="10321"/>
                </a:cubicBezTo>
                <a:cubicBezTo>
                  <a:pt x="16825" y="8950"/>
                  <a:pt x="16145" y="7407"/>
                  <a:pt x="14954" y="6207"/>
                </a:cubicBezTo>
                <a:cubicBezTo>
                  <a:pt x="13424" y="4835"/>
                  <a:pt x="12063" y="4150"/>
                  <a:pt x="10702" y="3978"/>
                </a:cubicBezTo>
                <a:cubicBezTo>
                  <a:pt x="10702" y="3978"/>
                  <a:pt x="10702" y="3978"/>
                  <a:pt x="10702" y="3978"/>
                </a:cubicBezTo>
                <a:close/>
                <a:moveTo>
                  <a:pt x="7981" y="12721"/>
                </a:moveTo>
                <a:cubicBezTo>
                  <a:pt x="9852" y="14607"/>
                  <a:pt x="11893" y="16321"/>
                  <a:pt x="12743" y="15464"/>
                </a:cubicBezTo>
                <a:cubicBezTo>
                  <a:pt x="13934" y="14264"/>
                  <a:pt x="14614" y="13235"/>
                  <a:pt x="17335" y="15293"/>
                </a:cubicBezTo>
                <a:cubicBezTo>
                  <a:pt x="20057" y="17521"/>
                  <a:pt x="18016" y="18893"/>
                  <a:pt x="16825" y="20093"/>
                </a:cubicBezTo>
                <a:cubicBezTo>
                  <a:pt x="15465" y="21464"/>
                  <a:pt x="10532" y="20264"/>
                  <a:pt x="5430" y="15121"/>
                </a:cubicBezTo>
                <a:cubicBezTo>
                  <a:pt x="498" y="10150"/>
                  <a:pt x="-863" y="5007"/>
                  <a:pt x="498" y="3635"/>
                </a:cubicBezTo>
                <a:cubicBezTo>
                  <a:pt x="1688" y="2435"/>
                  <a:pt x="3049" y="378"/>
                  <a:pt x="5260" y="3121"/>
                </a:cubicBezTo>
                <a:cubicBezTo>
                  <a:pt x="7471" y="5864"/>
                  <a:pt x="6280" y="6550"/>
                  <a:pt x="5090" y="7750"/>
                </a:cubicBezTo>
                <a:cubicBezTo>
                  <a:pt x="4409" y="8778"/>
                  <a:pt x="6110" y="11007"/>
                  <a:pt x="7981" y="12721"/>
                </a:cubicBezTo>
                <a:cubicBezTo>
                  <a:pt x="7981" y="12721"/>
                  <a:pt x="7981" y="12721"/>
                  <a:pt x="7981" y="12721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9" name="Shape">
            <a:extLst>
              <a:ext uri="{FF2B5EF4-FFF2-40B4-BE49-F238E27FC236}">
                <a16:creationId xmlns:a16="http://schemas.microsoft.com/office/drawing/2014/main" id="{1BDF8C07-DFA2-4B18-B76A-ECBE5771A803}"/>
              </a:ext>
            </a:extLst>
          </p:cNvPr>
          <p:cNvSpPr/>
          <p:nvPr/>
        </p:nvSpPr>
        <p:spPr>
          <a:xfrm>
            <a:off x="7043095" y="983943"/>
            <a:ext cx="114301" cy="1714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0080"/>
                </a:moveTo>
                <a:cubicBezTo>
                  <a:pt x="8400" y="10080"/>
                  <a:pt x="6480" y="8800"/>
                  <a:pt x="6480" y="7200"/>
                </a:cubicBezTo>
                <a:cubicBezTo>
                  <a:pt x="6480" y="5600"/>
                  <a:pt x="8400" y="4320"/>
                  <a:pt x="10800" y="4320"/>
                </a:cubicBezTo>
                <a:cubicBezTo>
                  <a:pt x="13200" y="4320"/>
                  <a:pt x="15120" y="5600"/>
                  <a:pt x="15120" y="7200"/>
                </a:cubicBezTo>
                <a:cubicBezTo>
                  <a:pt x="15120" y="8800"/>
                  <a:pt x="13200" y="10080"/>
                  <a:pt x="10800" y="10080"/>
                </a:cubicBezTo>
                <a:close/>
                <a:moveTo>
                  <a:pt x="10800" y="0"/>
                </a:moveTo>
                <a:cubicBezTo>
                  <a:pt x="4800" y="0"/>
                  <a:pt x="0" y="3200"/>
                  <a:pt x="0" y="7200"/>
                </a:cubicBezTo>
                <a:cubicBezTo>
                  <a:pt x="0" y="7520"/>
                  <a:pt x="0" y="8000"/>
                  <a:pt x="240" y="8320"/>
                </a:cubicBezTo>
                <a:cubicBezTo>
                  <a:pt x="720" y="11520"/>
                  <a:pt x="5040" y="17760"/>
                  <a:pt x="10800" y="21600"/>
                </a:cubicBezTo>
                <a:cubicBezTo>
                  <a:pt x="17280" y="16800"/>
                  <a:pt x="19920" y="12000"/>
                  <a:pt x="20880" y="9920"/>
                </a:cubicBezTo>
                <a:cubicBezTo>
                  <a:pt x="21360" y="9120"/>
                  <a:pt x="21600" y="8160"/>
                  <a:pt x="21600" y="7360"/>
                </a:cubicBezTo>
                <a:cubicBezTo>
                  <a:pt x="21600" y="3200"/>
                  <a:pt x="16800" y="0"/>
                  <a:pt x="10800" y="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" name="Shape">
            <a:extLst>
              <a:ext uri="{FF2B5EF4-FFF2-40B4-BE49-F238E27FC236}">
                <a16:creationId xmlns:a16="http://schemas.microsoft.com/office/drawing/2014/main" id="{826EFB50-2669-4B33-935F-ECE7A2B3D75B}"/>
              </a:ext>
            </a:extLst>
          </p:cNvPr>
          <p:cNvSpPr/>
          <p:nvPr/>
        </p:nvSpPr>
        <p:spPr>
          <a:xfrm>
            <a:off x="7030393" y="1403045"/>
            <a:ext cx="153673" cy="1600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031" y="12343"/>
                </a:moveTo>
                <a:cubicBezTo>
                  <a:pt x="11603" y="11314"/>
                  <a:pt x="10354" y="9943"/>
                  <a:pt x="9461" y="8229"/>
                </a:cubicBezTo>
                <a:cubicBezTo>
                  <a:pt x="12139" y="6686"/>
                  <a:pt x="14459" y="4800"/>
                  <a:pt x="15709" y="3257"/>
                </a:cubicBezTo>
                <a:cubicBezTo>
                  <a:pt x="16959" y="4114"/>
                  <a:pt x="18030" y="5314"/>
                  <a:pt x="18744" y="6686"/>
                </a:cubicBezTo>
                <a:cubicBezTo>
                  <a:pt x="17851" y="8571"/>
                  <a:pt x="15888" y="10629"/>
                  <a:pt x="13031" y="12343"/>
                </a:cubicBezTo>
                <a:close/>
                <a:moveTo>
                  <a:pt x="3927" y="16457"/>
                </a:moveTo>
                <a:cubicBezTo>
                  <a:pt x="2678" y="15086"/>
                  <a:pt x="1785" y="13371"/>
                  <a:pt x="1607" y="11486"/>
                </a:cubicBezTo>
                <a:cubicBezTo>
                  <a:pt x="3570" y="10971"/>
                  <a:pt x="5712" y="10114"/>
                  <a:pt x="8033" y="8914"/>
                </a:cubicBezTo>
                <a:cubicBezTo>
                  <a:pt x="8926" y="10629"/>
                  <a:pt x="10175" y="12000"/>
                  <a:pt x="11603" y="13200"/>
                </a:cubicBezTo>
                <a:cubicBezTo>
                  <a:pt x="9283" y="14571"/>
                  <a:pt x="6783" y="15600"/>
                  <a:pt x="3927" y="16457"/>
                </a:cubicBezTo>
                <a:close/>
                <a:moveTo>
                  <a:pt x="3213" y="5486"/>
                </a:moveTo>
                <a:cubicBezTo>
                  <a:pt x="3927" y="6000"/>
                  <a:pt x="4641" y="6171"/>
                  <a:pt x="5534" y="6000"/>
                </a:cubicBezTo>
                <a:cubicBezTo>
                  <a:pt x="5891" y="6000"/>
                  <a:pt x="6248" y="5829"/>
                  <a:pt x="6783" y="5657"/>
                </a:cubicBezTo>
                <a:cubicBezTo>
                  <a:pt x="6962" y="6343"/>
                  <a:pt x="7141" y="6857"/>
                  <a:pt x="7319" y="7371"/>
                </a:cubicBezTo>
                <a:cubicBezTo>
                  <a:pt x="5355" y="8400"/>
                  <a:pt x="3392" y="9257"/>
                  <a:pt x="1607" y="9771"/>
                </a:cubicBezTo>
                <a:cubicBezTo>
                  <a:pt x="1785" y="8229"/>
                  <a:pt x="2321" y="6857"/>
                  <a:pt x="3213" y="5486"/>
                </a:cubicBezTo>
                <a:close/>
                <a:moveTo>
                  <a:pt x="7855" y="2057"/>
                </a:moveTo>
                <a:cubicBezTo>
                  <a:pt x="8033" y="2400"/>
                  <a:pt x="8033" y="2571"/>
                  <a:pt x="7855" y="2743"/>
                </a:cubicBezTo>
                <a:cubicBezTo>
                  <a:pt x="7498" y="3600"/>
                  <a:pt x="6427" y="4286"/>
                  <a:pt x="5355" y="4286"/>
                </a:cubicBezTo>
                <a:cubicBezTo>
                  <a:pt x="4998" y="4286"/>
                  <a:pt x="4641" y="4286"/>
                  <a:pt x="4284" y="4114"/>
                </a:cubicBezTo>
                <a:cubicBezTo>
                  <a:pt x="5355" y="3257"/>
                  <a:pt x="6605" y="2571"/>
                  <a:pt x="7855" y="2057"/>
                </a:cubicBezTo>
                <a:close/>
                <a:moveTo>
                  <a:pt x="9461" y="3600"/>
                </a:moveTo>
                <a:cubicBezTo>
                  <a:pt x="9640" y="3086"/>
                  <a:pt x="9640" y="2400"/>
                  <a:pt x="9640" y="1886"/>
                </a:cubicBezTo>
                <a:cubicBezTo>
                  <a:pt x="9997" y="1886"/>
                  <a:pt x="10354" y="1714"/>
                  <a:pt x="10711" y="1714"/>
                </a:cubicBezTo>
                <a:cubicBezTo>
                  <a:pt x="11960" y="1714"/>
                  <a:pt x="13210" y="2057"/>
                  <a:pt x="14281" y="2400"/>
                </a:cubicBezTo>
                <a:cubicBezTo>
                  <a:pt x="13031" y="3771"/>
                  <a:pt x="11246" y="5314"/>
                  <a:pt x="8926" y="6686"/>
                </a:cubicBezTo>
                <a:cubicBezTo>
                  <a:pt x="8747" y="6171"/>
                  <a:pt x="8568" y="5486"/>
                  <a:pt x="8390" y="4971"/>
                </a:cubicBezTo>
                <a:cubicBezTo>
                  <a:pt x="8926" y="4457"/>
                  <a:pt x="9283" y="3943"/>
                  <a:pt x="9461" y="3600"/>
                </a:cubicBezTo>
                <a:close/>
                <a:moveTo>
                  <a:pt x="10711" y="0"/>
                </a:moveTo>
                <a:cubicBezTo>
                  <a:pt x="4820" y="0"/>
                  <a:pt x="0" y="4800"/>
                  <a:pt x="0" y="10457"/>
                </a:cubicBezTo>
                <a:cubicBezTo>
                  <a:pt x="0" y="16286"/>
                  <a:pt x="4820" y="20914"/>
                  <a:pt x="10711" y="20914"/>
                </a:cubicBezTo>
                <a:cubicBezTo>
                  <a:pt x="11068" y="20914"/>
                  <a:pt x="11425" y="20914"/>
                  <a:pt x="11603" y="20914"/>
                </a:cubicBezTo>
                <a:lnTo>
                  <a:pt x="11782" y="20914"/>
                </a:lnTo>
                <a:lnTo>
                  <a:pt x="11782" y="20743"/>
                </a:lnTo>
                <a:lnTo>
                  <a:pt x="11603" y="19543"/>
                </a:lnTo>
                <a:lnTo>
                  <a:pt x="11603" y="19371"/>
                </a:lnTo>
                <a:lnTo>
                  <a:pt x="11425" y="19371"/>
                </a:lnTo>
                <a:cubicBezTo>
                  <a:pt x="11246" y="19371"/>
                  <a:pt x="11246" y="19371"/>
                  <a:pt x="11068" y="19371"/>
                </a:cubicBezTo>
                <a:cubicBezTo>
                  <a:pt x="10889" y="19371"/>
                  <a:pt x="10711" y="19371"/>
                  <a:pt x="10711" y="19371"/>
                </a:cubicBezTo>
                <a:cubicBezTo>
                  <a:pt x="8747" y="19371"/>
                  <a:pt x="6962" y="18686"/>
                  <a:pt x="5355" y="17657"/>
                </a:cubicBezTo>
                <a:cubicBezTo>
                  <a:pt x="12139" y="15257"/>
                  <a:pt x="17137" y="12000"/>
                  <a:pt x="19458" y="8571"/>
                </a:cubicBezTo>
                <a:cubicBezTo>
                  <a:pt x="19636" y="9257"/>
                  <a:pt x="19815" y="9943"/>
                  <a:pt x="19815" y="10457"/>
                </a:cubicBezTo>
                <a:cubicBezTo>
                  <a:pt x="19815" y="12514"/>
                  <a:pt x="19101" y="14743"/>
                  <a:pt x="17494" y="16286"/>
                </a:cubicBezTo>
                <a:lnTo>
                  <a:pt x="17316" y="16457"/>
                </a:lnTo>
                <a:lnTo>
                  <a:pt x="17494" y="16629"/>
                </a:lnTo>
                <a:lnTo>
                  <a:pt x="18565" y="17314"/>
                </a:lnTo>
                <a:lnTo>
                  <a:pt x="18744" y="17486"/>
                </a:lnTo>
                <a:lnTo>
                  <a:pt x="18922" y="17314"/>
                </a:lnTo>
                <a:cubicBezTo>
                  <a:pt x="20529" y="15429"/>
                  <a:pt x="21600" y="13029"/>
                  <a:pt x="21600" y="10457"/>
                </a:cubicBezTo>
                <a:cubicBezTo>
                  <a:pt x="21422" y="4800"/>
                  <a:pt x="16602" y="0"/>
                  <a:pt x="10711" y="0"/>
                </a:cubicBezTo>
                <a:close/>
                <a:moveTo>
                  <a:pt x="13031" y="16114"/>
                </a:moveTo>
                <a:lnTo>
                  <a:pt x="12674" y="15943"/>
                </a:lnTo>
                <a:lnTo>
                  <a:pt x="12674" y="16286"/>
                </a:lnTo>
                <a:lnTo>
                  <a:pt x="12674" y="21086"/>
                </a:lnTo>
                <a:lnTo>
                  <a:pt x="12674" y="21600"/>
                </a:lnTo>
                <a:lnTo>
                  <a:pt x="13031" y="21257"/>
                </a:lnTo>
                <a:lnTo>
                  <a:pt x="14281" y="19714"/>
                </a:lnTo>
                <a:lnTo>
                  <a:pt x="15174" y="20914"/>
                </a:lnTo>
                <a:lnTo>
                  <a:pt x="15174" y="20914"/>
                </a:lnTo>
                <a:lnTo>
                  <a:pt x="16602" y="20914"/>
                </a:lnTo>
                <a:lnTo>
                  <a:pt x="16423" y="20571"/>
                </a:lnTo>
                <a:lnTo>
                  <a:pt x="15352" y="18857"/>
                </a:lnTo>
                <a:lnTo>
                  <a:pt x="17316" y="18343"/>
                </a:lnTo>
                <a:lnTo>
                  <a:pt x="17851" y="18171"/>
                </a:lnTo>
                <a:lnTo>
                  <a:pt x="17494" y="18000"/>
                </a:lnTo>
                <a:cubicBezTo>
                  <a:pt x="17494" y="18000"/>
                  <a:pt x="13031" y="16114"/>
                  <a:pt x="13031" y="16114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4B5D308-954A-4EA2-81A9-15B3AB39444A}"/>
              </a:ext>
            </a:extLst>
          </p:cNvPr>
          <p:cNvSpPr txBox="1"/>
          <p:nvPr/>
        </p:nvSpPr>
        <p:spPr>
          <a:xfrm>
            <a:off x="977653" y="2791324"/>
            <a:ext cx="6274295" cy="34881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just"/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dolore magna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exercitation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ullamco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nisi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Duis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irure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reprehenderit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cillum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fugiat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pariatur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Excepteur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occaecat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cupidatat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proident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culpa qui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officia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deserunt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mollit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laborum</a:t>
            </a: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b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dolore magna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exercitation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ullamco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nisi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Duis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irure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reprehenderit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cillum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fugiat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pariatur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Excepteur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occaecat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cupidatat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proident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culpa qui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officia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deserunt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mollit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laborum</a:t>
            </a: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b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dolore magna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exercitation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ullamco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nisi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Duis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irure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reprehenderit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cillum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fugiat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pariatur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Excepteur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occaecat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cupidatat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proident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culpa qui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officia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deserunt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mollit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laborum</a:t>
            </a: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indent="0" algn="just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1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Gill San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2919438-BCA1-4EC2-98E1-E723BDBB1A58}"/>
              </a:ext>
            </a:extLst>
          </p:cNvPr>
          <p:cNvSpPr txBox="1"/>
          <p:nvPr/>
        </p:nvSpPr>
        <p:spPr>
          <a:xfrm>
            <a:off x="977653" y="6747068"/>
            <a:ext cx="6274295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en-ID" sz="12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John Day</a:t>
            </a:r>
            <a:endParaRPr lang="en-ID" sz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/>
            <a:r>
              <a:rPr lang="en-ID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Your Tittle Here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B4A075B-4365-432E-BF27-C5A8842A7A7C}"/>
              </a:ext>
            </a:extLst>
          </p:cNvPr>
          <p:cNvSpPr txBox="1"/>
          <p:nvPr/>
        </p:nvSpPr>
        <p:spPr>
          <a:xfrm>
            <a:off x="998544" y="1524038"/>
            <a:ext cx="1202252" cy="36420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700" b="1" i="0" u="none" strike="noStrike" cap="none" spc="0" normalizeH="0" baseline="0" dirty="0" err="1">
                <a:ln>
                  <a:noFill/>
                </a:ln>
                <a:solidFill>
                  <a:srgbClr val="3D3D3D"/>
                </a:solidFill>
                <a:effectLst/>
                <a:uFillTx/>
                <a:latin typeface="HarabaraMaisBold-HarabaraMaisBold"/>
                <a:ea typeface="+mn-ea"/>
                <a:cs typeface="+mn-cs"/>
                <a:sym typeface="HarabaraMaisBold-HarabaraMaisBold"/>
                <a:rtl val="0"/>
              </a:rPr>
              <a:t>BrandName</a:t>
            </a:r>
            <a:endParaRPr kumimoji="0" lang="en-US" sz="1700" b="1" i="0" u="none" strike="noStrike" cap="none" spc="0" normalizeH="0" baseline="0" dirty="0">
              <a:ln>
                <a:noFill/>
              </a:ln>
              <a:solidFill>
                <a:srgbClr val="3D3D3D"/>
              </a:solidFill>
              <a:effectLst/>
              <a:uFillTx/>
              <a:latin typeface="HarabaraMaisBold-HarabaraMaisBold"/>
              <a:ea typeface="+mn-ea"/>
              <a:cs typeface="+mn-cs"/>
              <a:sym typeface="HarabaraMaisBold-HarabaraMaisBold"/>
              <a:rtl val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F64BB76-5D4E-4603-9446-0539E600E109}"/>
              </a:ext>
            </a:extLst>
          </p:cNvPr>
          <p:cNvSpPr txBox="1"/>
          <p:nvPr/>
        </p:nvSpPr>
        <p:spPr>
          <a:xfrm>
            <a:off x="1217354" y="1775629"/>
            <a:ext cx="764633" cy="17953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500" b="1" i="0" u="none" strike="noStrike" cap="none" spc="0" normalizeH="0" baseline="0" dirty="0">
                <a:ln>
                  <a:noFill/>
                </a:ln>
                <a:solidFill>
                  <a:srgbClr val="F28400"/>
                </a:solidFill>
                <a:effectLst/>
                <a:uFillTx/>
                <a:latin typeface="HarabaraMaisBold-HarabaraMaisBold"/>
                <a:ea typeface="+mn-ea"/>
                <a:cs typeface="+mn-cs"/>
                <a:sym typeface="HarabaraMaisBold-HarabaraMaisBold"/>
                <a:rtl val="0"/>
              </a:rPr>
              <a:t>TRAVEL AND HOTELS</a:t>
            </a:r>
          </a:p>
        </p:txBody>
      </p:sp>
      <p:grpSp>
        <p:nvGrpSpPr>
          <p:cNvPr id="17" name="Group">
            <a:extLst>
              <a:ext uri="{FF2B5EF4-FFF2-40B4-BE49-F238E27FC236}">
                <a16:creationId xmlns:a16="http://schemas.microsoft.com/office/drawing/2014/main" id="{6CD448BC-043C-4B6D-98CF-41F99E21A2F3}"/>
              </a:ext>
            </a:extLst>
          </p:cNvPr>
          <p:cNvGrpSpPr/>
          <p:nvPr/>
        </p:nvGrpSpPr>
        <p:grpSpPr>
          <a:xfrm>
            <a:off x="1227274" y="743135"/>
            <a:ext cx="744792" cy="745449"/>
            <a:chOff x="0" y="0"/>
            <a:chExt cx="5846430" cy="5851591"/>
          </a:xfrm>
        </p:grpSpPr>
        <p:sp>
          <p:nvSpPr>
            <p:cNvPr id="18" name="Circle">
              <a:extLst>
                <a:ext uri="{FF2B5EF4-FFF2-40B4-BE49-F238E27FC236}">
                  <a16:creationId xmlns:a16="http://schemas.microsoft.com/office/drawing/2014/main" id="{C395EFAB-7AD7-4678-B5BE-305921D6EDB2}"/>
                </a:ext>
              </a:extLst>
            </p:cNvPr>
            <p:cNvSpPr/>
            <p:nvPr/>
          </p:nvSpPr>
          <p:spPr>
            <a:xfrm>
              <a:off x="0" y="0"/>
              <a:ext cx="5846431" cy="5846486"/>
            </a:xfrm>
            <a:prstGeom prst="ellipse">
              <a:avLst/>
            </a:prstGeom>
            <a:gradFill flip="none" rotWithShape="1">
              <a:gsLst>
                <a:gs pos="0">
                  <a:srgbClr val="FDD02E"/>
                </a:gs>
                <a:gs pos="100000">
                  <a:srgbClr val="F58E70"/>
                </a:gs>
              </a:gsLst>
              <a:lin ang="3681744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9" name="Shape">
              <a:extLst>
                <a:ext uri="{FF2B5EF4-FFF2-40B4-BE49-F238E27FC236}">
                  <a16:creationId xmlns:a16="http://schemas.microsoft.com/office/drawing/2014/main" id="{229DD29E-E7D8-462D-952C-71B0EE1C80C5}"/>
                </a:ext>
              </a:extLst>
            </p:cNvPr>
            <p:cNvSpPr/>
            <p:nvPr/>
          </p:nvSpPr>
          <p:spPr>
            <a:xfrm>
              <a:off x="-1" y="-1"/>
              <a:ext cx="3086135" cy="40537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918" h="21600" extrusionOk="0">
                  <a:moveTo>
                    <a:pt x="16177" y="5220"/>
                  </a:moveTo>
                  <a:cubicBezTo>
                    <a:pt x="19555" y="3868"/>
                    <a:pt x="19452" y="1707"/>
                    <a:pt x="17796" y="0"/>
                  </a:cubicBezTo>
                  <a:cubicBezTo>
                    <a:pt x="7957" y="57"/>
                    <a:pt x="0" y="7008"/>
                    <a:pt x="0" y="15575"/>
                  </a:cubicBezTo>
                  <a:cubicBezTo>
                    <a:pt x="0" y="17711"/>
                    <a:pt x="495" y="19747"/>
                    <a:pt x="1390" y="21600"/>
                  </a:cubicBezTo>
                  <a:cubicBezTo>
                    <a:pt x="4748" y="15431"/>
                    <a:pt x="21600" y="11319"/>
                    <a:pt x="17127" y="10749"/>
                  </a:cubicBezTo>
                  <a:cubicBezTo>
                    <a:pt x="12408" y="10148"/>
                    <a:pt x="10228" y="7602"/>
                    <a:pt x="16177" y="5220"/>
                  </a:cubicBezTo>
                  <a:close/>
                </a:path>
              </a:pathLst>
            </a:custGeom>
            <a:solidFill>
              <a:srgbClr val="FFFFFF">
                <a:alpha val="21619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0" name="Circle">
              <a:extLst>
                <a:ext uri="{FF2B5EF4-FFF2-40B4-BE49-F238E27FC236}">
                  <a16:creationId xmlns:a16="http://schemas.microsoft.com/office/drawing/2014/main" id="{FD757B5E-0702-4877-9673-AC4C882C5846}"/>
                </a:ext>
              </a:extLst>
            </p:cNvPr>
            <p:cNvSpPr/>
            <p:nvPr/>
          </p:nvSpPr>
          <p:spPr>
            <a:xfrm>
              <a:off x="1282700" y="1282700"/>
              <a:ext cx="3284146" cy="3284199"/>
            </a:xfrm>
            <a:prstGeom prst="ellipse">
              <a:avLst/>
            </a:prstGeom>
            <a:gradFill flip="none" rotWithShape="1">
              <a:gsLst>
                <a:gs pos="0">
                  <a:srgbClr val="FFEF30"/>
                </a:gs>
                <a:gs pos="100000">
                  <a:srgbClr val="EF7540"/>
                </a:gs>
              </a:gsLst>
              <a:lin ang="4314247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1" name="Shape">
              <a:extLst>
                <a:ext uri="{FF2B5EF4-FFF2-40B4-BE49-F238E27FC236}">
                  <a16:creationId xmlns:a16="http://schemas.microsoft.com/office/drawing/2014/main" id="{4A207AFA-A756-4876-AFBD-181CDF9D5871}"/>
                </a:ext>
              </a:extLst>
            </p:cNvPr>
            <p:cNvSpPr/>
            <p:nvPr/>
          </p:nvSpPr>
          <p:spPr>
            <a:xfrm>
              <a:off x="469900" y="3784600"/>
              <a:ext cx="4578236" cy="20669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334" extrusionOk="0">
                  <a:moveTo>
                    <a:pt x="21600" y="11423"/>
                  </a:moveTo>
                  <a:cubicBezTo>
                    <a:pt x="19092" y="11877"/>
                    <a:pt x="16254" y="13546"/>
                    <a:pt x="13143" y="13538"/>
                  </a:cubicBezTo>
                  <a:cubicBezTo>
                    <a:pt x="9631" y="13531"/>
                    <a:pt x="10290" y="5947"/>
                    <a:pt x="11688" y="3441"/>
                  </a:cubicBezTo>
                  <a:cubicBezTo>
                    <a:pt x="13262" y="624"/>
                    <a:pt x="14349" y="2368"/>
                    <a:pt x="14008" y="4158"/>
                  </a:cubicBezTo>
                  <a:cubicBezTo>
                    <a:pt x="14297" y="2772"/>
                    <a:pt x="14427" y="1455"/>
                    <a:pt x="13886" y="510"/>
                  </a:cubicBezTo>
                  <a:cubicBezTo>
                    <a:pt x="12871" y="-1266"/>
                    <a:pt x="9858" y="1973"/>
                    <a:pt x="6056" y="4511"/>
                  </a:cubicBezTo>
                  <a:cubicBezTo>
                    <a:pt x="6053" y="4511"/>
                    <a:pt x="6051" y="4515"/>
                    <a:pt x="6050" y="4515"/>
                  </a:cubicBezTo>
                  <a:cubicBezTo>
                    <a:pt x="4178" y="5764"/>
                    <a:pt x="2111" y="6846"/>
                    <a:pt x="0" y="7076"/>
                  </a:cubicBezTo>
                  <a:cubicBezTo>
                    <a:pt x="2452" y="15050"/>
                    <a:pt x="6739" y="20334"/>
                    <a:pt x="11619" y="20334"/>
                  </a:cubicBezTo>
                  <a:cubicBezTo>
                    <a:pt x="15545" y="20334"/>
                    <a:pt x="19088" y="16913"/>
                    <a:pt x="21600" y="1142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AF6FF"/>
                </a:gs>
                <a:gs pos="100000">
                  <a:srgbClr val="5DBDFF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dirty="0"/>
            </a:p>
          </p:txBody>
        </p:sp>
        <p:sp>
          <p:nvSpPr>
            <p:cNvPr id="22" name="Shape">
              <a:extLst>
                <a:ext uri="{FF2B5EF4-FFF2-40B4-BE49-F238E27FC236}">
                  <a16:creationId xmlns:a16="http://schemas.microsoft.com/office/drawing/2014/main" id="{448367B4-A935-47D8-B116-3753E68BFDCD}"/>
                </a:ext>
              </a:extLst>
            </p:cNvPr>
            <p:cNvSpPr/>
            <p:nvPr/>
          </p:nvSpPr>
          <p:spPr>
            <a:xfrm>
              <a:off x="3530600" y="1282700"/>
              <a:ext cx="1207566" cy="36432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36" extrusionOk="0">
                  <a:moveTo>
                    <a:pt x="20538" y="21147"/>
                  </a:moveTo>
                  <a:cubicBezTo>
                    <a:pt x="21230" y="19945"/>
                    <a:pt x="21600" y="18689"/>
                    <a:pt x="21600" y="17397"/>
                  </a:cubicBezTo>
                  <a:cubicBezTo>
                    <a:pt x="21600" y="11131"/>
                    <a:pt x="12976" y="5708"/>
                    <a:pt x="429" y="3099"/>
                  </a:cubicBezTo>
                  <a:lnTo>
                    <a:pt x="429" y="273"/>
                  </a:lnTo>
                  <a:lnTo>
                    <a:pt x="0" y="0"/>
                  </a:lnTo>
                  <a:lnTo>
                    <a:pt x="0" y="21327"/>
                  </a:lnTo>
                  <a:cubicBezTo>
                    <a:pt x="4749" y="21600"/>
                    <a:pt x="12785" y="21293"/>
                    <a:pt x="20538" y="21147"/>
                  </a:cubicBezTo>
                  <a:close/>
                </a:path>
              </a:pathLst>
            </a:custGeom>
            <a:solidFill>
              <a:srgbClr val="4E4E4E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3" name="Shape">
              <a:extLst>
                <a:ext uri="{FF2B5EF4-FFF2-40B4-BE49-F238E27FC236}">
                  <a16:creationId xmlns:a16="http://schemas.microsoft.com/office/drawing/2014/main" id="{D809A04B-3D6B-44AE-9B31-3493C3F9DCEC}"/>
                </a:ext>
              </a:extLst>
            </p:cNvPr>
            <p:cNvSpPr/>
            <p:nvPr/>
          </p:nvSpPr>
          <p:spPr>
            <a:xfrm>
              <a:off x="2070100" y="2095499"/>
              <a:ext cx="2126539" cy="1089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9" h="18747" extrusionOk="0">
                  <a:moveTo>
                    <a:pt x="20638" y="14138"/>
                  </a:moveTo>
                  <a:cubicBezTo>
                    <a:pt x="21334" y="13508"/>
                    <a:pt x="21444" y="11791"/>
                    <a:pt x="20812" y="10984"/>
                  </a:cubicBezTo>
                  <a:cubicBezTo>
                    <a:pt x="20807" y="10978"/>
                    <a:pt x="20802" y="10972"/>
                    <a:pt x="20797" y="10966"/>
                  </a:cubicBezTo>
                  <a:cubicBezTo>
                    <a:pt x="19841" y="9777"/>
                    <a:pt x="18431" y="10851"/>
                    <a:pt x="17501" y="12040"/>
                  </a:cubicBezTo>
                  <a:cubicBezTo>
                    <a:pt x="17502" y="10380"/>
                    <a:pt x="16888" y="8964"/>
                    <a:pt x="15929" y="8353"/>
                  </a:cubicBezTo>
                  <a:cubicBezTo>
                    <a:pt x="15879" y="8322"/>
                    <a:pt x="15828" y="8295"/>
                    <a:pt x="15778" y="8269"/>
                  </a:cubicBezTo>
                  <a:cubicBezTo>
                    <a:pt x="15925" y="6111"/>
                    <a:pt x="15664" y="3912"/>
                    <a:pt x="14760" y="2278"/>
                  </a:cubicBezTo>
                  <a:cubicBezTo>
                    <a:pt x="13375" y="-231"/>
                    <a:pt x="10602" y="-1327"/>
                    <a:pt x="9603" y="2490"/>
                  </a:cubicBezTo>
                  <a:cubicBezTo>
                    <a:pt x="9220" y="3952"/>
                    <a:pt x="9294" y="5559"/>
                    <a:pt x="9644" y="6989"/>
                  </a:cubicBezTo>
                  <a:cubicBezTo>
                    <a:pt x="9024" y="6495"/>
                    <a:pt x="8308" y="6480"/>
                    <a:pt x="7681" y="7156"/>
                  </a:cubicBezTo>
                  <a:cubicBezTo>
                    <a:pt x="7536" y="7311"/>
                    <a:pt x="7395" y="7525"/>
                    <a:pt x="7270" y="7775"/>
                  </a:cubicBezTo>
                  <a:cubicBezTo>
                    <a:pt x="6842" y="7018"/>
                    <a:pt x="6371" y="6324"/>
                    <a:pt x="5838" y="5817"/>
                  </a:cubicBezTo>
                  <a:cubicBezTo>
                    <a:pt x="4513" y="4556"/>
                    <a:pt x="2342" y="5134"/>
                    <a:pt x="2385" y="8309"/>
                  </a:cubicBezTo>
                  <a:cubicBezTo>
                    <a:pt x="2404" y="9653"/>
                    <a:pt x="2718" y="10925"/>
                    <a:pt x="2735" y="12262"/>
                  </a:cubicBezTo>
                  <a:cubicBezTo>
                    <a:pt x="2039" y="11627"/>
                    <a:pt x="1209" y="11296"/>
                    <a:pt x="463" y="11859"/>
                  </a:cubicBezTo>
                  <a:cubicBezTo>
                    <a:pt x="458" y="11863"/>
                    <a:pt x="454" y="11866"/>
                    <a:pt x="449" y="11870"/>
                  </a:cubicBezTo>
                  <a:cubicBezTo>
                    <a:pt x="-156" y="12335"/>
                    <a:pt x="-144" y="13837"/>
                    <a:pt x="447" y="14356"/>
                  </a:cubicBezTo>
                  <a:cubicBezTo>
                    <a:pt x="7188" y="20273"/>
                    <a:pt x="13918" y="20221"/>
                    <a:pt x="20638" y="14138"/>
                  </a:cubicBezTo>
                  <a:close/>
                </a:path>
              </a:pathLst>
            </a:custGeom>
            <a:solidFill>
              <a:srgbClr val="F9F9F9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4" name="Shape">
              <a:extLst>
                <a:ext uri="{FF2B5EF4-FFF2-40B4-BE49-F238E27FC236}">
                  <a16:creationId xmlns:a16="http://schemas.microsoft.com/office/drawing/2014/main" id="{6B79E1BA-51CB-47BA-AA10-B0113C478E0B}"/>
                </a:ext>
              </a:extLst>
            </p:cNvPr>
            <p:cNvSpPr/>
            <p:nvPr/>
          </p:nvSpPr>
          <p:spPr>
            <a:xfrm>
              <a:off x="1727199" y="1955799"/>
              <a:ext cx="540339" cy="1929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8435" extrusionOk="0">
                  <a:moveTo>
                    <a:pt x="11272" y="9277"/>
                  </a:moveTo>
                  <a:cubicBezTo>
                    <a:pt x="11272" y="9277"/>
                    <a:pt x="6677" y="3303"/>
                    <a:pt x="0" y="10801"/>
                  </a:cubicBezTo>
                  <a:cubicBezTo>
                    <a:pt x="0" y="10801"/>
                    <a:pt x="5934" y="6704"/>
                    <a:pt x="10220" y="11345"/>
                  </a:cubicBezTo>
                  <a:cubicBezTo>
                    <a:pt x="10671" y="11833"/>
                    <a:pt x="10921" y="13006"/>
                    <a:pt x="10884" y="14186"/>
                  </a:cubicBezTo>
                  <a:lnTo>
                    <a:pt x="10862" y="14898"/>
                  </a:lnTo>
                  <a:cubicBezTo>
                    <a:pt x="10816" y="16344"/>
                    <a:pt x="11218" y="17654"/>
                    <a:pt x="11808" y="17986"/>
                  </a:cubicBezTo>
                  <a:lnTo>
                    <a:pt x="12467" y="18357"/>
                  </a:lnTo>
                  <a:cubicBezTo>
                    <a:pt x="12944" y="18625"/>
                    <a:pt x="13442" y="18193"/>
                    <a:pt x="13735" y="17256"/>
                  </a:cubicBezTo>
                  <a:lnTo>
                    <a:pt x="13735" y="17256"/>
                  </a:lnTo>
                  <a:cubicBezTo>
                    <a:pt x="14098" y="16100"/>
                    <a:pt x="14056" y="14488"/>
                    <a:pt x="13637" y="13447"/>
                  </a:cubicBezTo>
                  <a:lnTo>
                    <a:pt x="13458" y="13001"/>
                  </a:lnTo>
                  <a:cubicBezTo>
                    <a:pt x="12968" y="11785"/>
                    <a:pt x="13000" y="9846"/>
                    <a:pt x="13533" y="8740"/>
                  </a:cubicBezTo>
                  <a:cubicBezTo>
                    <a:pt x="15118" y="5453"/>
                    <a:pt x="18450" y="-435"/>
                    <a:pt x="21600" y="520"/>
                  </a:cubicBezTo>
                  <a:cubicBezTo>
                    <a:pt x="21600" y="520"/>
                    <a:pt x="18242" y="-2975"/>
                    <a:pt x="11906" y="8160"/>
                  </a:cubicBezTo>
                  <a:cubicBezTo>
                    <a:pt x="11906" y="8160"/>
                    <a:pt x="11272" y="9277"/>
                    <a:pt x="11272" y="9277"/>
                  </a:cubicBezTo>
                  <a:close/>
                </a:path>
              </a:pathLst>
            </a:custGeom>
            <a:solidFill>
              <a:srgbClr val="4E4E4E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5" name="Shape">
              <a:extLst>
                <a:ext uri="{FF2B5EF4-FFF2-40B4-BE49-F238E27FC236}">
                  <a16:creationId xmlns:a16="http://schemas.microsoft.com/office/drawing/2014/main" id="{E9C38A03-15A7-4000-A078-4E4415956371}"/>
                </a:ext>
              </a:extLst>
            </p:cNvPr>
            <p:cNvSpPr/>
            <p:nvPr/>
          </p:nvSpPr>
          <p:spPr>
            <a:xfrm>
              <a:off x="1244600" y="1625600"/>
              <a:ext cx="527760" cy="2291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500" y="11115"/>
                  </a:moveTo>
                  <a:cubicBezTo>
                    <a:pt x="10500" y="11115"/>
                    <a:pt x="7543" y="841"/>
                    <a:pt x="0" y="0"/>
                  </a:cubicBezTo>
                  <a:cubicBezTo>
                    <a:pt x="0" y="0"/>
                    <a:pt x="6924" y="3341"/>
                    <a:pt x="9611" y="13350"/>
                  </a:cubicBezTo>
                  <a:lnTo>
                    <a:pt x="8424" y="17665"/>
                  </a:lnTo>
                  <a:lnTo>
                    <a:pt x="10383" y="21600"/>
                  </a:lnTo>
                  <a:lnTo>
                    <a:pt x="12094" y="19745"/>
                  </a:lnTo>
                  <a:lnTo>
                    <a:pt x="11376" y="13939"/>
                  </a:lnTo>
                  <a:cubicBezTo>
                    <a:pt x="11376" y="13939"/>
                    <a:pt x="17943" y="8973"/>
                    <a:pt x="21600" y="14892"/>
                  </a:cubicBezTo>
                  <a:cubicBezTo>
                    <a:pt x="21600" y="14892"/>
                    <a:pt x="19264" y="8144"/>
                    <a:pt x="11294" y="10849"/>
                  </a:cubicBezTo>
                  <a:cubicBezTo>
                    <a:pt x="11294" y="10849"/>
                    <a:pt x="10500" y="11115"/>
                    <a:pt x="10500" y="11115"/>
                  </a:cubicBezTo>
                  <a:close/>
                </a:path>
              </a:pathLst>
            </a:custGeom>
            <a:solidFill>
              <a:srgbClr val="4E4E4E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6" name="Shape">
              <a:extLst>
                <a:ext uri="{FF2B5EF4-FFF2-40B4-BE49-F238E27FC236}">
                  <a16:creationId xmlns:a16="http://schemas.microsoft.com/office/drawing/2014/main" id="{471363CD-D645-42BF-9549-D7A2405C0BC1}"/>
                </a:ext>
              </a:extLst>
            </p:cNvPr>
            <p:cNvSpPr/>
            <p:nvPr/>
          </p:nvSpPr>
          <p:spPr>
            <a:xfrm>
              <a:off x="2247900" y="1511300"/>
              <a:ext cx="527809" cy="2235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83" extrusionOk="0">
                  <a:moveTo>
                    <a:pt x="10501" y="11280"/>
                  </a:moveTo>
                  <a:cubicBezTo>
                    <a:pt x="10501" y="11280"/>
                    <a:pt x="7544" y="855"/>
                    <a:pt x="0" y="0"/>
                  </a:cubicBezTo>
                  <a:cubicBezTo>
                    <a:pt x="0" y="0"/>
                    <a:pt x="6189" y="3031"/>
                    <a:pt x="9136" y="11943"/>
                  </a:cubicBezTo>
                  <a:cubicBezTo>
                    <a:pt x="9445" y="12880"/>
                    <a:pt x="9436" y="14198"/>
                    <a:pt x="9165" y="15198"/>
                  </a:cubicBezTo>
                  <a:lnTo>
                    <a:pt x="9003" y="15794"/>
                  </a:lnTo>
                  <a:cubicBezTo>
                    <a:pt x="8670" y="17021"/>
                    <a:pt x="8770" y="18631"/>
                    <a:pt x="9239" y="19586"/>
                  </a:cubicBezTo>
                  <a:lnTo>
                    <a:pt x="9765" y="20658"/>
                  </a:lnTo>
                  <a:cubicBezTo>
                    <a:pt x="10141" y="21426"/>
                    <a:pt x="10677" y="21600"/>
                    <a:pt x="11129" y="21102"/>
                  </a:cubicBezTo>
                  <a:lnTo>
                    <a:pt x="11129" y="21102"/>
                  </a:lnTo>
                  <a:cubicBezTo>
                    <a:pt x="11686" y="20488"/>
                    <a:pt x="11971" y="19021"/>
                    <a:pt x="11802" y="17636"/>
                  </a:cubicBezTo>
                  <a:lnTo>
                    <a:pt x="11727" y="17017"/>
                  </a:lnTo>
                  <a:cubicBezTo>
                    <a:pt x="11530" y="15398"/>
                    <a:pt x="11946" y="13726"/>
                    <a:pt x="12649" y="13347"/>
                  </a:cubicBezTo>
                  <a:cubicBezTo>
                    <a:pt x="14740" y="12218"/>
                    <a:pt x="18940" y="10743"/>
                    <a:pt x="21600" y="15113"/>
                  </a:cubicBezTo>
                  <a:cubicBezTo>
                    <a:pt x="21600" y="15113"/>
                    <a:pt x="19263" y="8264"/>
                    <a:pt x="11294" y="11010"/>
                  </a:cubicBezTo>
                  <a:cubicBezTo>
                    <a:pt x="11294" y="11010"/>
                    <a:pt x="10501" y="11280"/>
                    <a:pt x="10501" y="11280"/>
                  </a:cubicBezTo>
                  <a:close/>
                </a:path>
              </a:pathLst>
            </a:custGeom>
            <a:solidFill>
              <a:srgbClr val="4E4E4E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7" name="Shape">
              <a:extLst>
                <a:ext uri="{FF2B5EF4-FFF2-40B4-BE49-F238E27FC236}">
                  <a16:creationId xmlns:a16="http://schemas.microsoft.com/office/drawing/2014/main" id="{0DAF9102-F9B6-4EBC-B758-F8E69E0202FB}"/>
                </a:ext>
              </a:extLst>
            </p:cNvPr>
            <p:cNvSpPr/>
            <p:nvPr/>
          </p:nvSpPr>
          <p:spPr>
            <a:xfrm>
              <a:off x="3873500" y="2870200"/>
              <a:ext cx="1846272" cy="9158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52" h="19104" extrusionOk="0">
                  <a:moveTo>
                    <a:pt x="21243" y="8443"/>
                  </a:moveTo>
                  <a:cubicBezTo>
                    <a:pt x="21330" y="5870"/>
                    <a:pt x="20781" y="3410"/>
                    <a:pt x="19585" y="1881"/>
                  </a:cubicBezTo>
                  <a:cubicBezTo>
                    <a:pt x="18907" y="1017"/>
                    <a:pt x="18065" y="447"/>
                    <a:pt x="17243" y="142"/>
                  </a:cubicBezTo>
                  <a:cubicBezTo>
                    <a:pt x="16822" y="-15"/>
                    <a:pt x="16268" y="-154"/>
                    <a:pt x="15910" y="373"/>
                  </a:cubicBezTo>
                  <a:cubicBezTo>
                    <a:pt x="15270" y="1315"/>
                    <a:pt x="15751" y="3338"/>
                    <a:pt x="15928" y="4458"/>
                  </a:cubicBezTo>
                  <a:cubicBezTo>
                    <a:pt x="16175" y="6019"/>
                    <a:pt x="16566" y="8425"/>
                    <a:pt x="15572" y="9401"/>
                  </a:cubicBezTo>
                  <a:cubicBezTo>
                    <a:pt x="15201" y="8366"/>
                    <a:pt x="14850" y="7170"/>
                    <a:pt x="14273" y="6441"/>
                  </a:cubicBezTo>
                  <a:cubicBezTo>
                    <a:pt x="14070" y="6185"/>
                    <a:pt x="13817" y="6013"/>
                    <a:pt x="13575" y="6207"/>
                  </a:cubicBezTo>
                  <a:cubicBezTo>
                    <a:pt x="13506" y="6262"/>
                    <a:pt x="13447" y="6335"/>
                    <a:pt x="13395" y="6423"/>
                  </a:cubicBezTo>
                  <a:cubicBezTo>
                    <a:pt x="13354" y="6272"/>
                    <a:pt x="13313" y="6133"/>
                    <a:pt x="13275" y="6010"/>
                  </a:cubicBezTo>
                  <a:cubicBezTo>
                    <a:pt x="12917" y="4879"/>
                    <a:pt x="12345" y="3881"/>
                    <a:pt x="11626" y="3452"/>
                  </a:cubicBezTo>
                  <a:cubicBezTo>
                    <a:pt x="10961" y="3054"/>
                    <a:pt x="10155" y="3257"/>
                    <a:pt x="9630" y="4088"/>
                  </a:cubicBezTo>
                  <a:cubicBezTo>
                    <a:pt x="9123" y="4890"/>
                    <a:pt x="8995" y="6134"/>
                    <a:pt x="8964" y="7261"/>
                  </a:cubicBezTo>
                  <a:cubicBezTo>
                    <a:pt x="8930" y="8455"/>
                    <a:pt x="9029" y="9665"/>
                    <a:pt x="8987" y="10858"/>
                  </a:cubicBezTo>
                  <a:cubicBezTo>
                    <a:pt x="8423" y="10290"/>
                    <a:pt x="7840" y="9373"/>
                    <a:pt x="7182" y="9456"/>
                  </a:cubicBezTo>
                  <a:cubicBezTo>
                    <a:pt x="6868" y="9494"/>
                    <a:pt x="6552" y="9730"/>
                    <a:pt x="6340" y="10134"/>
                  </a:cubicBezTo>
                  <a:cubicBezTo>
                    <a:pt x="6166" y="10469"/>
                    <a:pt x="6117" y="10933"/>
                    <a:pt x="5953" y="11264"/>
                  </a:cubicBezTo>
                  <a:cubicBezTo>
                    <a:pt x="5724" y="11725"/>
                    <a:pt x="5162" y="11523"/>
                    <a:pt x="4874" y="11373"/>
                  </a:cubicBezTo>
                  <a:cubicBezTo>
                    <a:pt x="4560" y="11210"/>
                    <a:pt x="4270" y="10945"/>
                    <a:pt x="3966" y="10737"/>
                  </a:cubicBezTo>
                  <a:cubicBezTo>
                    <a:pt x="3521" y="10431"/>
                    <a:pt x="3138" y="10430"/>
                    <a:pt x="2828" y="10855"/>
                  </a:cubicBezTo>
                  <a:cubicBezTo>
                    <a:pt x="2235" y="10072"/>
                    <a:pt x="1498" y="9955"/>
                    <a:pt x="778" y="10472"/>
                  </a:cubicBezTo>
                  <a:cubicBezTo>
                    <a:pt x="770" y="10478"/>
                    <a:pt x="762" y="10483"/>
                    <a:pt x="754" y="10489"/>
                  </a:cubicBezTo>
                  <a:cubicBezTo>
                    <a:pt x="-270" y="11241"/>
                    <a:pt x="-242" y="13922"/>
                    <a:pt x="781" y="14680"/>
                  </a:cubicBezTo>
                  <a:cubicBezTo>
                    <a:pt x="9713" y="21307"/>
                    <a:pt x="20802" y="21446"/>
                    <a:pt x="21243" y="8443"/>
                  </a:cubicBezTo>
                  <a:close/>
                </a:path>
              </a:pathLst>
            </a:custGeom>
            <a:solidFill>
              <a:srgbClr val="F9F9F9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8" name="Shape">
              <a:extLst>
                <a:ext uri="{FF2B5EF4-FFF2-40B4-BE49-F238E27FC236}">
                  <a16:creationId xmlns:a16="http://schemas.microsoft.com/office/drawing/2014/main" id="{20CD3366-92C6-4D23-B4ED-9A8F4D25E198}"/>
                </a:ext>
              </a:extLst>
            </p:cNvPr>
            <p:cNvSpPr/>
            <p:nvPr/>
          </p:nvSpPr>
          <p:spPr>
            <a:xfrm>
              <a:off x="2705100" y="3975100"/>
              <a:ext cx="829516" cy="11756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263" h="19194" extrusionOk="0">
                  <a:moveTo>
                    <a:pt x="6875" y="16776"/>
                  </a:moveTo>
                  <a:cubicBezTo>
                    <a:pt x="2592" y="14543"/>
                    <a:pt x="4554" y="10241"/>
                    <a:pt x="7946" y="7124"/>
                  </a:cubicBezTo>
                  <a:cubicBezTo>
                    <a:pt x="11339" y="4006"/>
                    <a:pt x="14989" y="5579"/>
                    <a:pt x="13301" y="7882"/>
                  </a:cubicBezTo>
                  <a:lnTo>
                    <a:pt x="13301" y="7882"/>
                  </a:lnTo>
                  <a:cubicBezTo>
                    <a:pt x="14144" y="6515"/>
                    <a:pt x="15229" y="5086"/>
                    <a:pt x="16048" y="3700"/>
                  </a:cubicBezTo>
                  <a:cubicBezTo>
                    <a:pt x="16057" y="3687"/>
                    <a:pt x="16065" y="3667"/>
                    <a:pt x="16075" y="3654"/>
                  </a:cubicBezTo>
                  <a:cubicBezTo>
                    <a:pt x="17667" y="681"/>
                    <a:pt x="12597" y="-2213"/>
                    <a:pt x="5252" y="2459"/>
                  </a:cubicBezTo>
                  <a:cubicBezTo>
                    <a:pt x="-17" y="5820"/>
                    <a:pt x="-3033" y="14676"/>
                    <a:pt x="4639" y="17964"/>
                  </a:cubicBezTo>
                  <a:cubicBezTo>
                    <a:pt x="8112" y="19387"/>
                    <a:pt x="11749" y="19284"/>
                    <a:pt x="18254" y="19065"/>
                  </a:cubicBezTo>
                  <a:cubicBezTo>
                    <a:pt x="18567" y="19055"/>
                    <a:pt x="10416" y="18622"/>
                    <a:pt x="6875" y="1677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3DAFF"/>
                </a:gs>
                <a:gs pos="100000">
                  <a:srgbClr val="5DBDFF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9" name="Shape">
              <a:extLst>
                <a:ext uri="{FF2B5EF4-FFF2-40B4-BE49-F238E27FC236}">
                  <a16:creationId xmlns:a16="http://schemas.microsoft.com/office/drawing/2014/main" id="{7FA1967A-F49B-47C2-8275-AF3C5F875816}"/>
                </a:ext>
              </a:extLst>
            </p:cNvPr>
            <p:cNvSpPr/>
            <p:nvPr/>
          </p:nvSpPr>
          <p:spPr>
            <a:xfrm>
              <a:off x="2705100" y="3975099"/>
              <a:ext cx="2409340" cy="11771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965" h="19357" extrusionOk="0">
                  <a:moveTo>
                    <a:pt x="19387" y="15822"/>
                  </a:moveTo>
                  <a:cubicBezTo>
                    <a:pt x="19584" y="15413"/>
                    <a:pt x="19776" y="14994"/>
                    <a:pt x="19965" y="14571"/>
                  </a:cubicBezTo>
                  <a:cubicBezTo>
                    <a:pt x="15206" y="14362"/>
                    <a:pt x="9002" y="16559"/>
                    <a:pt x="6282" y="14983"/>
                  </a:cubicBezTo>
                  <a:cubicBezTo>
                    <a:pt x="3040" y="13105"/>
                    <a:pt x="5056" y="8195"/>
                    <a:pt x="6042" y="3725"/>
                  </a:cubicBezTo>
                  <a:cubicBezTo>
                    <a:pt x="6045" y="3714"/>
                    <a:pt x="6049" y="3693"/>
                    <a:pt x="6053" y="3679"/>
                  </a:cubicBezTo>
                  <a:cubicBezTo>
                    <a:pt x="6652" y="686"/>
                    <a:pt x="4743" y="-2229"/>
                    <a:pt x="1979" y="2479"/>
                  </a:cubicBezTo>
                  <a:cubicBezTo>
                    <a:pt x="-477" y="6668"/>
                    <a:pt x="-1635" y="19347"/>
                    <a:pt x="4534" y="19357"/>
                  </a:cubicBezTo>
                  <a:cubicBezTo>
                    <a:pt x="9997" y="19371"/>
                    <a:pt x="14982" y="16582"/>
                    <a:pt x="19387" y="1582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AF6FF"/>
                </a:gs>
                <a:gs pos="100000">
                  <a:srgbClr val="5DBDFF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grpSp>
        <p:nvGrpSpPr>
          <p:cNvPr id="74" name="Group 73">
            <a:extLst>
              <a:ext uri="{FF2B5EF4-FFF2-40B4-BE49-F238E27FC236}">
                <a16:creationId xmlns:a16="http://schemas.microsoft.com/office/drawing/2014/main" id="{D4F34EE9-D219-4836-BF7E-5B77F8727B6A}"/>
              </a:ext>
            </a:extLst>
          </p:cNvPr>
          <p:cNvGrpSpPr/>
          <p:nvPr/>
        </p:nvGrpSpPr>
        <p:grpSpPr>
          <a:xfrm>
            <a:off x="65736" y="8004314"/>
            <a:ext cx="5014312" cy="1592582"/>
            <a:chOff x="65736" y="8950756"/>
            <a:chExt cx="2034396" cy="646139"/>
          </a:xfrm>
        </p:grpSpPr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2F4259FF-73BC-41ED-A754-907DA527790E}"/>
                </a:ext>
              </a:extLst>
            </p:cNvPr>
            <p:cNvSpPr/>
            <p:nvPr/>
          </p:nvSpPr>
          <p:spPr>
            <a:xfrm>
              <a:off x="1728919" y="8950756"/>
              <a:ext cx="371213" cy="332611"/>
            </a:xfrm>
            <a:custGeom>
              <a:avLst/>
              <a:gdLst>
                <a:gd name="connsiteX0" fmla="*/ 355854 w 469745"/>
                <a:gd name="connsiteY0" fmla="*/ 151403 h 420897"/>
                <a:gd name="connsiteX1" fmla="*/ 355854 w 469745"/>
                <a:gd name="connsiteY1" fmla="*/ 393719 h 420897"/>
                <a:gd name="connsiteX2" fmla="*/ 348869 w 469745"/>
                <a:gd name="connsiteY2" fmla="*/ 410864 h 420897"/>
                <a:gd name="connsiteX3" fmla="*/ 336169 w 469745"/>
                <a:gd name="connsiteY3" fmla="*/ 420897 h 420897"/>
                <a:gd name="connsiteX4" fmla="*/ 259969 w 469745"/>
                <a:gd name="connsiteY4" fmla="*/ 211982 h 420897"/>
                <a:gd name="connsiteX5" fmla="*/ 216916 w 469745"/>
                <a:gd name="connsiteY5" fmla="*/ 239414 h 420897"/>
                <a:gd name="connsiteX6" fmla="*/ 134620 w 469745"/>
                <a:gd name="connsiteY6" fmla="*/ 283102 h 420897"/>
                <a:gd name="connsiteX7" fmla="*/ 114808 w 469745"/>
                <a:gd name="connsiteY7" fmla="*/ 379749 h 420897"/>
                <a:gd name="connsiteX8" fmla="*/ 111125 w 469745"/>
                <a:gd name="connsiteY8" fmla="*/ 386988 h 420897"/>
                <a:gd name="connsiteX9" fmla="*/ 103759 w 469745"/>
                <a:gd name="connsiteY9" fmla="*/ 393211 h 420897"/>
                <a:gd name="connsiteX10" fmla="*/ 91059 w 469745"/>
                <a:gd name="connsiteY10" fmla="*/ 301009 h 420897"/>
                <a:gd name="connsiteX11" fmla="*/ 60198 w 469745"/>
                <a:gd name="connsiteY11" fmla="*/ 310280 h 420897"/>
                <a:gd name="connsiteX12" fmla="*/ 56134 w 469745"/>
                <a:gd name="connsiteY12" fmla="*/ 312820 h 420897"/>
                <a:gd name="connsiteX13" fmla="*/ 51816 w 469745"/>
                <a:gd name="connsiteY13" fmla="*/ 311931 h 420897"/>
                <a:gd name="connsiteX14" fmla="*/ 51816 w 469745"/>
                <a:gd name="connsiteY14" fmla="*/ 311931 h 420897"/>
                <a:gd name="connsiteX15" fmla="*/ 51816 w 469745"/>
                <a:gd name="connsiteY15" fmla="*/ 311931 h 420897"/>
                <a:gd name="connsiteX16" fmla="*/ 52832 w 469745"/>
                <a:gd name="connsiteY16" fmla="*/ 307613 h 420897"/>
                <a:gd name="connsiteX17" fmla="*/ 56896 w 469745"/>
                <a:gd name="connsiteY17" fmla="*/ 304946 h 420897"/>
                <a:gd name="connsiteX18" fmla="*/ 78232 w 469745"/>
                <a:gd name="connsiteY18" fmla="*/ 280943 h 420897"/>
                <a:gd name="connsiteX19" fmla="*/ 0 w 469745"/>
                <a:gd name="connsiteY19" fmla="*/ 230905 h 420897"/>
                <a:gd name="connsiteX20" fmla="*/ 8763 w 469745"/>
                <a:gd name="connsiteY20" fmla="*/ 226841 h 420897"/>
                <a:gd name="connsiteX21" fmla="*/ 16764 w 469745"/>
                <a:gd name="connsiteY21" fmla="*/ 226841 h 420897"/>
                <a:gd name="connsiteX22" fmla="*/ 112776 w 469745"/>
                <a:gd name="connsiteY22" fmla="*/ 249701 h 420897"/>
                <a:gd name="connsiteX23" fmla="*/ 187198 w 469745"/>
                <a:gd name="connsiteY23" fmla="*/ 193694 h 420897"/>
                <a:gd name="connsiteX24" fmla="*/ 230251 w 469745"/>
                <a:gd name="connsiteY24" fmla="*/ 166389 h 420897"/>
                <a:gd name="connsiteX25" fmla="*/ 73406 w 469745"/>
                <a:gd name="connsiteY25" fmla="*/ 8655 h 420897"/>
                <a:gd name="connsiteX26" fmla="*/ 87630 w 469745"/>
                <a:gd name="connsiteY26" fmla="*/ 1924 h 420897"/>
                <a:gd name="connsiteX27" fmla="*/ 106045 w 469745"/>
                <a:gd name="connsiteY27" fmla="*/ 2686 h 420897"/>
                <a:gd name="connsiteX28" fmla="*/ 326771 w 469745"/>
                <a:gd name="connsiteY28" fmla="*/ 104794 h 420897"/>
                <a:gd name="connsiteX29" fmla="*/ 397510 w 469745"/>
                <a:gd name="connsiteY29" fmla="*/ 59836 h 420897"/>
                <a:gd name="connsiteX30" fmla="*/ 437134 w 469745"/>
                <a:gd name="connsiteY30" fmla="*/ 43707 h 420897"/>
                <a:gd name="connsiteX31" fmla="*/ 467995 w 469745"/>
                <a:gd name="connsiteY31" fmla="*/ 47390 h 420897"/>
                <a:gd name="connsiteX32" fmla="*/ 458216 w 469745"/>
                <a:gd name="connsiteY32" fmla="*/ 76981 h 420897"/>
                <a:gd name="connsiteX33" fmla="*/ 426847 w 469745"/>
                <a:gd name="connsiteY33" fmla="*/ 106064 h 420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469745" h="420897">
                  <a:moveTo>
                    <a:pt x="355854" y="151403"/>
                  </a:moveTo>
                  <a:lnTo>
                    <a:pt x="355854" y="393719"/>
                  </a:lnTo>
                  <a:cubicBezTo>
                    <a:pt x="356458" y="400231"/>
                    <a:pt x="353852" y="406629"/>
                    <a:pt x="348869" y="410864"/>
                  </a:cubicBezTo>
                  <a:lnTo>
                    <a:pt x="336169" y="420897"/>
                  </a:lnTo>
                  <a:lnTo>
                    <a:pt x="259969" y="211982"/>
                  </a:lnTo>
                  <a:lnTo>
                    <a:pt x="216916" y="239414"/>
                  </a:lnTo>
                  <a:cubicBezTo>
                    <a:pt x="190257" y="255388"/>
                    <a:pt x="162788" y="269970"/>
                    <a:pt x="134620" y="283102"/>
                  </a:cubicBezTo>
                  <a:cubicBezTo>
                    <a:pt x="130429" y="301898"/>
                    <a:pt x="115951" y="363874"/>
                    <a:pt x="114808" y="379749"/>
                  </a:cubicBezTo>
                  <a:cubicBezTo>
                    <a:pt x="114596" y="382557"/>
                    <a:pt x="113270" y="385164"/>
                    <a:pt x="111125" y="386988"/>
                  </a:cubicBezTo>
                  <a:lnTo>
                    <a:pt x="103759" y="393211"/>
                  </a:lnTo>
                  <a:lnTo>
                    <a:pt x="91059" y="301009"/>
                  </a:lnTo>
                  <a:cubicBezTo>
                    <a:pt x="80953" y="304674"/>
                    <a:pt x="70650" y="307769"/>
                    <a:pt x="60198" y="310280"/>
                  </a:cubicBezTo>
                  <a:lnTo>
                    <a:pt x="56134" y="312820"/>
                  </a:lnTo>
                  <a:cubicBezTo>
                    <a:pt x="54690" y="313734"/>
                    <a:pt x="52781" y="313341"/>
                    <a:pt x="51816" y="311931"/>
                  </a:cubicBezTo>
                  <a:lnTo>
                    <a:pt x="51816" y="311931"/>
                  </a:lnTo>
                  <a:lnTo>
                    <a:pt x="51816" y="311931"/>
                  </a:lnTo>
                  <a:cubicBezTo>
                    <a:pt x="50926" y="310455"/>
                    <a:pt x="51377" y="308538"/>
                    <a:pt x="52832" y="307613"/>
                  </a:cubicBezTo>
                  <a:lnTo>
                    <a:pt x="56896" y="304946"/>
                  </a:lnTo>
                  <a:cubicBezTo>
                    <a:pt x="63536" y="296538"/>
                    <a:pt x="70660" y="288524"/>
                    <a:pt x="78232" y="280943"/>
                  </a:cubicBezTo>
                  <a:lnTo>
                    <a:pt x="0" y="230905"/>
                  </a:lnTo>
                  <a:lnTo>
                    <a:pt x="8763" y="226841"/>
                  </a:lnTo>
                  <a:cubicBezTo>
                    <a:pt x="11321" y="225762"/>
                    <a:pt x="14206" y="225762"/>
                    <a:pt x="16764" y="226841"/>
                  </a:cubicBezTo>
                  <a:cubicBezTo>
                    <a:pt x="31750" y="232556"/>
                    <a:pt x="93980" y="245637"/>
                    <a:pt x="112776" y="249701"/>
                  </a:cubicBezTo>
                  <a:cubicBezTo>
                    <a:pt x="136613" y="229776"/>
                    <a:pt x="161452" y="211083"/>
                    <a:pt x="187198" y="193694"/>
                  </a:cubicBezTo>
                  <a:lnTo>
                    <a:pt x="230251" y="166389"/>
                  </a:lnTo>
                  <a:lnTo>
                    <a:pt x="73406" y="8655"/>
                  </a:lnTo>
                  <a:lnTo>
                    <a:pt x="87630" y="1924"/>
                  </a:lnTo>
                  <a:cubicBezTo>
                    <a:pt x="93515" y="-889"/>
                    <a:pt x="100412" y="-603"/>
                    <a:pt x="106045" y="2686"/>
                  </a:cubicBezTo>
                  <a:lnTo>
                    <a:pt x="326771" y="104794"/>
                  </a:lnTo>
                  <a:lnTo>
                    <a:pt x="397510" y="59836"/>
                  </a:lnTo>
                  <a:cubicBezTo>
                    <a:pt x="409435" y="51729"/>
                    <a:pt x="422937" y="46233"/>
                    <a:pt x="437134" y="43707"/>
                  </a:cubicBezTo>
                  <a:cubicBezTo>
                    <a:pt x="465963" y="37738"/>
                    <a:pt x="467995" y="47390"/>
                    <a:pt x="467995" y="47390"/>
                  </a:cubicBezTo>
                  <a:cubicBezTo>
                    <a:pt x="467995" y="47390"/>
                    <a:pt x="475869" y="53359"/>
                    <a:pt x="458216" y="76981"/>
                  </a:cubicBezTo>
                  <a:cubicBezTo>
                    <a:pt x="449942" y="88792"/>
                    <a:pt x="439249" y="98706"/>
                    <a:pt x="426847" y="106064"/>
                  </a:cubicBezTo>
                  <a:close/>
                </a:path>
              </a:pathLst>
            </a:custGeom>
            <a:solidFill>
              <a:srgbClr val="3D3D3D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BAD16E16-6BE9-4BBF-9A18-2365A4DF22F6}"/>
                </a:ext>
              </a:extLst>
            </p:cNvPr>
            <p:cNvSpPr/>
            <p:nvPr/>
          </p:nvSpPr>
          <p:spPr>
            <a:xfrm>
              <a:off x="624847" y="9589267"/>
              <a:ext cx="13749" cy="7126"/>
            </a:xfrm>
            <a:custGeom>
              <a:avLst/>
              <a:gdLst>
                <a:gd name="connsiteX0" fmla="*/ 14732 w 17399"/>
                <a:gd name="connsiteY0" fmla="*/ 127 h 9017"/>
                <a:gd name="connsiteX1" fmla="*/ 11938 w 17399"/>
                <a:gd name="connsiteY1" fmla="*/ 127 h 9017"/>
                <a:gd name="connsiteX2" fmla="*/ 9271 w 17399"/>
                <a:gd name="connsiteY2" fmla="*/ 254 h 9017"/>
                <a:gd name="connsiteX3" fmla="*/ 6477 w 17399"/>
                <a:gd name="connsiteY3" fmla="*/ 254 h 9017"/>
                <a:gd name="connsiteX4" fmla="*/ 3810 w 17399"/>
                <a:gd name="connsiteY4" fmla="*/ 381 h 9017"/>
                <a:gd name="connsiteX5" fmla="*/ 1016 w 17399"/>
                <a:gd name="connsiteY5" fmla="*/ 381 h 9017"/>
                <a:gd name="connsiteX6" fmla="*/ 0 w 17399"/>
                <a:gd name="connsiteY6" fmla="*/ 508 h 9017"/>
                <a:gd name="connsiteX7" fmla="*/ 127 w 17399"/>
                <a:gd name="connsiteY7" fmla="*/ 9017 h 9017"/>
                <a:gd name="connsiteX8" fmla="*/ 1270 w 17399"/>
                <a:gd name="connsiteY8" fmla="*/ 9017 h 9017"/>
                <a:gd name="connsiteX9" fmla="*/ 3937 w 17399"/>
                <a:gd name="connsiteY9" fmla="*/ 9017 h 9017"/>
                <a:gd name="connsiteX10" fmla="*/ 6731 w 17399"/>
                <a:gd name="connsiteY10" fmla="*/ 8890 h 9017"/>
                <a:gd name="connsiteX11" fmla="*/ 9525 w 17399"/>
                <a:gd name="connsiteY11" fmla="*/ 8890 h 9017"/>
                <a:gd name="connsiteX12" fmla="*/ 12192 w 17399"/>
                <a:gd name="connsiteY12" fmla="*/ 8763 h 9017"/>
                <a:gd name="connsiteX13" fmla="*/ 14986 w 17399"/>
                <a:gd name="connsiteY13" fmla="*/ 8636 h 9017"/>
                <a:gd name="connsiteX14" fmla="*/ 17399 w 17399"/>
                <a:gd name="connsiteY14" fmla="*/ 8636 h 9017"/>
                <a:gd name="connsiteX15" fmla="*/ 17145 w 17399"/>
                <a:gd name="connsiteY15" fmla="*/ 0 h 9017"/>
                <a:gd name="connsiteX16" fmla="*/ 14732 w 17399"/>
                <a:gd name="connsiteY16" fmla="*/ 127 h 9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399" h="9017">
                  <a:moveTo>
                    <a:pt x="14732" y="127"/>
                  </a:moveTo>
                  <a:lnTo>
                    <a:pt x="11938" y="127"/>
                  </a:lnTo>
                  <a:lnTo>
                    <a:pt x="9271" y="254"/>
                  </a:lnTo>
                  <a:lnTo>
                    <a:pt x="6477" y="254"/>
                  </a:lnTo>
                  <a:lnTo>
                    <a:pt x="3810" y="381"/>
                  </a:lnTo>
                  <a:lnTo>
                    <a:pt x="1016" y="381"/>
                  </a:lnTo>
                  <a:lnTo>
                    <a:pt x="0" y="508"/>
                  </a:lnTo>
                  <a:lnTo>
                    <a:pt x="127" y="9017"/>
                  </a:lnTo>
                  <a:lnTo>
                    <a:pt x="1270" y="9017"/>
                  </a:lnTo>
                  <a:lnTo>
                    <a:pt x="3937" y="9017"/>
                  </a:lnTo>
                  <a:lnTo>
                    <a:pt x="6731" y="8890"/>
                  </a:lnTo>
                  <a:lnTo>
                    <a:pt x="9525" y="8890"/>
                  </a:lnTo>
                  <a:lnTo>
                    <a:pt x="12192" y="8763"/>
                  </a:lnTo>
                  <a:lnTo>
                    <a:pt x="14986" y="8636"/>
                  </a:lnTo>
                  <a:lnTo>
                    <a:pt x="17399" y="8636"/>
                  </a:lnTo>
                  <a:lnTo>
                    <a:pt x="17145" y="0"/>
                  </a:lnTo>
                  <a:lnTo>
                    <a:pt x="14732" y="127"/>
                  </a:lnTo>
                  <a:close/>
                </a:path>
              </a:pathLst>
            </a:custGeom>
            <a:solidFill>
              <a:srgbClr val="3D3D3D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7957AE1D-2876-4E0D-9029-EA180F7D9C58}"/>
                </a:ext>
              </a:extLst>
            </p:cNvPr>
            <p:cNvSpPr/>
            <p:nvPr/>
          </p:nvSpPr>
          <p:spPr>
            <a:xfrm>
              <a:off x="577276" y="9590070"/>
              <a:ext cx="13649" cy="6825"/>
            </a:xfrm>
            <a:custGeom>
              <a:avLst/>
              <a:gdLst>
                <a:gd name="connsiteX0" fmla="*/ 14859 w 17272"/>
                <a:gd name="connsiteY0" fmla="*/ 0 h 8636"/>
                <a:gd name="connsiteX1" fmla="*/ 12065 w 17272"/>
                <a:gd name="connsiteY1" fmla="*/ 0 h 8636"/>
                <a:gd name="connsiteX2" fmla="*/ 9271 w 17272"/>
                <a:gd name="connsiteY2" fmla="*/ 0 h 8636"/>
                <a:gd name="connsiteX3" fmla="*/ 6604 w 17272"/>
                <a:gd name="connsiteY3" fmla="*/ 0 h 8636"/>
                <a:gd name="connsiteX4" fmla="*/ 3810 w 17272"/>
                <a:gd name="connsiteY4" fmla="*/ 0 h 8636"/>
                <a:gd name="connsiteX5" fmla="*/ 1143 w 17272"/>
                <a:gd name="connsiteY5" fmla="*/ 0 h 8636"/>
                <a:gd name="connsiteX6" fmla="*/ 0 w 17272"/>
                <a:gd name="connsiteY6" fmla="*/ 0 h 8636"/>
                <a:gd name="connsiteX7" fmla="*/ 0 w 17272"/>
                <a:gd name="connsiteY7" fmla="*/ 8636 h 8636"/>
                <a:gd name="connsiteX8" fmla="*/ 1143 w 17272"/>
                <a:gd name="connsiteY8" fmla="*/ 8636 h 8636"/>
                <a:gd name="connsiteX9" fmla="*/ 3810 w 17272"/>
                <a:gd name="connsiteY9" fmla="*/ 8636 h 8636"/>
                <a:gd name="connsiteX10" fmla="*/ 6604 w 17272"/>
                <a:gd name="connsiteY10" fmla="*/ 8636 h 8636"/>
                <a:gd name="connsiteX11" fmla="*/ 9398 w 17272"/>
                <a:gd name="connsiteY11" fmla="*/ 8636 h 8636"/>
                <a:gd name="connsiteX12" fmla="*/ 12065 w 17272"/>
                <a:gd name="connsiteY12" fmla="*/ 8636 h 8636"/>
                <a:gd name="connsiteX13" fmla="*/ 14859 w 17272"/>
                <a:gd name="connsiteY13" fmla="*/ 8636 h 8636"/>
                <a:gd name="connsiteX14" fmla="*/ 17272 w 17272"/>
                <a:gd name="connsiteY14" fmla="*/ 8636 h 8636"/>
                <a:gd name="connsiteX15" fmla="*/ 17145 w 17272"/>
                <a:gd name="connsiteY15" fmla="*/ 0 h 8636"/>
                <a:gd name="connsiteX16" fmla="*/ 14859 w 17272"/>
                <a:gd name="connsiteY16" fmla="*/ 0 h 8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272" h="8636">
                  <a:moveTo>
                    <a:pt x="14859" y="0"/>
                  </a:moveTo>
                  <a:lnTo>
                    <a:pt x="12065" y="0"/>
                  </a:lnTo>
                  <a:lnTo>
                    <a:pt x="9271" y="0"/>
                  </a:lnTo>
                  <a:lnTo>
                    <a:pt x="6604" y="0"/>
                  </a:lnTo>
                  <a:lnTo>
                    <a:pt x="3810" y="0"/>
                  </a:lnTo>
                  <a:lnTo>
                    <a:pt x="1143" y="0"/>
                  </a:lnTo>
                  <a:lnTo>
                    <a:pt x="0" y="0"/>
                  </a:lnTo>
                  <a:lnTo>
                    <a:pt x="0" y="8636"/>
                  </a:lnTo>
                  <a:lnTo>
                    <a:pt x="1143" y="8636"/>
                  </a:lnTo>
                  <a:lnTo>
                    <a:pt x="3810" y="8636"/>
                  </a:lnTo>
                  <a:lnTo>
                    <a:pt x="6604" y="8636"/>
                  </a:lnTo>
                  <a:lnTo>
                    <a:pt x="9398" y="8636"/>
                  </a:lnTo>
                  <a:lnTo>
                    <a:pt x="12065" y="8636"/>
                  </a:lnTo>
                  <a:lnTo>
                    <a:pt x="14859" y="8636"/>
                  </a:lnTo>
                  <a:lnTo>
                    <a:pt x="17272" y="8636"/>
                  </a:lnTo>
                  <a:lnTo>
                    <a:pt x="17145" y="0"/>
                  </a:lnTo>
                  <a:lnTo>
                    <a:pt x="14859" y="0"/>
                  </a:lnTo>
                  <a:close/>
                </a:path>
              </a:pathLst>
            </a:custGeom>
            <a:solidFill>
              <a:srgbClr val="3D3D3D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EB2271E1-95E0-4192-A66A-EA5CC93D0E47}"/>
                </a:ext>
              </a:extLst>
            </p:cNvPr>
            <p:cNvSpPr/>
            <p:nvPr/>
          </p:nvSpPr>
          <p:spPr>
            <a:xfrm>
              <a:off x="529504" y="9589369"/>
              <a:ext cx="13749" cy="7125"/>
            </a:xfrm>
            <a:custGeom>
              <a:avLst/>
              <a:gdLst>
                <a:gd name="connsiteX0" fmla="*/ 12573 w 17399"/>
                <a:gd name="connsiteY0" fmla="*/ 254 h 9016"/>
                <a:gd name="connsiteX1" fmla="*/ 9779 w 17399"/>
                <a:gd name="connsiteY1" fmla="*/ 254 h 9016"/>
                <a:gd name="connsiteX2" fmla="*/ 7112 w 17399"/>
                <a:gd name="connsiteY2" fmla="*/ 127 h 9016"/>
                <a:gd name="connsiteX3" fmla="*/ 4445 w 17399"/>
                <a:gd name="connsiteY3" fmla="*/ 127 h 9016"/>
                <a:gd name="connsiteX4" fmla="*/ 1651 w 17399"/>
                <a:gd name="connsiteY4" fmla="*/ 0 h 9016"/>
                <a:gd name="connsiteX5" fmla="*/ 254 w 17399"/>
                <a:gd name="connsiteY5" fmla="*/ 0 h 9016"/>
                <a:gd name="connsiteX6" fmla="*/ 0 w 17399"/>
                <a:gd name="connsiteY6" fmla="*/ 8509 h 9016"/>
                <a:gd name="connsiteX7" fmla="*/ 1397 w 17399"/>
                <a:gd name="connsiteY7" fmla="*/ 8636 h 9016"/>
                <a:gd name="connsiteX8" fmla="*/ 4191 w 17399"/>
                <a:gd name="connsiteY8" fmla="*/ 8636 h 9016"/>
                <a:gd name="connsiteX9" fmla="*/ 6858 w 17399"/>
                <a:gd name="connsiteY9" fmla="*/ 8763 h 9016"/>
                <a:gd name="connsiteX10" fmla="*/ 9652 w 17399"/>
                <a:gd name="connsiteY10" fmla="*/ 8890 h 9016"/>
                <a:gd name="connsiteX11" fmla="*/ 12319 w 17399"/>
                <a:gd name="connsiteY11" fmla="*/ 8890 h 9016"/>
                <a:gd name="connsiteX12" fmla="*/ 15113 w 17399"/>
                <a:gd name="connsiteY12" fmla="*/ 8890 h 9016"/>
                <a:gd name="connsiteX13" fmla="*/ 17272 w 17399"/>
                <a:gd name="connsiteY13" fmla="*/ 9017 h 9016"/>
                <a:gd name="connsiteX14" fmla="*/ 17399 w 17399"/>
                <a:gd name="connsiteY14" fmla="*/ 381 h 9016"/>
                <a:gd name="connsiteX15" fmla="*/ 15240 w 17399"/>
                <a:gd name="connsiteY15" fmla="*/ 381 h 9016"/>
                <a:gd name="connsiteX16" fmla="*/ 12573 w 17399"/>
                <a:gd name="connsiteY16" fmla="*/ 254 h 9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399" h="9016">
                  <a:moveTo>
                    <a:pt x="12573" y="254"/>
                  </a:moveTo>
                  <a:lnTo>
                    <a:pt x="9779" y="254"/>
                  </a:lnTo>
                  <a:lnTo>
                    <a:pt x="7112" y="127"/>
                  </a:lnTo>
                  <a:lnTo>
                    <a:pt x="4445" y="127"/>
                  </a:lnTo>
                  <a:lnTo>
                    <a:pt x="1651" y="0"/>
                  </a:lnTo>
                  <a:lnTo>
                    <a:pt x="254" y="0"/>
                  </a:lnTo>
                  <a:lnTo>
                    <a:pt x="0" y="8509"/>
                  </a:lnTo>
                  <a:lnTo>
                    <a:pt x="1397" y="8636"/>
                  </a:lnTo>
                  <a:lnTo>
                    <a:pt x="4191" y="8636"/>
                  </a:lnTo>
                  <a:lnTo>
                    <a:pt x="6858" y="8763"/>
                  </a:lnTo>
                  <a:lnTo>
                    <a:pt x="9652" y="8890"/>
                  </a:lnTo>
                  <a:lnTo>
                    <a:pt x="12319" y="8890"/>
                  </a:lnTo>
                  <a:lnTo>
                    <a:pt x="15113" y="8890"/>
                  </a:lnTo>
                  <a:lnTo>
                    <a:pt x="17272" y="9017"/>
                  </a:lnTo>
                  <a:lnTo>
                    <a:pt x="17399" y="381"/>
                  </a:lnTo>
                  <a:lnTo>
                    <a:pt x="15240" y="381"/>
                  </a:lnTo>
                  <a:lnTo>
                    <a:pt x="12573" y="254"/>
                  </a:lnTo>
                  <a:close/>
                </a:path>
              </a:pathLst>
            </a:custGeom>
            <a:solidFill>
              <a:srgbClr val="3D3D3D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14189ADC-8CEA-4D2D-A75A-5DCBE40FE6F4}"/>
                </a:ext>
              </a:extLst>
            </p:cNvPr>
            <p:cNvSpPr/>
            <p:nvPr/>
          </p:nvSpPr>
          <p:spPr>
            <a:xfrm>
              <a:off x="481832" y="9587261"/>
              <a:ext cx="13950" cy="7527"/>
            </a:xfrm>
            <a:custGeom>
              <a:avLst/>
              <a:gdLst>
                <a:gd name="connsiteX0" fmla="*/ 13335 w 17653"/>
                <a:gd name="connsiteY0" fmla="*/ 635 h 9525"/>
                <a:gd name="connsiteX1" fmla="*/ 10668 w 17653"/>
                <a:gd name="connsiteY1" fmla="*/ 508 h 9525"/>
                <a:gd name="connsiteX2" fmla="*/ 7874 w 17653"/>
                <a:gd name="connsiteY2" fmla="*/ 381 h 9525"/>
                <a:gd name="connsiteX3" fmla="*/ 5207 w 17653"/>
                <a:gd name="connsiteY3" fmla="*/ 254 h 9525"/>
                <a:gd name="connsiteX4" fmla="*/ 2540 w 17653"/>
                <a:gd name="connsiteY4" fmla="*/ 127 h 9525"/>
                <a:gd name="connsiteX5" fmla="*/ 508 w 17653"/>
                <a:gd name="connsiteY5" fmla="*/ 0 h 9525"/>
                <a:gd name="connsiteX6" fmla="*/ 0 w 17653"/>
                <a:gd name="connsiteY6" fmla="*/ 8509 h 9525"/>
                <a:gd name="connsiteX7" fmla="*/ 2032 w 17653"/>
                <a:gd name="connsiteY7" fmla="*/ 8636 h 9525"/>
                <a:gd name="connsiteX8" fmla="*/ 4699 w 17653"/>
                <a:gd name="connsiteY8" fmla="*/ 8890 h 9525"/>
                <a:gd name="connsiteX9" fmla="*/ 7493 w 17653"/>
                <a:gd name="connsiteY9" fmla="*/ 9017 h 9525"/>
                <a:gd name="connsiteX10" fmla="*/ 10160 w 17653"/>
                <a:gd name="connsiteY10" fmla="*/ 9144 h 9525"/>
                <a:gd name="connsiteX11" fmla="*/ 12827 w 17653"/>
                <a:gd name="connsiteY11" fmla="*/ 9271 h 9525"/>
                <a:gd name="connsiteX12" fmla="*/ 15621 w 17653"/>
                <a:gd name="connsiteY12" fmla="*/ 9398 h 9525"/>
                <a:gd name="connsiteX13" fmla="*/ 17272 w 17653"/>
                <a:gd name="connsiteY13" fmla="*/ 9525 h 9525"/>
                <a:gd name="connsiteX14" fmla="*/ 17653 w 17653"/>
                <a:gd name="connsiteY14" fmla="*/ 889 h 9525"/>
                <a:gd name="connsiteX15" fmla="*/ 16002 w 17653"/>
                <a:gd name="connsiteY15" fmla="*/ 762 h 9525"/>
                <a:gd name="connsiteX16" fmla="*/ 13335 w 17653"/>
                <a:gd name="connsiteY16" fmla="*/ 635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653" h="9525">
                  <a:moveTo>
                    <a:pt x="13335" y="635"/>
                  </a:moveTo>
                  <a:lnTo>
                    <a:pt x="10668" y="508"/>
                  </a:lnTo>
                  <a:lnTo>
                    <a:pt x="7874" y="381"/>
                  </a:lnTo>
                  <a:lnTo>
                    <a:pt x="5207" y="254"/>
                  </a:lnTo>
                  <a:lnTo>
                    <a:pt x="2540" y="127"/>
                  </a:lnTo>
                  <a:lnTo>
                    <a:pt x="508" y="0"/>
                  </a:lnTo>
                  <a:lnTo>
                    <a:pt x="0" y="8509"/>
                  </a:lnTo>
                  <a:lnTo>
                    <a:pt x="2032" y="8636"/>
                  </a:lnTo>
                  <a:lnTo>
                    <a:pt x="4699" y="8890"/>
                  </a:lnTo>
                  <a:lnTo>
                    <a:pt x="7493" y="9017"/>
                  </a:lnTo>
                  <a:lnTo>
                    <a:pt x="10160" y="9144"/>
                  </a:lnTo>
                  <a:lnTo>
                    <a:pt x="12827" y="9271"/>
                  </a:lnTo>
                  <a:lnTo>
                    <a:pt x="15621" y="9398"/>
                  </a:lnTo>
                  <a:lnTo>
                    <a:pt x="17272" y="9525"/>
                  </a:lnTo>
                  <a:lnTo>
                    <a:pt x="17653" y="889"/>
                  </a:lnTo>
                  <a:lnTo>
                    <a:pt x="16002" y="762"/>
                  </a:lnTo>
                  <a:lnTo>
                    <a:pt x="13335" y="635"/>
                  </a:lnTo>
                  <a:close/>
                </a:path>
              </a:pathLst>
            </a:custGeom>
            <a:solidFill>
              <a:srgbClr val="3D3D3D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AF38A2AD-3424-4DCB-ABA8-4F50E1184E6B}"/>
                </a:ext>
              </a:extLst>
            </p:cNvPr>
            <p:cNvSpPr/>
            <p:nvPr/>
          </p:nvSpPr>
          <p:spPr>
            <a:xfrm>
              <a:off x="672317" y="9587261"/>
              <a:ext cx="13949" cy="7527"/>
            </a:xfrm>
            <a:custGeom>
              <a:avLst/>
              <a:gdLst>
                <a:gd name="connsiteX0" fmla="*/ 14605 w 17652"/>
                <a:gd name="connsiteY0" fmla="*/ 127 h 9525"/>
                <a:gd name="connsiteX1" fmla="*/ 11938 w 17652"/>
                <a:gd name="connsiteY1" fmla="*/ 381 h 9525"/>
                <a:gd name="connsiteX2" fmla="*/ 9271 w 17652"/>
                <a:gd name="connsiteY2" fmla="*/ 508 h 9525"/>
                <a:gd name="connsiteX3" fmla="*/ 6477 w 17652"/>
                <a:gd name="connsiteY3" fmla="*/ 635 h 9525"/>
                <a:gd name="connsiteX4" fmla="*/ 3810 w 17652"/>
                <a:gd name="connsiteY4" fmla="*/ 762 h 9525"/>
                <a:gd name="connsiteX5" fmla="*/ 1016 w 17652"/>
                <a:gd name="connsiteY5" fmla="*/ 889 h 9525"/>
                <a:gd name="connsiteX6" fmla="*/ 0 w 17652"/>
                <a:gd name="connsiteY6" fmla="*/ 889 h 9525"/>
                <a:gd name="connsiteX7" fmla="*/ 508 w 17652"/>
                <a:gd name="connsiteY7" fmla="*/ 9525 h 9525"/>
                <a:gd name="connsiteX8" fmla="*/ 1397 w 17652"/>
                <a:gd name="connsiteY8" fmla="*/ 9525 h 9525"/>
                <a:gd name="connsiteX9" fmla="*/ 4191 w 17652"/>
                <a:gd name="connsiteY9" fmla="*/ 9398 h 9525"/>
                <a:gd name="connsiteX10" fmla="*/ 6858 w 17652"/>
                <a:gd name="connsiteY10" fmla="*/ 9144 h 9525"/>
                <a:gd name="connsiteX11" fmla="*/ 9652 w 17652"/>
                <a:gd name="connsiteY11" fmla="*/ 9144 h 9525"/>
                <a:gd name="connsiteX12" fmla="*/ 12446 w 17652"/>
                <a:gd name="connsiteY12" fmla="*/ 8890 h 9525"/>
                <a:gd name="connsiteX13" fmla="*/ 15113 w 17652"/>
                <a:gd name="connsiteY13" fmla="*/ 8763 h 9525"/>
                <a:gd name="connsiteX14" fmla="*/ 17653 w 17652"/>
                <a:gd name="connsiteY14" fmla="*/ 8636 h 9525"/>
                <a:gd name="connsiteX15" fmla="*/ 17272 w 17652"/>
                <a:gd name="connsiteY15" fmla="*/ 0 h 9525"/>
                <a:gd name="connsiteX16" fmla="*/ 14605 w 17652"/>
                <a:gd name="connsiteY16" fmla="*/ 12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652" h="9525">
                  <a:moveTo>
                    <a:pt x="14605" y="127"/>
                  </a:moveTo>
                  <a:lnTo>
                    <a:pt x="11938" y="381"/>
                  </a:lnTo>
                  <a:lnTo>
                    <a:pt x="9271" y="508"/>
                  </a:lnTo>
                  <a:lnTo>
                    <a:pt x="6477" y="635"/>
                  </a:lnTo>
                  <a:lnTo>
                    <a:pt x="3810" y="762"/>
                  </a:lnTo>
                  <a:lnTo>
                    <a:pt x="1016" y="889"/>
                  </a:lnTo>
                  <a:lnTo>
                    <a:pt x="0" y="889"/>
                  </a:lnTo>
                  <a:lnTo>
                    <a:pt x="508" y="9525"/>
                  </a:lnTo>
                  <a:lnTo>
                    <a:pt x="1397" y="9525"/>
                  </a:lnTo>
                  <a:lnTo>
                    <a:pt x="4191" y="9398"/>
                  </a:lnTo>
                  <a:lnTo>
                    <a:pt x="6858" y="9144"/>
                  </a:lnTo>
                  <a:lnTo>
                    <a:pt x="9652" y="9144"/>
                  </a:lnTo>
                  <a:lnTo>
                    <a:pt x="12446" y="8890"/>
                  </a:lnTo>
                  <a:lnTo>
                    <a:pt x="15113" y="8763"/>
                  </a:lnTo>
                  <a:lnTo>
                    <a:pt x="17653" y="8636"/>
                  </a:lnTo>
                  <a:lnTo>
                    <a:pt x="17272" y="0"/>
                  </a:lnTo>
                  <a:lnTo>
                    <a:pt x="14605" y="127"/>
                  </a:lnTo>
                  <a:close/>
                </a:path>
              </a:pathLst>
            </a:custGeom>
            <a:solidFill>
              <a:srgbClr val="3D3D3D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62366A2D-A2CF-45FB-B8F7-3C5B524814B8}"/>
                </a:ext>
              </a:extLst>
            </p:cNvPr>
            <p:cNvSpPr/>
            <p:nvPr/>
          </p:nvSpPr>
          <p:spPr>
            <a:xfrm>
              <a:off x="719889" y="9584150"/>
              <a:ext cx="14050" cy="7827"/>
            </a:xfrm>
            <a:custGeom>
              <a:avLst/>
              <a:gdLst>
                <a:gd name="connsiteX0" fmla="*/ 16891 w 17779"/>
                <a:gd name="connsiteY0" fmla="*/ 127 h 9905"/>
                <a:gd name="connsiteX1" fmla="*/ 14224 w 17779"/>
                <a:gd name="connsiteY1" fmla="*/ 254 h 9905"/>
                <a:gd name="connsiteX2" fmla="*/ 11557 w 17779"/>
                <a:gd name="connsiteY2" fmla="*/ 508 h 9905"/>
                <a:gd name="connsiteX3" fmla="*/ 8763 w 17779"/>
                <a:gd name="connsiteY3" fmla="*/ 762 h 9905"/>
                <a:gd name="connsiteX4" fmla="*/ 6096 w 17779"/>
                <a:gd name="connsiteY4" fmla="*/ 889 h 9905"/>
                <a:gd name="connsiteX5" fmla="*/ 3429 w 17779"/>
                <a:gd name="connsiteY5" fmla="*/ 1143 h 9905"/>
                <a:gd name="connsiteX6" fmla="*/ 635 w 17779"/>
                <a:gd name="connsiteY6" fmla="*/ 1270 h 9905"/>
                <a:gd name="connsiteX7" fmla="*/ 0 w 17779"/>
                <a:gd name="connsiteY7" fmla="*/ 1270 h 9905"/>
                <a:gd name="connsiteX8" fmla="*/ 508 w 17779"/>
                <a:gd name="connsiteY8" fmla="*/ 9906 h 9905"/>
                <a:gd name="connsiteX9" fmla="*/ 1270 w 17779"/>
                <a:gd name="connsiteY9" fmla="*/ 9906 h 9905"/>
                <a:gd name="connsiteX10" fmla="*/ 3937 w 17779"/>
                <a:gd name="connsiteY10" fmla="*/ 9652 h 9905"/>
                <a:gd name="connsiteX11" fmla="*/ 6731 w 17779"/>
                <a:gd name="connsiteY11" fmla="*/ 9525 h 9905"/>
                <a:gd name="connsiteX12" fmla="*/ 9398 w 17779"/>
                <a:gd name="connsiteY12" fmla="*/ 9271 h 9905"/>
                <a:gd name="connsiteX13" fmla="*/ 12192 w 17779"/>
                <a:gd name="connsiteY13" fmla="*/ 9144 h 9905"/>
                <a:gd name="connsiteX14" fmla="*/ 14859 w 17779"/>
                <a:gd name="connsiteY14" fmla="*/ 8890 h 9905"/>
                <a:gd name="connsiteX15" fmla="*/ 17526 w 17779"/>
                <a:gd name="connsiteY15" fmla="*/ 8636 h 9905"/>
                <a:gd name="connsiteX16" fmla="*/ 17780 w 17779"/>
                <a:gd name="connsiteY16" fmla="*/ 8636 h 9905"/>
                <a:gd name="connsiteX17" fmla="*/ 17145 w 17779"/>
                <a:gd name="connsiteY17" fmla="*/ 0 h 9905"/>
                <a:gd name="connsiteX18" fmla="*/ 16891 w 17779"/>
                <a:gd name="connsiteY18" fmla="*/ 127 h 9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7779" h="9905">
                  <a:moveTo>
                    <a:pt x="16891" y="127"/>
                  </a:moveTo>
                  <a:lnTo>
                    <a:pt x="14224" y="254"/>
                  </a:lnTo>
                  <a:lnTo>
                    <a:pt x="11557" y="508"/>
                  </a:lnTo>
                  <a:lnTo>
                    <a:pt x="8763" y="762"/>
                  </a:lnTo>
                  <a:lnTo>
                    <a:pt x="6096" y="889"/>
                  </a:lnTo>
                  <a:lnTo>
                    <a:pt x="3429" y="1143"/>
                  </a:lnTo>
                  <a:lnTo>
                    <a:pt x="635" y="1270"/>
                  </a:lnTo>
                  <a:lnTo>
                    <a:pt x="0" y="1270"/>
                  </a:lnTo>
                  <a:lnTo>
                    <a:pt x="508" y="9906"/>
                  </a:lnTo>
                  <a:lnTo>
                    <a:pt x="1270" y="9906"/>
                  </a:lnTo>
                  <a:lnTo>
                    <a:pt x="3937" y="9652"/>
                  </a:lnTo>
                  <a:lnTo>
                    <a:pt x="6731" y="9525"/>
                  </a:lnTo>
                  <a:lnTo>
                    <a:pt x="9398" y="9271"/>
                  </a:lnTo>
                  <a:lnTo>
                    <a:pt x="12192" y="9144"/>
                  </a:lnTo>
                  <a:lnTo>
                    <a:pt x="14859" y="8890"/>
                  </a:lnTo>
                  <a:lnTo>
                    <a:pt x="17526" y="8636"/>
                  </a:lnTo>
                  <a:lnTo>
                    <a:pt x="17780" y="8636"/>
                  </a:lnTo>
                  <a:lnTo>
                    <a:pt x="17145" y="0"/>
                  </a:lnTo>
                  <a:lnTo>
                    <a:pt x="16891" y="127"/>
                  </a:lnTo>
                  <a:close/>
                </a:path>
              </a:pathLst>
            </a:custGeom>
            <a:solidFill>
              <a:srgbClr val="3D3D3D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8E1D9007-0938-49AB-96AE-E1C4D2F02CFA}"/>
                </a:ext>
              </a:extLst>
            </p:cNvPr>
            <p:cNvSpPr/>
            <p:nvPr/>
          </p:nvSpPr>
          <p:spPr>
            <a:xfrm>
              <a:off x="814530" y="9574616"/>
              <a:ext cx="14351" cy="8430"/>
            </a:xfrm>
            <a:custGeom>
              <a:avLst/>
              <a:gdLst>
                <a:gd name="connsiteX0" fmla="*/ 14732 w 18160"/>
                <a:gd name="connsiteY0" fmla="*/ 381 h 10667"/>
                <a:gd name="connsiteX1" fmla="*/ 12065 w 18160"/>
                <a:gd name="connsiteY1" fmla="*/ 635 h 10667"/>
                <a:gd name="connsiteX2" fmla="*/ 9398 w 18160"/>
                <a:gd name="connsiteY2" fmla="*/ 1016 h 10667"/>
                <a:gd name="connsiteX3" fmla="*/ 6731 w 18160"/>
                <a:gd name="connsiteY3" fmla="*/ 1270 h 10667"/>
                <a:gd name="connsiteX4" fmla="*/ 4191 w 18160"/>
                <a:gd name="connsiteY4" fmla="*/ 1651 h 10667"/>
                <a:gd name="connsiteX5" fmla="*/ 1524 w 18160"/>
                <a:gd name="connsiteY5" fmla="*/ 1905 h 10667"/>
                <a:gd name="connsiteX6" fmla="*/ 0 w 18160"/>
                <a:gd name="connsiteY6" fmla="*/ 2159 h 10667"/>
                <a:gd name="connsiteX7" fmla="*/ 1016 w 18160"/>
                <a:gd name="connsiteY7" fmla="*/ 10668 h 10667"/>
                <a:gd name="connsiteX8" fmla="*/ 2540 w 18160"/>
                <a:gd name="connsiteY8" fmla="*/ 10541 h 10667"/>
                <a:gd name="connsiteX9" fmla="*/ 5207 w 18160"/>
                <a:gd name="connsiteY9" fmla="*/ 10160 h 10667"/>
                <a:gd name="connsiteX10" fmla="*/ 7874 w 18160"/>
                <a:gd name="connsiteY10" fmla="*/ 9906 h 10667"/>
                <a:gd name="connsiteX11" fmla="*/ 10414 w 18160"/>
                <a:gd name="connsiteY11" fmla="*/ 9525 h 10667"/>
                <a:gd name="connsiteX12" fmla="*/ 13081 w 18160"/>
                <a:gd name="connsiteY12" fmla="*/ 9271 h 10667"/>
                <a:gd name="connsiteX13" fmla="*/ 15748 w 18160"/>
                <a:gd name="connsiteY13" fmla="*/ 8890 h 10667"/>
                <a:gd name="connsiteX14" fmla="*/ 18161 w 18160"/>
                <a:gd name="connsiteY14" fmla="*/ 8636 h 10667"/>
                <a:gd name="connsiteX15" fmla="*/ 17145 w 18160"/>
                <a:gd name="connsiteY15" fmla="*/ 0 h 10667"/>
                <a:gd name="connsiteX16" fmla="*/ 14732 w 18160"/>
                <a:gd name="connsiteY16" fmla="*/ 381 h 10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160" h="10667">
                  <a:moveTo>
                    <a:pt x="14732" y="381"/>
                  </a:moveTo>
                  <a:lnTo>
                    <a:pt x="12065" y="635"/>
                  </a:lnTo>
                  <a:lnTo>
                    <a:pt x="9398" y="1016"/>
                  </a:lnTo>
                  <a:lnTo>
                    <a:pt x="6731" y="1270"/>
                  </a:lnTo>
                  <a:lnTo>
                    <a:pt x="4191" y="1651"/>
                  </a:lnTo>
                  <a:lnTo>
                    <a:pt x="1524" y="1905"/>
                  </a:lnTo>
                  <a:lnTo>
                    <a:pt x="0" y="2159"/>
                  </a:lnTo>
                  <a:lnTo>
                    <a:pt x="1016" y="10668"/>
                  </a:lnTo>
                  <a:lnTo>
                    <a:pt x="2540" y="10541"/>
                  </a:lnTo>
                  <a:lnTo>
                    <a:pt x="5207" y="10160"/>
                  </a:lnTo>
                  <a:lnTo>
                    <a:pt x="7874" y="9906"/>
                  </a:lnTo>
                  <a:lnTo>
                    <a:pt x="10414" y="9525"/>
                  </a:lnTo>
                  <a:lnTo>
                    <a:pt x="13081" y="9271"/>
                  </a:lnTo>
                  <a:lnTo>
                    <a:pt x="15748" y="8890"/>
                  </a:lnTo>
                  <a:lnTo>
                    <a:pt x="18161" y="8636"/>
                  </a:lnTo>
                  <a:lnTo>
                    <a:pt x="17145" y="0"/>
                  </a:lnTo>
                  <a:lnTo>
                    <a:pt x="14732" y="381"/>
                  </a:lnTo>
                  <a:close/>
                </a:path>
              </a:pathLst>
            </a:custGeom>
            <a:solidFill>
              <a:srgbClr val="3D3D3D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F0A79E4E-F3CA-4708-8896-34A934ACEF34}"/>
                </a:ext>
              </a:extLst>
            </p:cNvPr>
            <p:cNvSpPr/>
            <p:nvPr/>
          </p:nvSpPr>
          <p:spPr>
            <a:xfrm>
              <a:off x="861699" y="9568192"/>
              <a:ext cx="14552" cy="8731"/>
            </a:xfrm>
            <a:custGeom>
              <a:avLst/>
              <a:gdLst>
                <a:gd name="connsiteX0" fmla="*/ 15367 w 18414"/>
                <a:gd name="connsiteY0" fmla="*/ 254 h 11048"/>
                <a:gd name="connsiteX1" fmla="*/ 12700 w 18414"/>
                <a:gd name="connsiteY1" fmla="*/ 635 h 11048"/>
                <a:gd name="connsiteX2" fmla="*/ 10160 w 18414"/>
                <a:gd name="connsiteY2" fmla="*/ 1016 h 11048"/>
                <a:gd name="connsiteX3" fmla="*/ 7493 w 18414"/>
                <a:gd name="connsiteY3" fmla="*/ 1397 h 11048"/>
                <a:gd name="connsiteX4" fmla="*/ 4953 w 18414"/>
                <a:gd name="connsiteY4" fmla="*/ 1778 h 11048"/>
                <a:gd name="connsiteX5" fmla="*/ 2286 w 18414"/>
                <a:gd name="connsiteY5" fmla="*/ 2159 h 11048"/>
                <a:gd name="connsiteX6" fmla="*/ 0 w 18414"/>
                <a:gd name="connsiteY6" fmla="*/ 2413 h 11048"/>
                <a:gd name="connsiteX7" fmla="*/ 1270 w 18414"/>
                <a:gd name="connsiteY7" fmla="*/ 11049 h 11048"/>
                <a:gd name="connsiteX8" fmla="*/ 3556 w 18414"/>
                <a:gd name="connsiteY8" fmla="*/ 10668 h 11048"/>
                <a:gd name="connsiteX9" fmla="*/ 6096 w 18414"/>
                <a:gd name="connsiteY9" fmla="*/ 10287 h 11048"/>
                <a:gd name="connsiteX10" fmla="*/ 8763 w 18414"/>
                <a:gd name="connsiteY10" fmla="*/ 9906 h 11048"/>
                <a:gd name="connsiteX11" fmla="*/ 11430 w 18414"/>
                <a:gd name="connsiteY11" fmla="*/ 9525 h 11048"/>
                <a:gd name="connsiteX12" fmla="*/ 14097 w 18414"/>
                <a:gd name="connsiteY12" fmla="*/ 9144 h 11048"/>
                <a:gd name="connsiteX13" fmla="*/ 16637 w 18414"/>
                <a:gd name="connsiteY13" fmla="*/ 8763 h 11048"/>
                <a:gd name="connsiteX14" fmla="*/ 18415 w 18414"/>
                <a:gd name="connsiteY14" fmla="*/ 8509 h 11048"/>
                <a:gd name="connsiteX15" fmla="*/ 17018 w 18414"/>
                <a:gd name="connsiteY15" fmla="*/ 0 h 11048"/>
                <a:gd name="connsiteX16" fmla="*/ 15367 w 18414"/>
                <a:gd name="connsiteY16" fmla="*/ 254 h 11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414" h="11048">
                  <a:moveTo>
                    <a:pt x="15367" y="254"/>
                  </a:moveTo>
                  <a:lnTo>
                    <a:pt x="12700" y="635"/>
                  </a:lnTo>
                  <a:lnTo>
                    <a:pt x="10160" y="1016"/>
                  </a:lnTo>
                  <a:lnTo>
                    <a:pt x="7493" y="1397"/>
                  </a:lnTo>
                  <a:lnTo>
                    <a:pt x="4953" y="1778"/>
                  </a:lnTo>
                  <a:lnTo>
                    <a:pt x="2286" y="2159"/>
                  </a:lnTo>
                  <a:lnTo>
                    <a:pt x="0" y="2413"/>
                  </a:lnTo>
                  <a:lnTo>
                    <a:pt x="1270" y="11049"/>
                  </a:lnTo>
                  <a:lnTo>
                    <a:pt x="3556" y="10668"/>
                  </a:lnTo>
                  <a:lnTo>
                    <a:pt x="6096" y="10287"/>
                  </a:lnTo>
                  <a:lnTo>
                    <a:pt x="8763" y="9906"/>
                  </a:lnTo>
                  <a:lnTo>
                    <a:pt x="11430" y="9525"/>
                  </a:lnTo>
                  <a:lnTo>
                    <a:pt x="14097" y="9144"/>
                  </a:lnTo>
                  <a:lnTo>
                    <a:pt x="16637" y="8763"/>
                  </a:lnTo>
                  <a:lnTo>
                    <a:pt x="18415" y="8509"/>
                  </a:lnTo>
                  <a:lnTo>
                    <a:pt x="17018" y="0"/>
                  </a:lnTo>
                  <a:lnTo>
                    <a:pt x="15367" y="254"/>
                  </a:lnTo>
                  <a:close/>
                </a:path>
              </a:pathLst>
            </a:custGeom>
            <a:solidFill>
              <a:srgbClr val="3D3D3D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6AF254C2-1224-4E5E-810E-509CAC433DC8}"/>
                </a:ext>
              </a:extLst>
            </p:cNvPr>
            <p:cNvSpPr/>
            <p:nvPr/>
          </p:nvSpPr>
          <p:spPr>
            <a:xfrm>
              <a:off x="767259" y="9580034"/>
              <a:ext cx="14251" cy="8029"/>
            </a:xfrm>
            <a:custGeom>
              <a:avLst/>
              <a:gdLst>
                <a:gd name="connsiteX0" fmla="*/ 16129 w 18034"/>
                <a:gd name="connsiteY0" fmla="*/ 0 h 10160"/>
                <a:gd name="connsiteX1" fmla="*/ 13462 w 18034"/>
                <a:gd name="connsiteY1" fmla="*/ 254 h 10160"/>
                <a:gd name="connsiteX2" fmla="*/ 10795 w 18034"/>
                <a:gd name="connsiteY2" fmla="*/ 508 h 10160"/>
                <a:gd name="connsiteX3" fmla="*/ 8001 w 18034"/>
                <a:gd name="connsiteY3" fmla="*/ 889 h 10160"/>
                <a:gd name="connsiteX4" fmla="*/ 5461 w 18034"/>
                <a:gd name="connsiteY4" fmla="*/ 1143 h 10160"/>
                <a:gd name="connsiteX5" fmla="*/ 2667 w 18034"/>
                <a:gd name="connsiteY5" fmla="*/ 1397 h 10160"/>
                <a:gd name="connsiteX6" fmla="*/ 0 w 18034"/>
                <a:gd name="connsiteY6" fmla="*/ 1651 h 10160"/>
                <a:gd name="connsiteX7" fmla="*/ 0 w 18034"/>
                <a:gd name="connsiteY7" fmla="*/ 1651 h 10160"/>
                <a:gd name="connsiteX8" fmla="*/ 762 w 18034"/>
                <a:gd name="connsiteY8" fmla="*/ 10160 h 10160"/>
                <a:gd name="connsiteX9" fmla="*/ 889 w 18034"/>
                <a:gd name="connsiteY9" fmla="*/ 10160 h 10160"/>
                <a:gd name="connsiteX10" fmla="*/ 889 w 18034"/>
                <a:gd name="connsiteY10" fmla="*/ 10160 h 10160"/>
                <a:gd name="connsiteX11" fmla="*/ 3556 w 18034"/>
                <a:gd name="connsiteY11" fmla="*/ 9906 h 10160"/>
                <a:gd name="connsiteX12" fmla="*/ 6223 w 18034"/>
                <a:gd name="connsiteY12" fmla="*/ 9652 h 10160"/>
                <a:gd name="connsiteX13" fmla="*/ 8890 w 18034"/>
                <a:gd name="connsiteY13" fmla="*/ 9398 h 10160"/>
                <a:gd name="connsiteX14" fmla="*/ 11557 w 18034"/>
                <a:gd name="connsiteY14" fmla="*/ 9144 h 10160"/>
                <a:gd name="connsiteX15" fmla="*/ 14224 w 18034"/>
                <a:gd name="connsiteY15" fmla="*/ 8890 h 10160"/>
                <a:gd name="connsiteX16" fmla="*/ 16891 w 18034"/>
                <a:gd name="connsiteY16" fmla="*/ 8636 h 10160"/>
                <a:gd name="connsiteX17" fmla="*/ 18034 w 18034"/>
                <a:gd name="connsiteY17" fmla="*/ 8509 h 10160"/>
                <a:gd name="connsiteX18" fmla="*/ 17145 w 18034"/>
                <a:gd name="connsiteY18" fmla="*/ 0 h 10160"/>
                <a:gd name="connsiteX19" fmla="*/ 16129 w 18034"/>
                <a:gd name="connsiteY19" fmla="*/ 0 h 10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8034" h="10160">
                  <a:moveTo>
                    <a:pt x="16129" y="0"/>
                  </a:moveTo>
                  <a:lnTo>
                    <a:pt x="13462" y="254"/>
                  </a:lnTo>
                  <a:lnTo>
                    <a:pt x="10795" y="508"/>
                  </a:lnTo>
                  <a:lnTo>
                    <a:pt x="8001" y="889"/>
                  </a:lnTo>
                  <a:lnTo>
                    <a:pt x="5461" y="1143"/>
                  </a:lnTo>
                  <a:lnTo>
                    <a:pt x="2667" y="1397"/>
                  </a:lnTo>
                  <a:lnTo>
                    <a:pt x="0" y="1651"/>
                  </a:lnTo>
                  <a:lnTo>
                    <a:pt x="0" y="1651"/>
                  </a:lnTo>
                  <a:lnTo>
                    <a:pt x="762" y="10160"/>
                  </a:lnTo>
                  <a:lnTo>
                    <a:pt x="889" y="10160"/>
                  </a:lnTo>
                  <a:lnTo>
                    <a:pt x="889" y="10160"/>
                  </a:lnTo>
                  <a:lnTo>
                    <a:pt x="3556" y="9906"/>
                  </a:lnTo>
                  <a:lnTo>
                    <a:pt x="6223" y="9652"/>
                  </a:lnTo>
                  <a:lnTo>
                    <a:pt x="8890" y="9398"/>
                  </a:lnTo>
                  <a:lnTo>
                    <a:pt x="11557" y="9144"/>
                  </a:lnTo>
                  <a:lnTo>
                    <a:pt x="14224" y="8890"/>
                  </a:lnTo>
                  <a:lnTo>
                    <a:pt x="16891" y="8636"/>
                  </a:lnTo>
                  <a:lnTo>
                    <a:pt x="18034" y="8509"/>
                  </a:lnTo>
                  <a:lnTo>
                    <a:pt x="17145" y="0"/>
                  </a:lnTo>
                  <a:lnTo>
                    <a:pt x="16129" y="0"/>
                  </a:lnTo>
                  <a:close/>
                </a:path>
              </a:pathLst>
            </a:custGeom>
            <a:solidFill>
              <a:srgbClr val="3D3D3D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FEC7B0B9-86F4-4F36-8C11-CC711F970D7D}"/>
                </a:ext>
              </a:extLst>
            </p:cNvPr>
            <p:cNvSpPr/>
            <p:nvPr/>
          </p:nvSpPr>
          <p:spPr>
            <a:xfrm>
              <a:off x="199718" y="9539990"/>
              <a:ext cx="15054" cy="10438"/>
            </a:xfrm>
            <a:custGeom>
              <a:avLst/>
              <a:gdLst>
                <a:gd name="connsiteX0" fmla="*/ 15621 w 19050"/>
                <a:gd name="connsiteY0" fmla="*/ 3937 h 13208"/>
                <a:gd name="connsiteX1" fmla="*/ 13335 w 19050"/>
                <a:gd name="connsiteY1" fmla="*/ 3302 h 13208"/>
                <a:gd name="connsiteX2" fmla="*/ 11049 w 19050"/>
                <a:gd name="connsiteY2" fmla="*/ 2540 h 13208"/>
                <a:gd name="connsiteX3" fmla="*/ 8763 w 19050"/>
                <a:gd name="connsiteY3" fmla="*/ 1905 h 13208"/>
                <a:gd name="connsiteX4" fmla="*/ 6477 w 19050"/>
                <a:gd name="connsiteY4" fmla="*/ 1143 h 13208"/>
                <a:gd name="connsiteX5" fmla="*/ 4191 w 19050"/>
                <a:gd name="connsiteY5" fmla="*/ 508 h 13208"/>
                <a:gd name="connsiteX6" fmla="*/ 2540 w 19050"/>
                <a:gd name="connsiteY6" fmla="*/ 0 h 13208"/>
                <a:gd name="connsiteX7" fmla="*/ 0 w 19050"/>
                <a:gd name="connsiteY7" fmla="*/ 8255 h 13208"/>
                <a:gd name="connsiteX8" fmla="*/ 1651 w 19050"/>
                <a:gd name="connsiteY8" fmla="*/ 8763 h 13208"/>
                <a:gd name="connsiteX9" fmla="*/ 3937 w 19050"/>
                <a:gd name="connsiteY9" fmla="*/ 9398 h 13208"/>
                <a:gd name="connsiteX10" fmla="*/ 6223 w 19050"/>
                <a:gd name="connsiteY10" fmla="*/ 10160 h 13208"/>
                <a:gd name="connsiteX11" fmla="*/ 8509 w 19050"/>
                <a:gd name="connsiteY11" fmla="*/ 10795 h 13208"/>
                <a:gd name="connsiteX12" fmla="*/ 10922 w 19050"/>
                <a:gd name="connsiteY12" fmla="*/ 11557 h 13208"/>
                <a:gd name="connsiteX13" fmla="*/ 13208 w 19050"/>
                <a:gd name="connsiteY13" fmla="*/ 12192 h 13208"/>
                <a:gd name="connsiteX14" fmla="*/ 15494 w 19050"/>
                <a:gd name="connsiteY14" fmla="*/ 12954 h 13208"/>
                <a:gd name="connsiteX15" fmla="*/ 16510 w 19050"/>
                <a:gd name="connsiteY15" fmla="*/ 13208 h 13208"/>
                <a:gd name="connsiteX16" fmla="*/ 19050 w 19050"/>
                <a:gd name="connsiteY16" fmla="*/ 4953 h 13208"/>
                <a:gd name="connsiteX17" fmla="*/ 17907 w 19050"/>
                <a:gd name="connsiteY17" fmla="*/ 4699 h 13208"/>
                <a:gd name="connsiteX18" fmla="*/ 15621 w 19050"/>
                <a:gd name="connsiteY18" fmla="*/ 3937 h 13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9050" h="13208">
                  <a:moveTo>
                    <a:pt x="15621" y="3937"/>
                  </a:moveTo>
                  <a:lnTo>
                    <a:pt x="13335" y="3302"/>
                  </a:lnTo>
                  <a:lnTo>
                    <a:pt x="11049" y="2540"/>
                  </a:lnTo>
                  <a:lnTo>
                    <a:pt x="8763" y="1905"/>
                  </a:lnTo>
                  <a:lnTo>
                    <a:pt x="6477" y="1143"/>
                  </a:lnTo>
                  <a:lnTo>
                    <a:pt x="4191" y="508"/>
                  </a:lnTo>
                  <a:lnTo>
                    <a:pt x="2540" y="0"/>
                  </a:lnTo>
                  <a:lnTo>
                    <a:pt x="0" y="8255"/>
                  </a:lnTo>
                  <a:lnTo>
                    <a:pt x="1651" y="8763"/>
                  </a:lnTo>
                  <a:lnTo>
                    <a:pt x="3937" y="9398"/>
                  </a:lnTo>
                  <a:lnTo>
                    <a:pt x="6223" y="10160"/>
                  </a:lnTo>
                  <a:lnTo>
                    <a:pt x="8509" y="10795"/>
                  </a:lnTo>
                  <a:lnTo>
                    <a:pt x="10922" y="11557"/>
                  </a:lnTo>
                  <a:lnTo>
                    <a:pt x="13208" y="12192"/>
                  </a:lnTo>
                  <a:lnTo>
                    <a:pt x="15494" y="12954"/>
                  </a:lnTo>
                  <a:lnTo>
                    <a:pt x="16510" y="13208"/>
                  </a:lnTo>
                  <a:lnTo>
                    <a:pt x="19050" y="4953"/>
                  </a:lnTo>
                  <a:lnTo>
                    <a:pt x="17907" y="4699"/>
                  </a:lnTo>
                  <a:lnTo>
                    <a:pt x="15621" y="3937"/>
                  </a:lnTo>
                  <a:close/>
                </a:path>
              </a:pathLst>
            </a:custGeom>
            <a:solidFill>
              <a:srgbClr val="3D3D3D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C5D98552-E070-43EB-8BC1-AF6E2A83471D}"/>
                </a:ext>
              </a:extLst>
            </p:cNvPr>
            <p:cNvSpPr/>
            <p:nvPr/>
          </p:nvSpPr>
          <p:spPr>
            <a:xfrm>
              <a:off x="109794" y="9507976"/>
              <a:ext cx="15155" cy="11340"/>
            </a:xfrm>
            <a:custGeom>
              <a:avLst/>
              <a:gdLst>
                <a:gd name="connsiteX0" fmla="*/ 16891 w 19177"/>
                <a:gd name="connsiteY0" fmla="*/ 5461 h 14350"/>
                <a:gd name="connsiteX1" fmla="*/ 14859 w 19177"/>
                <a:gd name="connsiteY1" fmla="*/ 4699 h 14350"/>
                <a:gd name="connsiteX2" fmla="*/ 12700 w 19177"/>
                <a:gd name="connsiteY2" fmla="*/ 3810 h 14350"/>
                <a:gd name="connsiteX3" fmla="*/ 10668 w 19177"/>
                <a:gd name="connsiteY3" fmla="*/ 3048 h 14350"/>
                <a:gd name="connsiteX4" fmla="*/ 8509 w 19177"/>
                <a:gd name="connsiteY4" fmla="*/ 2159 h 14350"/>
                <a:gd name="connsiteX5" fmla="*/ 6477 w 19177"/>
                <a:gd name="connsiteY5" fmla="*/ 1270 h 14350"/>
                <a:gd name="connsiteX6" fmla="*/ 4318 w 19177"/>
                <a:gd name="connsiteY6" fmla="*/ 508 h 14350"/>
                <a:gd name="connsiteX7" fmla="*/ 3175 w 19177"/>
                <a:gd name="connsiteY7" fmla="*/ 0 h 14350"/>
                <a:gd name="connsiteX8" fmla="*/ 0 w 19177"/>
                <a:gd name="connsiteY8" fmla="*/ 8001 h 14350"/>
                <a:gd name="connsiteX9" fmla="*/ 1143 w 19177"/>
                <a:gd name="connsiteY9" fmla="*/ 8509 h 14350"/>
                <a:gd name="connsiteX10" fmla="*/ 3175 w 19177"/>
                <a:gd name="connsiteY10" fmla="*/ 9271 h 14350"/>
                <a:gd name="connsiteX11" fmla="*/ 5334 w 19177"/>
                <a:gd name="connsiteY11" fmla="*/ 10160 h 14350"/>
                <a:gd name="connsiteX12" fmla="*/ 7493 w 19177"/>
                <a:gd name="connsiteY12" fmla="*/ 11049 h 14350"/>
                <a:gd name="connsiteX13" fmla="*/ 9525 w 19177"/>
                <a:gd name="connsiteY13" fmla="*/ 11811 h 14350"/>
                <a:gd name="connsiteX14" fmla="*/ 11684 w 19177"/>
                <a:gd name="connsiteY14" fmla="*/ 12700 h 14350"/>
                <a:gd name="connsiteX15" fmla="*/ 13843 w 19177"/>
                <a:gd name="connsiteY15" fmla="*/ 13462 h 14350"/>
                <a:gd name="connsiteX16" fmla="*/ 15875 w 19177"/>
                <a:gd name="connsiteY16" fmla="*/ 14351 h 14350"/>
                <a:gd name="connsiteX17" fmla="*/ 16002 w 19177"/>
                <a:gd name="connsiteY17" fmla="*/ 14351 h 14350"/>
                <a:gd name="connsiteX18" fmla="*/ 19177 w 19177"/>
                <a:gd name="connsiteY18" fmla="*/ 6350 h 14350"/>
                <a:gd name="connsiteX19" fmla="*/ 19050 w 19177"/>
                <a:gd name="connsiteY19" fmla="*/ 6350 h 14350"/>
                <a:gd name="connsiteX20" fmla="*/ 16891 w 19177"/>
                <a:gd name="connsiteY20" fmla="*/ 5461 h 1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9177" h="14350">
                  <a:moveTo>
                    <a:pt x="16891" y="5461"/>
                  </a:moveTo>
                  <a:lnTo>
                    <a:pt x="14859" y="4699"/>
                  </a:lnTo>
                  <a:lnTo>
                    <a:pt x="12700" y="3810"/>
                  </a:lnTo>
                  <a:lnTo>
                    <a:pt x="10668" y="3048"/>
                  </a:lnTo>
                  <a:lnTo>
                    <a:pt x="8509" y="2159"/>
                  </a:lnTo>
                  <a:lnTo>
                    <a:pt x="6477" y="1270"/>
                  </a:lnTo>
                  <a:lnTo>
                    <a:pt x="4318" y="508"/>
                  </a:lnTo>
                  <a:lnTo>
                    <a:pt x="3175" y="0"/>
                  </a:lnTo>
                  <a:lnTo>
                    <a:pt x="0" y="8001"/>
                  </a:lnTo>
                  <a:lnTo>
                    <a:pt x="1143" y="8509"/>
                  </a:lnTo>
                  <a:lnTo>
                    <a:pt x="3175" y="9271"/>
                  </a:lnTo>
                  <a:lnTo>
                    <a:pt x="5334" y="10160"/>
                  </a:lnTo>
                  <a:lnTo>
                    <a:pt x="7493" y="11049"/>
                  </a:lnTo>
                  <a:lnTo>
                    <a:pt x="9525" y="11811"/>
                  </a:lnTo>
                  <a:lnTo>
                    <a:pt x="11684" y="12700"/>
                  </a:lnTo>
                  <a:lnTo>
                    <a:pt x="13843" y="13462"/>
                  </a:lnTo>
                  <a:lnTo>
                    <a:pt x="15875" y="14351"/>
                  </a:lnTo>
                  <a:lnTo>
                    <a:pt x="16002" y="14351"/>
                  </a:lnTo>
                  <a:lnTo>
                    <a:pt x="19177" y="6350"/>
                  </a:lnTo>
                  <a:lnTo>
                    <a:pt x="19050" y="6350"/>
                  </a:lnTo>
                  <a:lnTo>
                    <a:pt x="16891" y="5461"/>
                  </a:lnTo>
                  <a:close/>
                </a:path>
              </a:pathLst>
            </a:custGeom>
            <a:solidFill>
              <a:srgbClr val="3D3D3D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2357CE04-06CA-49C5-B807-57DD90ECAFFC}"/>
                </a:ext>
              </a:extLst>
            </p:cNvPr>
            <p:cNvSpPr/>
            <p:nvPr/>
          </p:nvSpPr>
          <p:spPr>
            <a:xfrm>
              <a:off x="908769" y="9560564"/>
              <a:ext cx="14552" cy="8931"/>
            </a:xfrm>
            <a:custGeom>
              <a:avLst/>
              <a:gdLst>
                <a:gd name="connsiteX0" fmla="*/ 15494 w 18414"/>
                <a:gd name="connsiteY0" fmla="*/ 254 h 11302"/>
                <a:gd name="connsiteX1" fmla="*/ 12827 w 18414"/>
                <a:gd name="connsiteY1" fmla="*/ 635 h 11302"/>
                <a:gd name="connsiteX2" fmla="*/ 10287 w 18414"/>
                <a:gd name="connsiteY2" fmla="*/ 1143 h 11302"/>
                <a:gd name="connsiteX3" fmla="*/ 7747 w 18414"/>
                <a:gd name="connsiteY3" fmla="*/ 1524 h 11302"/>
                <a:gd name="connsiteX4" fmla="*/ 5080 w 18414"/>
                <a:gd name="connsiteY4" fmla="*/ 2032 h 11302"/>
                <a:gd name="connsiteX5" fmla="*/ 2540 w 18414"/>
                <a:gd name="connsiteY5" fmla="*/ 2413 h 11302"/>
                <a:gd name="connsiteX6" fmla="*/ 0 w 18414"/>
                <a:gd name="connsiteY6" fmla="*/ 2921 h 11302"/>
                <a:gd name="connsiteX7" fmla="*/ 1397 w 18414"/>
                <a:gd name="connsiteY7" fmla="*/ 11303 h 11302"/>
                <a:gd name="connsiteX8" fmla="*/ 3937 w 18414"/>
                <a:gd name="connsiteY8" fmla="*/ 10922 h 11302"/>
                <a:gd name="connsiteX9" fmla="*/ 6604 w 18414"/>
                <a:gd name="connsiteY9" fmla="*/ 10541 h 11302"/>
                <a:gd name="connsiteX10" fmla="*/ 9144 w 18414"/>
                <a:gd name="connsiteY10" fmla="*/ 10033 h 11302"/>
                <a:gd name="connsiteX11" fmla="*/ 11684 w 18414"/>
                <a:gd name="connsiteY11" fmla="*/ 9525 h 11302"/>
                <a:gd name="connsiteX12" fmla="*/ 14351 w 18414"/>
                <a:gd name="connsiteY12" fmla="*/ 9144 h 11302"/>
                <a:gd name="connsiteX13" fmla="*/ 16891 w 18414"/>
                <a:gd name="connsiteY13" fmla="*/ 8636 h 11302"/>
                <a:gd name="connsiteX14" fmla="*/ 18415 w 18414"/>
                <a:gd name="connsiteY14" fmla="*/ 8382 h 11302"/>
                <a:gd name="connsiteX15" fmla="*/ 16891 w 18414"/>
                <a:gd name="connsiteY15" fmla="*/ 0 h 11302"/>
                <a:gd name="connsiteX16" fmla="*/ 15494 w 18414"/>
                <a:gd name="connsiteY16" fmla="*/ 254 h 11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414" h="11302">
                  <a:moveTo>
                    <a:pt x="15494" y="254"/>
                  </a:moveTo>
                  <a:lnTo>
                    <a:pt x="12827" y="635"/>
                  </a:lnTo>
                  <a:lnTo>
                    <a:pt x="10287" y="1143"/>
                  </a:lnTo>
                  <a:lnTo>
                    <a:pt x="7747" y="1524"/>
                  </a:lnTo>
                  <a:lnTo>
                    <a:pt x="5080" y="2032"/>
                  </a:lnTo>
                  <a:lnTo>
                    <a:pt x="2540" y="2413"/>
                  </a:lnTo>
                  <a:lnTo>
                    <a:pt x="0" y="2921"/>
                  </a:lnTo>
                  <a:lnTo>
                    <a:pt x="1397" y="11303"/>
                  </a:lnTo>
                  <a:lnTo>
                    <a:pt x="3937" y="10922"/>
                  </a:lnTo>
                  <a:lnTo>
                    <a:pt x="6604" y="10541"/>
                  </a:lnTo>
                  <a:lnTo>
                    <a:pt x="9144" y="10033"/>
                  </a:lnTo>
                  <a:lnTo>
                    <a:pt x="11684" y="9525"/>
                  </a:lnTo>
                  <a:lnTo>
                    <a:pt x="14351" y="9144"/>
                  </a:lnTo>
                  <a:lnTo>
                    <a:pt x="16891" y="8636"/>
                  </a:lnTo>
                  <a:lnTo>
                    <a:pt x="18415" y="8382"/>
                  </a:lnTo>
                  <a:lnTo>
                    <a:pt x="16891" y="0"/>
                  </a:lnTo>
                  <a:lnTo>
                    <a:pt x="15494" y="254"/>
                  </a:lnTo>
                  <a:close/>
                </a:path>
              </a:pathLst>
            </a:custGeom>
            <a:solidFill>
              <a:srgbClr val="3D3D3D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44491865-9939-4338-85A7-370F1450F66B}"/>
                </a:ext>
              </a:extLst>
            </p:cNvPr>
            <p:cNvSpPr/>
            <p:nvPr/>
          </p:nvSpPr>
          <p:spPr>
            <a:xfrm>
              <a:off x="154355" y="9524936"/>
              <a:ext cx="15154" cy="10939"/>
            </a:xfrm>
            <a:custGeom>
              <a:avLst/>
              <a:gdLst>
                <a:gd name="connsiteX0" fmla="*/ 16637 w 19176"/>
                <a:gd name="connsiteY0" fmla="*/ 4826 h 13843"/>
                <a:gd name="connsiteX1" fmla="*/ 14478 w 19176"/>
                <a:gd name="connsiteY1" fmla="*/ 4064 h 13843"/>
                <a:gd name="connsiteX2" fmla="*/ 12319 w 19176"/>
                <a:gd name="connsiteY2" fmla="*/ 3302 h 13843"/>
                <a:gd name="connsiteX3" fmla="*/ 10033 w 19176"/>
                <a:gd name="connsiteY3" fmla="*/ 2540 h 13843"/>
                <a:gd name="connsiteX4" fmla="*/ 7874 w 19176"/>
                <a:gd name="connsiteY4" fmla="*/ 1778 h 13843"/>
                <a:gd name="connsiteX5" fmla="*/ 5715 w 19176"/>
                <a:gd name="connsiteY5" fmla="*/ 889 h 13843"/>
                <a:gd name="connsiteX6" fmla="*/ 3556 w 19176"/>
                <a:gd name="connsiteY6" fmla="*/ 127 h 13843"/>
                <a:gd name="connsiteX7" fmla="*/ 2921 w 19176"/>
                <a:gd name="connsiteY7" fmla="*/ 0 h 13843"/>
                <a:gd name="connsiteX8" fmla="*/ 0 w 19176"/>
                <a:gd name="connsiteY8" fmla="*/ 8128 h 13843"/>
                <a:gd name="connsiteX9" fmla="*/ 635 w 19176"/>
                <a:gd name="connsiteY9" fmla="*/ 8255 h 13843"/>
                <a:gd name="connsiteX10" fmla="*/ 2794 w 19176"/>
                <a:gd name="connsiteY10" fmla="*/ 9017 h 13843"/>
                <a:gd name="connsiteX11" fmla="*/ 4953 w 19176"/>
                <a:gd name="connsiteY11" fmla="*/ 9779 h 13843"/>
                <a:gd name="connsiteX12" fmla="*/ 7239 w 19176"/>
                <a:gd name="connsiteY12" fmla="*/ 10668 h 13843"/>
                <a:gd name="connsiteX13" fmla="*/ 9398 w 19176"/>
                <a:gd name="connsiteY13" fmla="*/ 11430 h 13843"/>
                <a:gd name="connsiteX14" fmla="*/ 11684 w 19176"/>
                <a:gd name="connsiteY14" fmla="*/ 12192 h 13843"/>
                <a:gd name="connsiteX15" fmla="*/ 13843 w 19176"/>
                <a:gd name="connsiteY15" fmla="*/ 12954 h 13843"/>
                <a:gd name="connsiteX16" fmla="*/ 16002 w 19176"/>
                <a:gd name="connsiteY16" fmla="*/ 13716 h 13843"/>
                <a:gd name="connsiteX17" fmla="*/ 16383 w 19176"/>
                <a:gd name="connsiteY17" fmla="*/ 13843 h 13843"/>
                <a:gd name="connsiteX18" fmla="*/ 19177 w 19176"/>
                <a:gd name="connsiteY18" fmla="*/ 5715 h 13843"/>
                <a:gd name="connsiteX19" fmla="*/ 18923 w 19176"/>
                <a:gd name="connsiteY19" fmla="*/ 5588 h 13843"/>
                <a:gd name="connsiteX20" fmla="*/ 16637 w 19176"/>
                <a:gd name="connsiteY20" fmla="*/ 4826 h 13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9176" h="13843">
                  <a:moveTo>
                    <a:pt x="16637" y="4826"/>
                  </a:moveTo>
                  <a:lnTo>
                    <a:pt x="14478" y="4064"/>
                  </a:lnTo>
                  <a:lnTo>
                    <a:pt x="12319" y="3302"/>
                  </a:lnTo>
                  <a:lnTo>
                    <a:pt x="10033" y="2540"/>
                  </a:lnTo>
                  <a:lnTo>
                    <a:pt x="7874" y="1778"/>
                  </a:lnTo>
                  <a:lnTo>
                    <a:pt x="5715" y="889"/>
                  </a:lnTo>
                  <a:lnTo>
                    <a:pt x="3556" y="127"/>
                  </a:lnTo>
                  <a:lnTo>
                    <a:pt x="2921" y="0"/>
                  </a:lnTo>
                  <a:lnTo>
                    <a:pt x="0" y="8128"/>
                  </a:lnTo>
                  <a:lnTo>
                    <a:pt x="635" y="8255"/>
                  </a:lnTo>
                  <a:lnTo>
                    <a:pt x="2794" y="9017"/>
                  </a:lnTo>
                  <a:lnTo>
                    <a:pt x="4953" y="9779"/>
                  </a:lnTo>
                  <a:lnTo>
                    <a:pt x="7239" y="10668"/>
                  </a:lnTo>
                  <a:lnTo>
                    <a:pt x="9398" y="11430"/>
                  </a:lnTo>
                  <a:lnTo>
                    <a:pt x="11684" y="12192"/>
                  </a:lnTo>
                  <a:lnTo>
                    <a:pt x="13843" y="12954"/>
                  </a:lnTo>
                  <a:lnTo>
                    <a:pt x="16002" y="13716"/>
                  </a:lnTo>
                  <a:lnTo>
                    <a:pt x="16383" y="13843"/>
                  </a:lnTo>
                  <a:lnTo>
                    <a:pt x="19177" y="5715"/>
                  </a:lnTo>
                  <a:lnTo>
                    <a:pt x="18923" y="5588"/>
                  </a:lnTo>
                  <a:lnTo>
                    <a:pt x="16637" y="4826"/>
                  </a:lnTo>
                  <a:close/>
                </a:path>
              </a:pathLst>
            </a:custGeom>
            <a:solidFill>
              <a:srgbClr val="3D3D3D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80901F76-1DAF-4FE1-8787-CBF6FE7B5F46}"/>
                </a:ext>
              </a:extLst>
            </p:cNvPr>
            <p:cNvSpPr/>
            <p:nvPr/>
          </p:nvSpPr>
          <p:spPr>
            <a:xfrm>
              <a:off x="65736" y="9489610"/>
              <a:ext cx="15155" cy="11641"/>
            </a:xfrm>
            <a:custGeom>
              <a:avLst/>
              <a:gdLst>
                <a:gd name="connsiteX0" fmla="*/ 16891 w 19177"/>
                <a:gd name="connsiteY0" fmla="*/ 5842 h 14731"/>
                <a:gd name="connsiteX1" fmla="*/ 14859 w 19177"/>
                <a:gd name="connsiteY1" fmla="*/ 4953 h 14731"/>
                <a:gd name="connsiteX2" fmla="*/ 12954 w 19177"/>
                <a:gd name="connsiteY2" fmla="*/ 4064 h 14731"/>
                <a:gd name="connsiteX3" fmla="*/ 10922 w 19177"/>
                <a:gd name="connsiteY3" fmla="*/ 3175 h 14731"/>
                <a:gd name="connsiteX4" fmla="*/ 8890 w 19177"/>
                <a:gd name="connsiteY4" fmla="*/ 2413 h 14731"/>
                <a:gd name="connsiteX5" fmla="*/ 6858 w 19177"/>
                <a:gd name="connsiteY5" fmla="*/ 1524 h 14731"/>
                <a:gd name="connsiteX6" fmla="*/ 4826 w 19177"/>
                <a:gd name="connsiteY6" fmla="*/ 635 h 14731"/>
                <a:gd name="connsiteX7" fmla="*/ 3429 w 19177"/>
                <a:gd name="connsiteY7" fmla="*/ 0 h 14731"/>
                <a:gd name="connsiteX8" fmla="*/ 0 w 19177"/>
                <a:gd name="connsiteY8" fmla="*/ 7874 h 14731"/>
                <a:gd name="connsiteX9" fmla="*/ 1524 w 19177"/>
                <a:gd name="connsiteY9" fmla="*/ 8509 h 14731"/>
                <a:gd name="connsiteX10" fmla="*/ 3429 w 19177"/>
                <a:gd name="connsiteY10" fmla="*/ 9398 h 14731"/>
                <a:gd name="connsiteX11" fmla="*/ 5461 w 19177"/>
                <a:gd name="connsiteY11" fmla="*/ 10287 h 14731"/>
                <a:gd name="connsiteX12" fmla="*/ 7493 w 19177"/>
                <a:gd name="connsiteY12" fmla="*/ 11176 h 14731"/>
                <a:gd name="connsiteX13" fmla="*/ 9525 w 19177"/>
                <a:gd name="connsiteY13" fmla="*/ 12065 h 14731"/>
                <a:gd name="connsiteX14" fmla="*/ 11557 w 19177"/>
                <a:gd name="connsiteY14" fmla="*/ 12827 h 14731"/>
                <a:gd name="connsiteX15" fmla="*/ 13589 w 19177"/>
                <a:gd name="connsiteY15" fmla="*/ 13716 h 14731"/>
                <a:gd name="connsiteX16" fmla="*/ 15621 w 19177"/>
                <a:gd name="connsiteY16" fmla="*/ 14605 h 14731"/>
                <a:gd name="connsiteX17" fmla="*/ 15875 w 19177"/>
                <a:gd name="connsiteY17" fmla="*/ 14732 h 14731"/>
                <a:gd name="connsiteX18" fmla="*/ 19177 w 19177"/>
                <a:gd name="connsiteY18" fmla="*/ 6858 h 14731"/>
                <a:gd name="connsiteX19" fmla="*/ 18923 w 19177"/>
                <a:gd name="connsiteY19" fmla="*/ 6731 h 14731"/>
                <a:gd name="connsiteX20" fmla="*/ 16891 w 19177"/>
                <a:gd name="connsiteY20" fmla="*/ 5842 h 14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9177" h="14731">
                  <a:moveTo>
                    <a:pt x="16891" y="5842"/>
                  </a:moveTo>
                  <a:lnTo>
                    <a:pt x="14859" y="4953"/>
                  </a:lnTo>
                  <a:lnTo>
                    <a:pt x="12954" y="4064"/>
                  </a:lnTo>
                  <a:lnTo>
                    <a:pt x="10922" y="3175"/>
                  </a:lnTo>
                  <a:lnTo>
                    <a:pt x="8890" y="2413"/>
                  </a:lnTo>
                  <a:lnTo>
                    <a:pt x="6858" y="1524"/>
                  </a:lnTo>
                  <a:lnTo>
                    <a:pt x="4826" y="635"/>
                  </a:lnTo>
                  <a:lnTo>
                    <a:pt x="3429" y="0"/>
                  </a:lnTo>
                  <a:lnTo>
                    <a:pt x="0" y="7874"/>
                  </a:lnTo>
                  <a:lnTo>
                    <a:pt x="1524" y="8509"/>
                  </a:lnTo>
                  <a:lnTo>
                    <a:pt x="3429" y="9398"/>
                  </a:lnTo>
                  <a:lnTo>
                    <a:pt x="5461" y="10287"/>
                  </a:lnTo>
                  <a:lnTo>
                    <a:pt x="7493" y="11176"/>
                  </a:lnTo>
                  <a:lnTo>
                    <a:pt x="9525" y="12065"/>
                  </a:lnTo>
                  <a:lnTo>
                    <a:pt x="11557" y="12827"/>
                  </a:lnTo>
                  <a:lnTo>
                    <a:pt x="13589" y="13716"/>
                  </a:lnTo>
                  <a:lnTo>
                    <a:pt x="15621" y="14605"/>
                  </a:lnTo>
                  <a:lnTo>
                    <a:pt x="15875" y="14732"/>
                  </a:lnTo>
                  <a:lnTo>
                    <a:pt x="19177" y="6858"/>
                  </a:lnTo>
                  <a:lnTo>
                    <a:pt x="18923" y="6731"/>
                  </a:lnTo>
                  <a:lnTo>
                    <a:pt x="16891" y="5842"/>
                  </a:lnTo>
                  <a:close/>
                </a:path>
              </a:pathLst>
            </a:custGeom>
            <a:solidFill>
              <a:srgbClr val="3D3D3D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9A0634E2-E040-45FE-AB3E-B90E4163CEA3}"/>
                </a:ext>
              </a:extLst>
            </p:cNvPr>
            <p:cNvSpPr/>
            <p:nvPr/>
          </p:nvSpPr>
          <p:spPr>
            <a:xfrm>
              <a:off x="434161" y="9583748"/>
              <a:ext cx="14150" cy="7929"/>
            </a:xfrm>
            <a:custGeom>
              <a:avLst/>
              <a:gdLst>
                <a:gd name="connsiteX0" fmla="*/ 14732 w 17906"/>
                <a:gd name="connsiteY0" fmla="*/ 1143 h 10033"/>
                <a:gd name="connsiteX1" fmla="*/ 12065 w 17906"/>
                <a:gd name="connsiteY1" fmla="*/ 1016 h 10033"/>
                <a:gd name="connsiteX2" fmla="*/ 9398 w 17906"/>
                <a:gd name="connsiteY2" fmla="*/ 762 h 10033"/>
                <a:gd name="connsiteX3" fmla="*/ 6731 w 17906"/>
                <a:gd name="connsiteY3" fmla="*/ 508 h 10033"/>
                <a:gd name="connsiteX4" fmla="*/ 4064 w 17906"/>
                <a:gd name="connsiteY4" fmla="*/ 254 h 10033"/>
                <a:gd name="connsiteX5" fmla="*/ 1397 w 17906"/>
                <a:gd name="connsiteY5" fmla="*/ 0 h 10033"/>
                <a:gd name="connsiteX6" fmla="*/ 762 w 17906"/>
                <a:gd name="connsiteY6" fmla="*/ 0 h 10033"/>
                <a:gd name="connsiteX7" fmla="*/ 0 w 17906"/>
                <a:gd name="connsiteY7" fmla="*/ 8509 h 10033"/>
                <a:gd name="connsiteX8" fmla="*/ 635 w 17906"/>
                <a:gd name="connsiteY8" fmla="*/ 8636 h 10033"/>
                <a:gd name="connsiteX9" fmla="*/ 3302 w 17906"/>
                <a:gd name="connsiteY9" fmla="*/ 8890 h 10033"/>
                <a:gd name="connsiteX10" fmla="*/ 5969 w 17906"/>
                <a:gd name="connsiteY10" fmla="*/ 9144 h 10033"/>
                <a:gd name="connsiteX11" fmla="*/ 8636 w 17906"/>
                <a:gd name="connsiteY11" fmla="*/ 9271 h 10033"/>
                <a:gd name="connsiteX12" fmla="*/ 11303 w 17906"/>
                <a:gd name="connsiteY12" fmla="*/ 9525 h 10033"/>
                <a:gd name="connsiteX13" fmla="*/ 13970 w 17906"/>
                <a:gd name="connsiteY13" fmla="*/ 9779 h 10033"/>
                <a:gd name="connsiteX14" fmla="*/ 16637 w 17906"/>
                <a:gd name="connsiteY14" fmla="*/ 10033 h 10033"/>
                <a:gd name="connsiteX15" fmla="*/ 17272 w 17906"/>
                <a:gd name="connsiteY15" fmla="*/ 10033 h 10033"/>
                <a:gd name="connsiteX16" fmla="*/ 17907 w 17906"/>
                <a:gd name="connsiteY16" fmla="*/ 1397 h 10033"/>
                <a:gd name="connsiteX17" fmla="*/ 17399 w 17906"/>
                <a:gd name="connsiteY17" fmla="*/ 1397 h 10033"/>
                <a:gd name="connsiteX18" fmla="*/ 14732 w 17906"/>
                <a:gd name="connsiteY18" fmla="*/ 1143 h 10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7906" h="10033">
                  <a:moveTo>
                    <a:pt x="14732" y="1143"/>
                  </a:moveTo>
                  <a:lnTo>
                    <a:pt x="12065" y="1016"/>
                  </a:lnTo>
                  <a:lnTo>
                    <a:pt x="9398" y="762"/>
                  </a:lnTo>
                  <a:lnTo>
                    <a:pt x="6731" y="508"/>
                  </a:lnTo>
                  <a:lnTo>
                    <a:pt x="4064" y="254"/>
                  </a:lnTo>
                  <a:lnTo>
                    <a:pt x="1397" y="0"/>
                  </a:lnTo>
                  <a:lnTo>
                    <a:pt x="762" y="0"/>
                  </a:lnTo>
                  <a:lnTo>
                    <a:pt x="0" y="8509"/>
                  </a:lnTo>
                  <a:lnTo>
                    <a:pt x="635" y="8636"/>
                  </a:lnTo>
                  <a:lnTo>
                    <a:pt x="3302" y="8890"/>
                  </a:lnTo>
                  <a:lnTo>
                    <a:pt x="5969" y="9144"/>
                  </a:lnTo>
                  <a:lnTo>
                    <a:pt x="8636" y="9271"/>
                  </a:lnTo>
                  <a:lnTo>
                    <a:pt x="11303" y="9525"/>
                  </a:lnTo>
                  <a:lnTo>
                    <a:pt x="13970" y="9779"/>
                  </a:lnTo>
                  <a:lnTo>
                    <a:pt x="16637" y="10033"/>
                  </a:lnTo>
                  <a:lnTo>
                    <a:pt x="17272" y="10033"/>
                  </a:lnTo>
                  <a:lnTo>
                    <a:pt x="17907" y="1397"/>
                  </a:lnTo>
                  <a:lnTo>
                    <a:pt x="17399" y="1397"/>
                  </a:lnTo>
                  <a:lnTo>
                    <a:pt x="14732" y="1143"/>
                  </a:lnTo>
                  <a:close/>
                </a:path>
              </a:pathLst>
            </a:custGeom>
            <a:solidFill>
              <a:srgbClr val="3D3D3D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2C3BD70F-113F-482E-9591-4DEA2642111A}"/>
                </a:ext>
              </a:extLst>
            </p:cNvPr>
            <p:cNvSpPr/>
            <p:nvPr/>
          </p:nvSpPr>
          <p:spPr>
            <a:xfrm>
              <a:off x="386690" y="9578730"/>
              <a:ext cx="14251" cy="8330"/>
            </a:xfrm>
            <a:custGeom>
              <a:avLst/>
              <a:gdLst>
                <a:gd name="connsiteX0" fmla="*/ 14097 w 18034"/>
                <a:gd name="connsiteY0" fmla="*/ 1524 h 10541"/>
                <a:gd name="connsiteX1" fmla="*/ 11430 w 18034"/>
                <a:gd name="connsiteY1" fmla="*/ 1270 h 10541"/>
                <a:gd name="connsiteX2" fmla="*/ 8890 w 18034"/>
                <a:gd name="connsiteY2" fmla="*/ 889 h 10541"/>
                <a:gd name="connsiteX3" fmla="*/ 6223 w 18034"/>
                <a:gd name="connsiteY3" fmla="*/ 635 h 10541"/>
                <a:gd name="connsiteX4" fmla="*/ 3556 w 18034"/>
                <a:gd name="connsiteY4" fmla="*/ 254 h 10541"/>
                <a:gd name="connsiteX5" fmla="*/ 1016 w 18034"/>
                <a:gd name="connsiteY5" fmla="*/ 0 h 10541"/>
                <a:gd name="connsiteX6" fmla="*/ 0 w 18034"/>
                <a:gd name="connsiteY6" fmla="*/ 8509 h 10541"/>
                <a:gd name="connsiteX7" fmla="*/ 2540 w 18034"/>
                <a:gd name="connsiteY7" fmla="*/ 8890 h 10541"/>
                <a:gd name="connsiteX8" fmla="*/ 5207 w 18034"/>
                <a:gd name="connsiteY8" fmla="*/ 9144 h 10541"/>
                <a:gd name="connsiteX9" fmla="*/ 7874 w 18034"/>
                <a:gd name="connsiteY9" fmla="*/ 9525 h 10541"/>
                <a:gd name="connsiteX10" fmla="*/ 10414 w 18034"/>
                <a:gd name="connsiteY10" fmla="*/ 9779 h 10541"/>
                <a:gd name="connsiteX11" fmla="*/ 13081 w 18034"/>
                <a:gd name="connsiteY11" fmla="*/ 10033 h 10541"/>
                <a:gd name="connsiteX12" fmla="*/ 15748 w 18034"/>
                <a:gd name="connsiteY12" fmla="*/ 10414 h 10541"/>
                <a:gd name="connsiteX13" fmla="*/ 17145 w 18034"/>
                <a:gd name="connsiteY13" fmla="*/ 10541 h 10541"/>
                <a:gd name="connsiteX14" fmla="*/ 18034 w 18034"/>
                <a:gd name="connsiteY14" fmla="*/ 2032 h 10541"/>
                <a:gd name="connsiteX15" fmla="*/ 16637 w 18034"/>
                <a:gd name="connsiteY15" fmla="*/ 1778 h 10541"/>
                <a:gd name="connsiteX16" fmla="*/ 14097 w 18034"/>
                <a:gd name="connsiteY16" fmla="*/ 1524 h 10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034" h="10541">
                  <a:moveTo>
                    <a:pt x="14097" y="1524"/>
                  </a:moveTo>
                  <a:lnTo>
                    <a:pt x="11430" y="1270"/>
                  </a:lnTo>
                  <a:lnTo>
                    <a:pt x="8890" y="889"/>
                  </a:lnTo>
                  <a:lnTo>
                    <a:pt x="6223" y="635"/>
                  </a:lnTo>
                  <a:lnTo>
                    <a:pt x="3556" y="254"/>
                  </a:lnTo>
                  <a:lnTo>
                    <a:pt x="1016" y="0"/>
                  </a:lnTo>
                  <a:lnTo>
                    <a:pt x="0" y="8509"/>
                  </a:lnTo>
                  <a:lnTo>
                    <a:pt x="2540" y="8890"/>
                  </a:lnTo>
                  <a:lnTo>
                    <a:pt x="5207" y="9144"/>
                  </a:lnTo>
                  <a:lnTo>
                    <a:pt x="7874" y="9525"/>
                  </a:lnTo>
                  <a:lnTo>
                    <a:pt x="10414" y="9779"/>
                  </a:lnTo>
                  <a:lnTo>
                    <a:pt x="13081" y="10033"/>
                  </a:lnTo>
                  <a:lnTo>
                    <a:pt x="15748" y="10414"/>
                  </a:lnTo>
                  <a:lnTo>
                    <a:pt x="17145" y="10541"/>
                  </a:lnTo>
                  <a:lnTo>
                    <a:pt x="18034" y="2032"/>
                  </a:lnTo>
                  <a:lnTo>
                    <a:pt x="16637" y="1778"/>
                  </a:lnTo>
                  <a:lnTo>
                    <a:pt x="14097" y="1524"/>
                  </a:lnTo>
                  <a:close/>
                </a:path>
              </a:pathLst>
            </a:custGeom>
            <a:solidFill>
              <a:srgbClr val="3D3D3D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3D4ADD04-5DB6-481A-851F-DA92F2A68F88}"/>
                </a:ext>
              </a:extLst>
            </p:cNvPr>
            <p:cNvSpPr/>
            <p:nvPr/>
          </p:nvSpPr>
          <p:spPr>
            <a:xfrm>
              <a:off x="339420" y="9572005"/>
              <a:ext cx="14451" cy="8832"/>
            </a:xfrm>
            <a:custGeom>
              <a:avLst/>
              <a:gdLst>
                <a:gd name="connsiteX0" fmla="*/ 14351 w 18287"/>
                <a:gd name="connsiteY0" fmla="*/ 2032 h 11176"/>
                <a:gd name="connsiteX1" fmla="*/ 11811 w 18287"/>
                <a:gd name="connsiteY1" fmla="*/ 1651 h 11176"/>
                <a:gd name="connsiteX2" fmla="*/ 9271 w 18287"/>
                <a:gd name="connsiteY2" fmla="*/ 1270 h 11176"/>
                <a:gd name="connsiteX3" fmla="*/ 6731 w 18287"/>
                <a:gd name="connsiteY3" fmla="*/ 889 h 11176"/>
                <a:gd name="connsiteX4" fmla="*/ 4191 w 18287"/>
                <a:gd name="connsiteY4" fmla="*/ 508 h 11176"/>
                <a:gd name="connsiteX5" fmla="*/ 1651 w 18287"/>
                <a:gd name="connsiteY5" fmla="*/ 127 h 11176"/>
                <a:gd name="connsiteX6" fmla="*/ 1270 w 18287"/>
                <a:gd name="connsiteY6" fmla="*/ 0 h 11176"/>
                <a:gd name="connsiteX7" fmla="*/ 0 w 18287"/>
                <a:gd name="connsiteY7" fmla="*/ 8509 h 11176"/>
                <a:gd name="connsiteX8" fmla="*/ 254 w 18287"/>
                <a:gd name="connsiteY8" fmla="*/ 8636 h 11176"/>
                <a:gd name="connsiteX9" fmla="*/ 2794 w 18287"/>
                <a:gd name="connsiteY9" fmla="*/ 9017 h 11176"/>
                <a:gd name="connsiteX10" fmla="*/ 5334 w 18287"/>
                <a:gd name="connsiteY10" fmla="*/ 9398 h 11176"/>
                <a:gd name="connsiteX11" fmla="*/ 8001 w 18287"/>
                <a:gd name="connsiteY11" fmla="*/ 9779 h 11176"/>
                <a:gd name="connsiteX12" fmla="*/ 10541 w 18287"/>
                <a:gd name="connsiteY12" fmla="*/ 10160 h 11176"/>
                <a:gd name="connsiteX13" fmla="*/ 13081 w 18287"/>
                <a:gd name="connsiteY13" fmla="*/ 10541 h 11176"/>
                <a:gd name="connsiteX14" fmla="*/ 15621 w 18287"/>
                <a:gd name="connsiteY14" fmla="*/ 10922 h 11176"/>
                <a:gd name="connsiteX15" fmla="*/ 17018 w 18287"/>
                <a:gd name="connsiteY15" fmla="*/ 11176 h 11176"/>
                <a:gd name="connsiteX16" fmla="*/ 18288 w 18287"/>
                <a:gd name="connsiteY16" fmla="*/ 2667 h 11176"/>
                <a:gd name="connsiteX17" fmla="*/ 16891 w 18287"/>
                <a:gd name="connsiteY17" fmla="*/ 2413 h 11176"/>
                <a:gd name="connsiteX18" fmla="*/ 14351 w 18287"/>
                <a:gd name="connsiteY18" fmla="*/ 2032 h 11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8287" h="11176">
                  <a:moveTo>
                    <a:pt x="14351" y="2032"/>
                  </a:moveTo>
                  <a:lnTo>
                    <a:pt x="11811" y="1651"/>
                  </a:lnTo>
                  <a:lnTo>
                    <a:pt x="9271" y="1270"/>
                  </a:lnTo>
                  <a:lnTo>
                    <a:pt x="6731" y="889"/>
                  </a:lnTo>
                  <a:lnTo>
                    <a:pt x="4191" y="508"/>
                  </a:lnTo>
                  <a:lnTo>
                    <a:pt x="1651" y="127"/>
                  </a:lnTo>
                  <a:lnTo>
                    <a:pt x="1270" y="0"/>
                  </a:lnTo>
                  <a:lnTo>
                    <a:pt x="0" y="8509"/>
                  </a:lnTo>
                  <a:lnTo>
                    <a:pt x="254" y="8636"/>
                  </a:lnTo>
                  <a:lnTo>
                    <a:pt x="2794" y="9017"/>
                  </a:lnTo>
                  <a:lnTo>
                    <a:pt x="5334" y="9398"/>
                  </a:lnTo>
                  <a:lnTo>
                    <a:pt x="8001" y="9779"/>
                  </a:lnTo>
                  <a:lnTo>
                    <a:pt x="10541" y="10160"/>
                  </a:lnTo>
                  <a:lnTo>
                    <a:pt x="13081" y="10541"/>
                  </a:lnTo>
                  <a:lnTo>
                    <a:pt x="15621" y="10922"/>
                  </a:lnTo>
                  <a:lnTo>
                    <a:pt x="17018" y="11176"/>
                  </a:lnTo>
                  <a:lnTo>
                    <a:pt x="18288" y="2667"/>
                  </a:lnTo>
                  <a:lnTo>
                    <a:pt x="16891" y="2413"/>
                  </a:lnTo>
                  <a:lnTo>
                    <a:pt x="14351" y="2032"/>
                  </a:lnTo>
                  <a:close/>
                </a:path>
              </a:pathLst>
            </a:custGeom>
            <a:solidFill>
              <a:srgbClr val="3D3D3D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9AD1D7E4-B747-491B-9DAE-2EEDF48D7BE8}"/>
                </a:ext>
              </a:extLst>
            </p:cNvPr>
            <p:cNvSpPr/>
            <p:nvPr/>
          </p:nvSpPr>
          <p:spPr>
            <a:xfrm>
              <a:off x="292351" y="9563476"/>
              <a:ext cx="14653" cy="9333"/>
            </a:xfrm>
            <a:custGeom>
              <a:avLst/>
              <a:gdLst>
                <a:gd name="connsiteX0" fmla="*/ 15875 w 18542"/>
                <a:gd name="connsiteY0" fmla="*/ 2794 h 11810"/>
                <a:gd name="connsiteX1" fmla="*/ 13462 w 18542"/>
                <a:gd name="connsiteY1" fmla="*/ 2286 h 11810"/>
                <a:gd name="connsiteX2" fmla="*/ 10922 w 18542"/>
                <a:gd name="connsiteY2" fmla="*/ 1905 h 11810"/>
                <a:gd name="connsiteX3" fmla="*/ 8509 w 18542"/>
                <a:gd name="connsiteY3" fmla="*/ 1397 h 11810"/>
                <a:gd name="connsiteX4" fmla="*/ 5969 w 18542"/>
                <a:gd name="connsiteY4" fmla="*/ 889 h 11810"/>
                <a:gd name="connsiteX5" fmla="*/ 3556 w 18542"/>
                <a:gd name="connsiteY5" fmla="*/ 381 h 11810"/>
                <a:gd name="connsiteX6" fmla="*/ 1778 w 18542"/>
                <a:gd name="connsiteY6" fmla="*/ 0 h 11810"/>
                <a:gd name="connsiteX7" fmla="*/ 0 w 18542"/>
                <a:gd name="connsiteY7" fmla="*/ 8382 h 11810"/>
                <a:gd name="connsiteX8" fmla="*/ 1778 w 18542"/>
                <a:gd name="connsiteY8" fmla="*/ 8763 h 11810"/>
                <a:gd name="connsiteX9" fmla="*/ 4318 w 18542"/>
                <a:gd name="connsiteY9" fmla="*/ 9271 h 11810"/>
                <a:gd name="connsiteX10" fmla="*/ 6731 w 18542"/>
                <a:gd name="connsiteY10" fmla="*/ 9779 h 11810"/>
                <a:gd name="connsiteX11" fmla="*/ 9271 w 18542"/>
                <a:gd name="connsiteY11" fmla="*/ 10287 h 11810"/>
                <a:gd name="connsiteX12" fmla="*/ 11811 w 18542"/>
                <a:gd name="connsiteY12" fmla="*/ 10795 h 11810"/>
                <a:gd name="connsiteX13" fmla="*/ 14224 w 18542"/>
                <a:gd name="connsiteY13" fmla="*/ 11303 h 11810"/>
                <a:gd name="connsiteX14" fmla="*/ 16764 w 18542"/>
                <a:gd name="connsiteY14" fmla="*/ 11811 h 11810"/>
                <a:gd name="connsiteX15" fmla="*/ 17018 w 18542"/>
                <a:gd name="connsiteY15" fmla="*/ 11811 h 11810"/>
                <a:gd name="connsiteX16" fmla="*/ 18542 w 18542"/>
                <a:gd name="connsiteY16" fmla="*/ 3302 h 11810"/>
                <a:gd name="connsiteX17" fmla="*/ 18415 w 18542"/>
                <a:gd name="connsiteY17" fmla="*/ 3302 h 11810"/>
                <a:gd name="connsiteX18" fmla="*/ 15875 w 18542"/>
                <a:gd name="connsiteY18" fmla="*/ 2794 h 11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8542" h="11810">
                  <a:moveTo>
                    <a:pt x="15875" y="2794"/>
                  </a:moveTo>
                  <a:lnTo>
                    <a:pt x="13462" y="2286"/>
                  </a:lnTo>
                  <a:lnTo>
                    <a:pt x="10922" y="1905"/>
                  </a:lnTo>
                  <a:lnTo>
                    <a:pt x="8509" y="1397"/>
                  </a:lnTo>
                  <a:lnTo>
                    <a:pt x="5969" y="889"/>
                  </a:lnTo>
                  <a:lnTo>
                    <a:pt x="3556" y="381"/>
                  </a:lnTo>
                  <a:lnTo>
                    <a:pt x="1778" y="0"/>
                  </a:lnTo>
                  <a:lnTo>
                    <a:pt x="0" y="8382"/>
                  </a:lnTo>
                  <a:lnTo>
                    <a:pt x="1778" y="8763"/>
                  </a:lnTo>
                  <a:lnTo>
                    <a:pt x="4318" y="9271"/>
                  </a:lnTo>
                  <a:lnTo>
                    <a:pt x="6731" y="9779"/>
                  </a:lnTo>
                  <a:lnTo>
                    <a:pt x="9271" y="10287"/>
                  </a:lnTo>
                  <a:lnTo>
                    <a:pt x="11811" y="10795"/>
                  </a:lnTo>
                  <a:lnTo>
                    <a:pt x="14224" y="11303"/>
                  </a:lnTo>
                  <a:lnTo>
                    <a:pt x="16764" y="11811"/>
                  </a:lnTo>
                  <a:lnTo>
                    <a:pt x="17018" y="11811"/>
                  </a:lnTo>
                  <a:lnTo>
                    <a:pt x="18542" y="3302"/>
                  </a:lnTo>
                  <a:lnTo>
                    <a:pt x="18415" y="3302"/>
                  </a:lnTo>
                  <a:lnTo>
                    <a:pt x="15875" y="2794"/>
                  </a:lnTo>
                  <a:close/>
                </a:path>
              </a:pathLst>
            </a:custGeom>
            <a:solidFill>
              <a:srgbClr val="3D3D3D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77D42B83-3716-4D84-B3B8-FA2BE0277D4D}"/>
                </a:ext>
              </a:extLst>
            </p:cNvPr>
            <p:cNvSpPr/>
            <p:nvPr/>
          </p:nvSpPr>
          <p:spPr>
            <a:xfrm>
              <a:off x="245783" y="9552837"/>
              <a:ext cx="14853" cy="9935"/>
            </a:xfrm>
            <a:custGeom>
              <a:avLst/>
              <a:gdLst>
                <a:gd name="connsiteX0" fmla="*/ 16129 w 18795"/>
                <a:gd name="connsiteY0" fmla="*/ 3556 h 12572"/>
                <a:gd name="connsiteX1" fmla="*/ 13716 w 18795"/>
                <a:gd name="connsiteY1" fmla="*/ 2921 h 12572"/>
                <a:gd name="connsiteX2" fmla="*/ 11430 w 18795"/>
                <a:gd name="connsiteY2" fmla="*/ 2413 h 12572"/>
                <a:gd name="connsiteX3" fmla="*/ 9017 w 18795"/>
                <a:gd name="connsiteY3" fmla="*/ 1778 h 12572"/>
                <a:gd name="connsiteX4" fmla="*/ 6604 w 18795"/>
                <a:gd name="connsiteY4" fmla="*/ 1143 h 12572"/>
                <a:gd name="connsiteX5" fmla="*/ 4191 w 18795"/>
                <a:gd name="connsiteY5" fmla="*/ 635 h 12572"/>
                <a:gd name="connsiteX6" fmla="*/ 2032 w 18795"/>
                <a:gd name="connsiteY6" fmla="*/ 0 h 12572"/>
                <a:gd name="connsiteX7" fmla="*/ 0 w 18795"/>
                <a:gd name="connsiteY7" fmla="*/ 8382 h 12572"/>
                <a:gd name="connsiteX8" fmla="*/ 2159 w 18795"/>
                <a:gd name="connsiteY8" fmla="*/ 8890 h 12572"/>
                <a:gd name="connsiteX9" fmla="*/ 4445 w 18795"/>
                <a:gd name="connsiteY9" fmla="*/ 9525 h 12572"/>
                <a:gd name="connsiteX10" fmla="*/ 6858 w 18795"/>
                <a:gd name="connsiteY10" fmla="*/ 10160 h 12572"/>
                <a:gd name="connsiteX11" fmla="*/ 9271 w 18795"/>
                <a:gd name="connsiteY11" fmla="*/ 10668 h 12572"/>
                <a:gd name="connsiteX12" fmla="*/ 11684 w 18795"/>
                <a:gd name="connsiteY12" fmla="*/ 11303 h 12572"/>
                <a:gd name="connsiteX13" fmla="*/ 14097 w 18795"/>
                <a:gd name="connsiteY13" fmla="*/ 11938 h 12572"/>
                <a:gd name="connsiteX14" fmla="*/ 16510 w 18795"/>
                <a:gd name="connsiteY14" fmla="*/ 12446 h 12572"/>
                <a:gd name="connsiteX15" fmla="*/ 16764 w 18795"/>
                <a:gd name="connsiteY15" fmla="*/ 12573 h 12572"/>
                <a:gd name="connsiteX16" fmla="*/ 18796 w 18795"/>
                <a:gd name="connsiteY16" fmla="*/ 4191 h 12572"/>
                <a:gd name="connsiteX17" fmla="*/ 18542 w 18795"/>
                <a:gd name="connsiteY17" fmla="*/ 4064 h 12572"/>
                <a:gd name="connsiteX18" fmla="*/ 16129 w 18795"/>
                <a:gd name="connsiteY18" fmla="*/ 3556 h 12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8795" h="12572">
                  <a:moveTo>
                    <a:pt x="16129" y="3556"/>
                  </a:moveTo>
                  <a:lnTo>
                    <a:pt x="13716" y="2921"/>
                  </a:lnTo>
                  <a:lnTo>
                    <a:pt x="11430" y="2413"/>
                  </a:lnTo>
                  <a:lnTo>
                    <a:pt x="9017" y="1778"/>
                  </a:lnTo>
                  <a:lnTo>
                    <a:pt x="6604" y="1143"/>
                  </a:lnTo>
                  <a:lnTo>
                    <a:pt x="4191" y="635"/>
                  </a:lnTo>
                  <a:lnTo>
                    <a:pt x="2032" y="0"/>
                  </a:lnTo>
                  <a:lnTo>
                    <a:pt x="0" y="8382"/>
                  </a:lnTo>
                  <a:lnTo>
                    <a:pt x="2159" y="8890"/>
                  </a:lnTo>
                  <a:lnTo>
                    <a:pt x="4445" y="9525"/>
                  </a:lnTo>
                  <a:lnTo>
                    <a:pt x="6858" y="10160"/>
                  </a:lnTo>
                  <a:lnTo>
                    <a:pt x="9271" y="10668"/>
                  </a:lnTo>
                  <a:lnTo>
                    <a:pt x="11684" y="11303"/>
                  </a:lnTo>
                  <a:lnTo>
                    <a:pt x="14097" y="11938"/>
                  </a:lnTo>
                  <a:lnTo>
                    <a:pt x="16510" y="12446"/>
                  </a:lnTo>
                  <a:lnTo>
                    <a:pt x="16764" y="12573"/>
                  </a:lnTo>
                  <a:lnTo>
                    <a:pt x="18796" y="4191"/>
                  </a:lnTo>
                  <a:lnTo>
                    <a:pt x="18542" y="4064"/>
                  </a:lnTo>
                  <a:lnTo>
                    <a:pt x="16129" y="3556"/>
                  </a:lnTo>
                  <a:close/>
                </a:path>
              </a:pathLst>
            </a:custGeom>
            <a:solidFill>
              <a:srgbClr val="3D3D3D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36B06E5C-A097-4664-B47D-7D52DAA763E9}"/>
                </a:ext>
              </a:extLst>
            </p:cNvPr>
            <p:cNvSpPr/>
            <p:nvPr/>
          </p:nvSpPr>
          <p:spPr>
            <a:xfrm>
              <a:off x="1094235" y="9517309"/>
              <a:ext cx="14953" cy="10336"/>
            </a:xfrm>
            <a:custGeom>
              <a:avLst/>
              <a:gdLst>
                <a:gd name="connsiteX0" fmla="*/ 15113 w 18922"/>
                <a:gd name="connsiteY0" fmla="*/ 381 h 13080"/>
                <a:gd name="connsiteX1" fmla="*/ 12573 w 18922"/>
                <a:gd name="connsiteY1" fmla="*/ 1143 h 13080"/>
                <a:gd name="connsiteX2" fmla="*/ 10160 w 18922"/>
                <a:gd name="connsiteY2" fmla="*/ 1905 h 13080"/>
                <a:gd name="connsiteX3" fmla="*/ 7747 w 18922"/>
                <a:gd name="connsiteY3" fmla="*/ 2540 h 13080"/>
                <a:gd name="connsiteX4" fmla="*/ 5207 w 18922"/>
                <a:gd name="connsiteY4" fmla="*/ 3302 h 13080"/>
                <a:gd name="connsiteX5" fmla="*/ 2794 w 18922"/>
                <a:gd name="connsiteY5" fmla="*/ 3937 h 13080"/>
                <a:gd name="connsiteX6" fmla="*/ 254 w 18922"/>
                <a:gd name="connsiteY6" fmla="*/ 4699 h 13080"/>
                <a:gd name="connsiteX7" fmla="*/ 0 w 18922"/>
                <a:gd name="connsiteY7" fmla="*/ 4826 h 13080"/>
                <a:gd name="connsiteX8" fmla="*/ 2413 w 18922"/>
                <a:gd name="connsiteY8" fmla="*/ 13081 h 13080"/>
                <a:gd name="connsiteX9" fmla="*/ 2667 w 18922"/>
                <a:gd name="connsiteY9" fmla="*/ 12954 h 13080"/>
                <a:gd name="connsiteX10" fmla="*/ 5080 w 18922"/>
                <a:gd name="connsiteY10" fmla="*/ 12319 h 13080"/>
                <a:gd name="connsiteX11" fmla="*/ 7620 w 18922"/>
                <a:gd name="connsiteY11" fmla="*/ 11557 h 13080"/>
                <a:gd name="connsiteX12" fmla="*/ 10033 w 18922"/>
                <a:gd name="connsiteY12" fmla="*/ 10795 h 13080"/>
                <a:gd name="connsiteX13" fmla="*/ 12573 w 18922"/>
                <a:gd name="connsiteY13" fmla="*/ 10160 h 13080"/>
                <a:gd name="connsiteX14" fmla="*/ 14986 w 18922"/>
                <a:gd name="connsiteY14" fmla="*/ 9398 h 13080"/>
                <a:gd name="connsiteX15" fmla="*/ 17526 w 18922"/>
                <a:gd name="connsiteY15" fmla="*/ 8636 h 13080"/>
                <a:gd name="connsiteX16" fmla="*/ 18923 w 18922"/>
                <a:gd name="connsiteY16" fmla="*/ 8255 h 13080"/>
                <a:gd name="connsiteX17" fmla="*/ 16510 w 18922"/>
                <a:gd name="connsiteY17" fmla="*/ 0 h 13080"/>
                <a:gd name="connsiteX18" fmla="*/ 15113 w 18922"/>
                <a:gd name="connsiteY18" fmla="*/ 381 h 13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8922" h="13080">
                  <a:moveTo>
                    <a:pt x="15113" y="381"/>
                  </a:moveTo>
                  <a:lnTo>
                    <a:pt x="12573" y="1143"/>
                  </a:lnTo>
                  <a:lnTo>
                    <a:pt x="10160" y="1905"/>
                  </a:lnTo>
                  <a:lnTo>
                    <a:pt x="7747" y="2540"/>
                  </a:lnTo>
                  <a:lnTo>
                    <a:pt x="5207" y="3302"/>
                  </a:lnTo>
                  <a:lnTo>
                    <a:pt x="2794" y="3937"/>
                  </a:lnTo>
                  <a:lnTo>
                    <a:pt x="254" y="4699"/>
                  </a:lnTo>
                  <a:lnTo>
                    <a:pt x="0" y="4826"/>
                  </a:lnTo>
                  <a:lnTo>
                    <a:pt x="2413" y="13081"/>
                  </a:lnTo>
                  <a:lnTo>
                    <a:pt x="2667" y="12954"/>
                  </a:lnTo>
                  <a:lnTo>
                    <a:pt x="5080" y="12319"/>
                  </a:lnTo>
                  <a:lnTo>
                    <a:pt x="7620" y="11557"/>
                  </a:lnTo>
                  <a:lnTo>
                    <a:pt x="10033" y="10795"/>
                  </a:lnTo>
                  <a:lnTo>
                    <a:pt x="12573" y="10160"/>
                  </a:lnTo>
                  <a:lnTo>
                    <a:pt x="14986" y="9398"/>
                  </a:lnTo>
                  <a:lnTo>
                    <a:pt x="17526" y="8636"/>
                  </a:lnTo>
                  <a:lnTo>
                    <a:pt x="18923" y="8255"/>
                  </a:lnTo>
                  <a:lnTo>
                    <a:pt x="16510" y="0"/>
                  </a:lnTo>
                  <a:lnTo>
                    <a:pt x="15113" y="381"/>
                  </a:lnTo>
                  <a:close/>
                </a:path>
              </a:pathLst>
            </a:custGeom>
            <a:solidFill>
              <a:srgbClr val="3D3D3D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79FAA490-8ADF-4A81-A03C-E6A56E7696B3}"/>
                </a:ext>
              </a:extLst>
            </p:cNvPr>
            <p:cNvSpPr/>
            <p:nvPr/>
          </p:nvSpPr>
          <p:spPr>
            <a:xfrm>
              <a:off x="1529199" y="9324616"/>
              <a:ext cx="15155" cy="12645"/>
            </a:xfrm>
            <a:custGeom>
              <a:avLst/>
              <a:gdLst>
                <a:gd name="connsiteX0" fmla="*/ 14732 w 19177"/>
                <a:gd name="connsiteY0" fmla="*/ 127 h 16001"/>
                <a:gd name="connsiteX1" fmla="*/ 12446 w 19177"/>
                <a:gd name="connsiteY1" fmla="*/ 1397 h 16001"/>
                <a:gd name="connsiteX2" fmla="*/ 10160 w 19177"/>
                <a:gd name="connsiteY2" fmla="*/ 2794 h 16001"/>
                <a:gd name="connsiteX3" fmla="*/ 7874 w 19177"/>
                <a:gd name="connsiteY3" fmla="*/ 4064 h 16001"/>
                <a:gd name="connsiteX4" fmla="*/ 5588 w 19177"/>
                <a:gd name="connsiteY4" fmla="*/ 5334 h 16001"/>
                <a:gd name="connsiteX5" fmla="*/ 3302 w 19177"/>
                <a:gd name="connsiteY5" fmla="*/ 6731 h 16001"/>
                <a:gd name="connsiteX6" fmla="*/ 1016 w 19177"/>
                <a:gd name="connsiteY6" fmla="*/ 8001 h 16001"/>
                <a:gd name="connsiteX7" fmla="*/ 0 w 19177"/>
                <a:gd name="connsiteY7" fmla="*/ 8509 h 16001"/>
                <a:gd name="connsiteX8" fmla="*/ 4191 w 19177"/>
                <a:gd name="connsiteY8" fmla="*/ 16002 h 16001"/>
                <a:gd name="connsiteX9" fmla="*/ 5207 w 19177"/>
                <a:gd name="connsiteY9" fmla="*/ 15494 h 16001"/>
                <a:gd name="connsiteX10" fmla="*/ 7493 w 19177"/>
                <a:gd name="connsiteY10" fmla="*/ 14224 h 16001"/>
                <a:gd name="connsiteX11" fmla="*/ 9779 w 19177"/>
                <a:gd name="connsiteY11" fmla="*/ 12827 h 16001"/>
                <a:gd name="connsiteX12" fmla="*/ 12192 w 19177"/>
                <a:gd name="connsiteY12" fmla="*/ 11557 h 16001"/>
                <a:gd name="connsiteX13" fmla="*/ 14478 w 19177"/>
                <a:gd name="connsiteY13" fmla="*/ 10287 h 16001"/>
                <a:gd name="connsiteX14" fmla="*/ 16764 w 19177"/>
                <a:gd name="connsiteY14" fmla="*/ 8890 h 16001"/>
                <a:gd name="connsiteX15" fmla="*/ 19050 w 19177"/>
                <a:gd name="connsiteY15" fmla="*/ 7620 h 16001"/>
                <a:gd name="connsiteX16" fmla="*/ 19177 w 19177"/>
                <a:gd name="connsiteY16" fmla="*/ 7493 h 16001"/>
                <a:gd name="connsiteX17" fmla="*/ 14986 w 19177"/>
                <a:gd name="connsiteY17" fmla="*/ 0 h 16001"/>
                <a:gd name="connsiteX18" fmla="*/ 14732 w 19177"/>
                <a:gd name="connsiteY18" fmla="*/ 127 h 16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9177" h="16001">
                  <a:moveTo>
                    <a:pt x="14732" y="127"/>
                  </a:moveTo>
                  <a:lnTo>
                    <a:pt x="12446" y="1397"/>
                  </a:lnTo>
                  <a:lnTo>
                    <a:pt x="10160" y="2794"/>
                  </a:lnTo>
                  <a:lnTo>
                    <a:pt x="7874" y="4064"/>
                  </a:lnTo>
                  <a:lnTo>
                    <a:pt x="5588" y="5334"/>
                  </a:lnTo>
                  <a:lnTo>
                    <a:pt x="3302" y="6731"/>
                  </a:lnTo>
                  <a:lnTo>
                    <a:pt x="1016" y="8001"/>
                  </a:lnTo>
                  <a:lnTo>
                    <a:pt x="0" y="8509"/>
                  </a:lnTo>
                  <a:lnTo>
                    <a:pt x="4191" y="16002"/>
                  </a:lnTo>
                  <a:lnTo>
                    <a:pt x="5207" y="15494"/>
                  </a:lnTo>
                  <a:lnTo>
                    <a:pt x="7493" y="14224"/>
                  </a:lnTo>
                  <a:lnTo>
                    <a:pt x="9779" y="12827"/>
                  </a:lnTo>
                  <a:lnTo>
                    <a:pt x="12192" y="11557"/>
                  </a:lnTo>
                  <a:lnTo>
                    <a:pt x="14478" y="10287"/>
                  </a:lnTo>
                  <a:lnTo>
                    <a:pt x="16764" y="8890"/>
                  </a:lnTo>
                  <a:lnTo>
                    <a:pt x="19050" y="7620"/>
                  </a:lnTo>
                  <a:lnTo>
                    <a:pt x="19177" y="7493"/>
                  </a:lnTo>
                  <a:lnTo>
                    <a:pt x="14986" y="0"/>
                  </a:lnTo>
                  <a:lnTo>
                    <a:pt x="14732" y="127"/>
                  </a:lnTo>
                  <a:close/>
                </a:path>
              </a:pathLst>
            </a:custGeom>
            <a:solidFill>
              <a:srgbClr val="3D3D3D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A51CF425-E1E0-4A7B-A710-2727AA6A182A}"/>
                </a:ext>
              </a:extLst>
            </p:cNvPr>
            <p:cNvSpPr/>
            <p:nvPr/>
          </p:nvSpPr>
          <p:spPr>
            <a:xfrm>
              <a:off x="1570448" y="9300831"/>
              <a:ext cx="15255" cy="12745"/>
            </a:xfrm>
            <a:custGeom>
              <a:avLst/>
              <a:gdLst>
                <a:gd name="connsiteX0" fmla="*/ 13208 w 19304"/>
                <a:gd name="connsiteY0" fmla="*/ 1016 h 16128"/>
                <a:gd name="connsiteX1" fmla="*/ 10922 w 19304"/>
                <a:gd name="connsiteY1" fmla="*/ 2286 h 16128"/>
                <a:gd name="connsiteX2" fmla="*/ 8636 w 19304"/>
                <a:gd name="connsiteY2" fmla="*/ 3683 h 16128"/>
                <a:gd name="connsiteX3" fmla="*/ 6350 w 19304"/>
                <a:gd name="connsiteY3" fmla="*/ 4953 h 16128"/>
                <a:gd name="connsiteX4" fmla="*/ 4064 w 19304"/>
                <a:gd name="connsiteY4" fmla="*/ 6350 h 16128"/>
                <a:gd name="connsiteX5" fmla="*/ 1778 w 19304"/>
                <a:gd name="connsiteY5" fmla="*/ 7620 h 16128"/>
                <a:gd name="connsiteX6" fmla="*/ 0 w 19304"/>
                <a:gd name="connsiteY6" fmla="*/ 8636 h 16128"/>
                <a:gd name="connsiteX7" fmla="*/ 4318 w 19304"/>
                <a:gd name="connsiteY7" fmla="*/ 16129 h 16128"/>
                <a:gd name="connsiteX8" fmla="*/ 6096 w 19304"/>
                <a:gd name="connsiteY8" fmla="*/ 15113 h 16128"/>
                <a:gd name="connsiteX9" fmla="*/ 8382 w 19304"/>
                <a:gd name="connsiteY9" fmla="*/ 13716 h 16128"/>
                <a:gd name="connsiteX10" fmla="*/ 10668 w 19304"/>
                <a:gd name="connsiteY10" fmla="*/ 12446 h 16128"/>
                <a:gd name="connsiteX11" fmla="*/ 12954 w 19304"/>
                <a:gd name="connsiteY11" fmla="*/ 11049 h 16128"/>
                <a:gd name="connsiteX12" fmla="*/ 15240 w 19304"/>
                <a:gd name="connsiteY12" fmla="*/ 9779 h 16128"/>
                <a:gd name="connsiteX13" fmla="*/ 17526 w 19304"/>
                <a:gd name="connsiteY13" fmla="*/ 8382 h 16128"/>
                <a:gd name="connsiteX14" fmla="*/ 19304 w 19304"/>
                <a:gd name="connsiteY14" fmla="*/ 7366 h 16128"/>
                <a:gd name="connsiteX15" fmla="*/ 14859 w 19304"/>
                <a:gd name="connsiteY15" fmla="*/ 0 h 16128"/>
                <a:gd name="connsiteX16" fmla="*/ 13208 w 19304"/>
                <a:gd name="connsiteY16" fmla="*/ 1016 h 16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9304" h="16128">
                  <a:moveTo>
                    <a:pt x="13208" y="1016"/>
                  </a:moveTo>
                  <a:lnTo>
                    <a:pt x="10922" y="2286"/>
                  </a:lnTo>
                  <a:lnTo>
                    <a:pt x="8636" y="3683"/>
                  </a:lnTo>
                  <a:lnTo>
                    <a:pt x="6350" y="4953"/>
                  </a:lnTo>
                  <a:lnTo>
                    <a:pt x="4064" y="6350"/>
                  </a:lnTo>
                  <a:lnTo>
                    <a:pt x="1778" y="7620"/>
                  </a:lnTo>
                  <a:lnTo>
                    <a:pt x="0" y="8636"/>
                  </a:lnTo>
                  <a:lnTo>
                    <a:pt x="4318" y="16129"/>
                  </a:lnTo>
                  <a:lnTo>
                    <a:pt x="6096" y="15113"/>
                  </a:lnTo>
                  <a:lnTo>
                    <a:pt x="8382" y="13716"/>
                  </a:lnTo>
                  <a:lnTo>
                    <a:pt x="10668" y="12446"/>
                  </a:lnTo>
                  <a:lnTo>
                    <a:pt x="12954" y="11049"/>
                  </a:lnTo>
                  <a:lnTo>
                    <a:pt x="15240" y="9779"/>
                  </a:lnTo>
                  <a:lnTo>
                    <a:pt x="17526" y="8382"/>
                  </a:lnTo>
                  <a:lnTo>
                    <a:pt x="19304" y="7366"/>
                  </a:lnTo>
                  <a:lnTo>
                    <a:pt x="14859" y="0"/>
                  </a:lnTo>
                  <a:lnTo>
                    <a:pt x="13208" y="1016"/>
                  </a:lnTo>
                  <a:close/>
                </a:path>
              </a:pathLst>
            </a:custGeom>
            <a:solidFill>
              <a:srgbClr val="3D3D3D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4E6C8B15-8881-4DB4-B514-746949A3FA2B}"/>
                </a:ext>
              </a:extLst>
            </p:cNvPr>
            <p:cNvSpPr/>
            <p:nvPr/>
          </p:nvSpPr>
          <p:spPr>
            <a:xfrm>
              <a:off x="955536" y="9551632"/>
              <a:ext cx="14652" cy="9334"/>
            </a:xfrm>
            <a:custGeom>
              <a:avLst/>
              <a:gdLst>
                <a:gd name="connsiteX0" fmla="*/ 15240 w 18541"/>
                <a:gd name="connsiteY0" fmla="*/ 381 h 11811"/>
                <a:gd name="connsiteX1" fmla="*/ 12573 w 18541"/>
                <a:gd name="connsiteY1" fmla="*/ 889 h 11811"/>
                <a:gd name="connsiteX2" fmla="*/ 10033 w 18541"/>
                <a:gd name="connsiteY2" fmla="*/ 1397 h 11811"/>
                <a:gd name="connsiteX3" fmla="*/ 7493 w 18541"/>
                <a:gd name="connsiteY3" fmla="*/ 1905 h 11811"/>
                <a:gd name="connsiteX4" fmla="*/ 4953 w 18541"/>
                <a:gd name="connsiteY4" fmla="*/ 2413 h 11811"/>
                <a:gd name="connsiteX5" fmla="*/ 2413 w 18541"/>
                <a:gd name="connsiteY5" fmla="*/ 2921 h 11811"/>
                <a:gd name="connsiteX6" fmla="*/ 0 w 18541"/>
                <a:gd name="connsiteY6" fmla="*/ 3302 h 11811"/>
                <a:gd name="connsiteX7" fmla="*/ 1651 w 18541"/>
                <a:gd name="connsiteY7" fmla="*/ 11811 h 11811"/>
                <a:gd name="connsiteX8" fmla="*/ 4064 w 18541"/>
                <a:gd name="connsiteY8" fmla="*/ 11303 h 11811"/>
                <a:gd name="connsiteX9" fmla="*/ 6604 w 18541"/>
                <a:gd name="connsiteY9" fmla="*/ 10795 h 11811"/>
                <a:gd name="connsiteX10" fmla="*/ 9271 w 18541"/>
                <a:gd name="connsiteY10" fmla="*/ 10287 h 11811"/>
                <a:gd name="connsiteX11" fmla="*/ 11811 w 18541"/>
                <a:gd name="connsiteY11" fmla="*/ 9779 h 11811"/>
                <a:gd name="connsiteX12" fmla="*/ 14351 w 18541"/>
                <a:gd name="connsiteY12" fmla="*/ 9271 h 11811"/>
                <a:gd name="connsiteX13" fmla="*/ 16891 w 18541"/>
                <a:gd name="connsiteY13" fmla="*/ 8763 h 11811"/>
                <a:gd name="connsiteX14" fmla="*/ 18542 w 18541"/>
                <a:gd name="connsiteY14" fmla="*/ 8382 h 11811"/>
                <a:gd name="connsiteX15" fmla="*/ 16891 w 18541"/>
                <a:gd name="connsiteY15" fmla="*/ 0 h 11811"/>
                <a:gd name="connsiteX16" fmla="*/ 15240 w 18541"/>
                <a:gd name="connsiteY16" fmla="*/ 381 h 11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541" h="11811">
                  <a:moveTo>
                    <a:pt x="15240" y="381"/>
                  </a:moveTo>
                  <a:lnTo>
                    <a:pt x="12573" y="889"/>
                  </a:lnTo>
                  <a:lnTo>
                    <a:pt x="10033" y="1397"/>
                  </a:lnTo>
                  <a:lnTo>
                    <a:pt x="7493" y="1905"/>
                  </a:lnTo>
                  <a:lnTo>
                    <a:pt x="4953" y="2413"/>
                  </a:lnTo>
                  <a:lnTo>
                    <a:pt x="2413" y="2921"/>
                  </a:lnTo>
                  <a:lnTo>
                    <a:pt x="0" y="3302"/>
                  </a:lnTo>
                  <a:lnTo>
                    <a:pt x="1651" y="11811"/>
                  </a:lnTo>
                  <a:lnTo>
                    <a:pt x="4064" y="11303"/>
                  </a:lnTo>
                  <a:lnTo>
                    <a:pt x="6604" y="10795"/>
                  </a:lnTo>
                  <a:lnTo>
                    <a:pt x="9271" y="10287"/>
                  </a:lnTo>
                  <a:lnTo>
                    <a:pt x="11811" y="9779"/>
                  </a:lnTo>
                  <a:lnTo>
                    <a:pt x="14351" y="9271"/>
                  </a:lnTo>
                  <a:lnTo>
                    <a:pt x="16891" y="8763"/>
                  </a:lnTo>
                  <a:lnTo>
                    <a:pt x="18542" y="8382"/>
                  </a:lnTo>
                  <a:lnTo>
                    <a:pt x="16891" y="0"/>
                  </a:lnTo>
                  <a:lnTo>
                    <a:pt x="15240" y="381"/>
                  </a:lnTo>
                  <a:close/>
                </a:path>
              </a:pathLst>
            </a:custGeom>
            <a:solidFill>
              <a:srgbClr val="3D3D3D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AE220673-D284-42BD-A9D8-015BE053E738}"/>
                </a:ext>
              </a:extLst>
            </p:cNvPr>
            <p:cNvSpPr/>
            <p:nvPr/>
          </p:nvSpPr>
          <p:spPr>
            <a:xfrm>
              <a:off x="1445700" y="9370782"/>
              <a:ext cx="15255" cy="12344"/>
            </a:xfrm>
            <a:custGeom>
              <a:avLst/>
              <a:gdLst>
                <a:gd name="connsiteX0" fmla="*/ 14097 w 19304"/>
                <a:gd name="connsiteY0" fmla="*/ 508 h 15621"/>
                <a:gd name="connsiteX1" fmla="*/ 11811 w 19304"/>
                <a:gd name="connsiteY1" fmla="*/ 1778 h 15621"/>
                <a:gd name="connsiteX2" fmla="*/ 9398 w 19304"/>
                <a:gd name="connsiteY2" fmla="*/ 3048 h 15621"/>
                <a:gd name="connsiteX3" fmla="*/ 7112 w 19304"/>
                <a:gd name="connsiteY3" fmla="*/ 4318 h 15621"/>
                <a:gd name="connsiteX4" fmla="*/ 4826 w 19304"/>
                <a:gd name="connsiteY4" fmla="*/ 5461 h 15621"/>
                <a:gd name="connsiteX5" fmla="*/ 2413 w 19304"/>
                <a:gd name="connsiteY5" fmla="*/ 6731 h 15621"/>
                <a:gd name="connsiteX6" fmla="*/ 127 w 19304"/>
                <a:gd name="connsiteY6" fmla="*/ 8001 h 15621"/>
                <a:gd name="connsiteX7" fmla="*/ 0 w 19304"/>
                <a:gd name="connsiteY7" fmla="*/ 8001 h 15621"/>
                <a:gd name="connsiteX8" fmla="*/ 4064 w 19304"/>
                <a:gd name="connsiteY8" fmla="*/ 15621 h 15621"/>
                <a:gd name="connsiteX9" fmla="*/ 4191 w 19304"/>
                <a:gd name="connsiteY9" fmla="*/ 15621 h 15621"/>
                <a:gd name="connsiteX10" fmla="*/ 6477 w 19304"/>
                <a:gd name="connsiteY10" fmla="*/ 14351 h 15621"/>
                <a:gd name="connsiteX11" fmla="*/ 8890 w 19304"/>
                <a:gd name="connsiteY11" fmla="*/ 13081 h 15621"/>
                <a:gd name="connsiteX12" fmla="*/ 11176 w 19304"/>
                <a:gd name="connsiteY12" fmla="*/ 11938 h 15621"/>
                <a:gd name="connsiteX13" fmla="*/ 13462 w 19304"/>
                <a:gd name="connsiteY13" fmla="*/ 10668 h 15621"/>
                <a:gd name="connsiteX14" fmla="*/ 15748 w 19304"/>
                <a:gd name="connsiteY14" fmla="*/ 9398 h 15621"/>
                <a:gd name="connsiteX15" fmla="*/ 18161 w 19304"/>
                <a:gd name="connsiteY15" fmla="*/ 8128 h 15621"/>
                <a:gd name="connsiteX16" fmla="*/ 19304 w 19304"/>
                <a:gd name="connsiteY16" fmla="*/ 7620 h 15621"/>
                <a:gd name="connsiteX17" fmla="*/ 15240 w 19304"/>
                <a:gd name="connsiteY17" fmla="*/ 0 h 15621"/>
                <a:gd name="connsiteX18" fmla="*/ 14097 w 19304"/>
                <a:gd name="connsiteY18" fmla="*/ 508 h 15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9304" h="15621">
                  <a:moveTo>
                    <a:pt x="14097" y="508"/>
                  </a:moveTo>
                  <a:lnTo>
                    <a:pt x="11811" y="1778"/>
                  </a:lnTo>
                  <a:lnTo>
                    <a:pt x="9398" y="3048"/>
                  </a:lnTo>
                  <a:lnTo>
                    <a:pt x="7112" y="4318"/>
                  </a:lnTo>
                  <a:lnTo>
                    <a:pt x="4826" y="5461"/>
                  </a:lnTo>
                  <a:lnTo>
                    <a:pt x="2413" y="6731"/>
                  </a:lnTo>
                  <a:lnTo>
                    <a:pt x="127" y="8001"/>
                  </a:lnTo>
                  <a:lnTo>
                    <a:pt x="0" y="8001"/>
                  </a:lnTo>
                  <a:lnTo>
                    <a:pt x="4064" y="15621"/>
                  </a:lnTo>
                  <a:lnTo>
                    <a:pt x="4191" y="15621"/>
                  </a:lnTo>
                  <a:lnTo>
                    <a:pt x="6477" y="14351"/>
                  </a:lnTo>
                  <a:lnTo>
                    <a:pt x="8890" y="13081"/>
                  </a:lnTo>
                  <a:lnTo>
                    <a:pt x="11176" y="11938"/>
                  </a:lnTo>
                  <a:lnTo>
                    <a:pt x="13462" y="10668"/>
                  </a:lnTo>
                  <a:lnTo>
                    <a:pt x="15748" y="9398"/>
                  </a:lnTo>
                  <a:lnTo>
                    <a:pt x="18161" y="8128"/>
                  </a:lnTo>
                  <a:lnTo>
                    <a:pt x="19304" y="7620"/>
                  </a:lnTo>
                  <a:lnTo>
                    <a:pt x="15240" y="0"/>
                  </a:lnTo>
                  <a:lnTo>
                    <a:pt x="14097" y="508"/>
                  </a:lnTo>
                  <a:close/>
                </a:path>
              </a:pathLst>
            </a:custGeom>
            <a:solidFill>
              <a:srgbClr val="3D3D3D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6D232922-AE34-4D1F-9438-5B3C0D6B5E97}"/>
                </a:ext>
              </a:extLst>
            </p:cNvPr>
            <p:cNvSpPr/>
            <p:nvPr/>
          </p:nvSpPr>
          <p:spPr>
            <a:xfrm>
              <a:off x="1652443" y="9252055"/>
              <a:ext cx="15155" cy="12845"/>
            </a:xfrm>
            <a:custGeom>
              <a:avLst/>
              <a:gdLst>
                <a:gd name="connsiteX0" fmla="*/ 12573 w 19177"/>
                <a:gd name="connsiteY0" fmla="*/ 1270 h 16255"/>
                <a:gd name="connsiteX1" fmla="*/ 10287 w 19177"/>
                <a:gd name="connsiteY1" fmla="*/ 2667 h 16255"/>
                <a:gd name="connsiteX2" fmla="*/ 8001 w 19177"/>
                <a:gd name="connsiteY2" fmla="*/ 4064 h 16255"/>
                <a:gd name="connsiteX3" fmla="*/ 5715 w 19177"/>
                <a:gd name="connsiteY3" fmla="*/ 5461 h 16255"/>
                <a:gd name="connsiteX4" fmla="*/ 3429 w 19177"/>
                <a:gd name="connsiteY4" fmla="*/ 6858 h 16255"/>
                <a:gd name="connsiteX5" fmla="*/ 1143 w 19177"/>
                <a:gd name="connsiteY5" fmla="*/ 8255 h 16255"/>
                <a:gd name="connsiteX6" fmla="*/ 0 w 19177"/>
                <a:gd name="connsiteY6" fmla="*/ 8890 h 16255"/>
                <a:gd name="connsiteX7" fmla="*/ 4445 w 19177"/>
                <a:gd name="connsiteY7" fmla="*/ 16256 h 16255"/>
                <a:gd name="connsiteX8" fmla="*/ 5588 w 19177"/>
                <a:gd name="connsiteY8" fmla="*/ 15621 h 16255"/>
                <a:gd name="connsiteX9" fmla="*/ 7874 w 19177"/>
                <a:gd name="connsiteY9" fmla="*/ 14224 h 16255"/>
                <a:gd name="connsiteX10" fmla="*/ 10160 w 19177"/>
                <a:gd name="connsiteY10" fmla="*/ 12827 h 16255"/>
                <a:gd name="connsiteX11" fmla="*/ 12446 w 19177"/>
                <a:gd name="connsiteY11" fmla="*/ 11430 h 16255"/>
                <a:gd name="connsiteX12" fmla="*/ 14732 w 19177"/>
                <a:gd name="connsiteY12" fmla="*/ 10033 h 16255"/>
                <a:gd name="connsiteX13" fmla="*/ 17018 w 19177"/>
                <a:gd name="connsiteY13" fmla="*/ 8636 h 16255"/>
                <a:gd name="connsiteX14" fmla="*/ 19177 w 19177"/>
                <a:gd name="connsiteY14" fmla="*/ 7366 h 16255"/>
                <a:gd name="connsiteX15" fmla="*/ 14732 w 19177"/>
                <a:gd name="connsiteY15" fmla="*/ 0 h 16255"/>
                <a:gd name="connsiteX16" fmla="*/ 12573 w 19177"/>
                <a:gd name="connsiteY16" fmla="*/ 1270 h 16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9177" h="16255">
                  <a:moveTo>
                    <a:pt x="12573" y="1270"/>
                  </a:moveTo>
                  <a:lnTo>
                    <a:pt x="10287" y="2667"/>
                  </a:lnTo>
                  <a:lnTo>
                    <a:pt x="8001" y="4064"/>
                  </a:lnTo>
                  <a:lnTo>
                    <a:pt x="5715" y="5461"/>
                  </a:lnTo>
                  <a:lnTo>
                    <a:pt x="3429" y="6858"/>
                  </a:lnTo>
                  <a:lnTo>
                    <a:pt x="1143" y="8255"/>
                  </a:lnTo>
                  <a:lnTo>
                    <a:pt x="0" y="8890"/>
                  </a:lnTo>
                  <a:lnTo>
                    <a:pt x="4445" y="16256"/>
                  </a:lnTo>
                  <a:lnTo>
                    <a:pt x="5588" y="15621"/>
                  </a:lnTo>
                  <a:lnTo>
                    <a:pt x="7874" y="14224"/>
                  </a:lnTo>
                  <a:lnTo>
                    <a:pt x="10160" y="12827"/>
                  </a:lnTo>
                  <a:lnTo>
                    <a:pt x="12446" y="11430"/>
                  </a:lnTo>
                  <a:lnTo>
                    <a:pt x="14732" y="10033"/>
                  </a:lnTo>
                  <a:lnTo>
                    <a:pt x="17018" y="8636"/>
                  </a:lnTo>
                  <a:lnTo>
                    <a:pt x="19177" y="7366"/>
                  </a:lnTo>
                  <a:lnTo>
                    <a:pt x="14732" y="0"/>
                  </a:lnTo>
                  <a:lnTo>
                    <a:pt x="12573" y="1270"/>
                  </a:lnTo>
                  <a:close/>
                </a:path>
              </a:pathLst>
            </a:custGeom>
            <a:solidFill>
              <a:srgbClr val="3D3D3D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3D5655C4-D07C-4877-B992-35D0DC87A530}"/>
                </a:ext>
              </a:extLst>
            </p:cNvPr>
            <p:cNvSpPr/>
            <p:nvPr/>
          </p:nvSpPr>
          <p:spPr>
            <a:xfrm>
              <a:off x="1733835" y="9202577"/>
              <a:ext cx="15155" cy="12845"/>
            </a:xfrm>
            <a:custGeom>
              <a:avLst/>
              <a:gdLst>
                <a:gd name="connsiteX0" fmla="*/ 14732 w 19177"/>
                <a:gd name="connsiteY0" fmla="*/ 0 h 16255"/>
                <a:gd name="connsiteX1" fmla="*/ 12446 w 19177"/>
                <a:gd name="connsiteY1" fmla="*/ 1397 h 16255"/>
                <a:gd name="connsiteX2" fmla="*/ 10160 w 19177"/>
                <a:gd name="connsiteY2" fmla="*/ 2794 h 16255"/>
                <a:gd name="connsiteX3" fmla="*/ 7874 w 19177"/>
                <a:gd name="connsiteY3" fmla="*/ 4191 h 16255"/>
                <a:gd name="connsiteX4" fmla="*/ 5588 w 19177"/>
                <a:gd name="connsiteY4" fmla="*/ 5588 h 16255"/>
                <a:gd name="connsiteX5" fmla="*/ 3302 w 19177"/>
                <a:gd name="connsiteY5" fmla="*/ 6985 h 16255"/>
                <a:gd name="connsiteX6" fmla="*/ 1016 w 19177"/>
                <a:gd name="connsiteY6" fmla="*/ 8255 h 16255"/>
                <a:gd name="connsiteX7" fmla="*/ 0 w 19177"/>
                <a:gd name="connsiteY7" fmla="*/ 8890 h 16255"/>
                <a:gd name="connsiteX8" fmla="*/ 4572 w 19177"/>
                <a:gd name="connsiteY8" fmla="*/ 16256 h 16255"/>
                <a:gd name="connsiteX9" fmla="*/ 5461 w 19177"/>
                <a:gd name="connsiteY9" fmla="*/ 15621 h 16255"/>
                <a:gd name="connsiteX10" fmla="*/ 7747 w 19177"/>
                <a:gd name="connsiteY10" fmla="*/ 14224 h 16255"/>
                <a:gd name="connsiteX11" fmla="*/ 10033 w 19177"/>
                <a:gd name="connsiteY11" fmla="*/ 12827 h 16255"/>
                <a:gd name="connsiteX12" fmla="*/ 12319 w 19177"/>
                <a:gd name="connsiteY12" fmla="*/ 11430 h 16255"/>
                <a:gd name="connsiteX13" fmla="*/ 14605 w 19177"/>
                <a:gd name="connsiteY13" fmla="*/ 10160 h 16255"/>
                <a:gd name="connsiteX14" fmla="*/ 16891 w 19177"/>
                <a:gd name="connsiteY14" fmla="*/ 8636 h 16255"/>
                <a:gd name="connsiteX15" fmla="*/ 19177 w 19177"/>
                <a:gd name="connsiteY15" fmla="*/ 7366 h 16255"/>
                <a:gd name="connsiteX16" fmla="*/ 14732 w 19177"/>
                <a:gd name="connsiteY16" fmla="*/ 0 h 16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9177" h="16255">
                  <a:moveTo>
                    <a:pt x="14732" y="0"/>
                  </a:moveTo>
                  <a:lnTo>
                    <a:pt x="12446" y="1397"/>
                  </a:lnTo>
                  <a:lnTo>
                    <a:pt x="10160" y="2794"/>
                  </a:lnTo>
                  <a:lnTo>
                    <a:pt x="7874" y="4191"/>
                  </a:lnTo>
                  <a:lnTo>
                    <a:pt x="5588" y="5588"/>
                  </a:lnTo>
                  <a:lnTo>
                    <a:pt x="3302" y="6985"/>
                  </a:lnTo>
                  <a:lnTo>
                    <a:pt x="1016" y="8255"/>
                  </a:lnTo>
                  <a:lnTo>
                    <a:pt x="0" y="8890"/>
                  </a:lnTo>
                  <a:lnTo>
                    <a:pt x="4572" y="16256"/>
                  </a:lnTo>
                  <a:lnTo>
                    <a:pt x="5461" y="15621"/>
                  </a:lnTo>
                  <a:lnTo>
                    <a:pt x="7747" y="14224"/>
                  </a:lnTo>
                  <a:lnTo>
                    <a:pt x="10033" y="12827"/>
                  </a:lnTo>
                  <a:lnTo>
                    <a:pt x="12319" y="11430"/>
                  </a:lnTo>
                  <a:lnTo>
                    <a:pt x="14605" y="10160"/>
                  </a:lnTo>
                  <a:lnTo>
                    <a:pt x="16891" y="8636"/>
                  </a:lnTo>
                  <a:lnTo>
                    <a:pt x="19177" y="7366"/>
                  </a:lnTo>
                  <a:lnTo>
                    <a:pt x="14732" y="0"/>
                  </a:lnTo>
                  <a:close/>
                </a:path>
              </a:pathLst>
            </a:custGeom>
            <a:solidFill>
              <a:srgbClr val="3D3D3D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2C6E5459-1A5F-423C-8677-31847EB74B44}"/>
                </a:ext>
              </a:extLst>
            </p:cNvPr>
            <p:cNvSpPr/>
            <p:nvPr/>
          </p:nvSpPr>
          <p:spPr>
            <a:xfrm>
              <a:off x="1693190" y="9227366"/>
              <a:ext cx="15154" cy="12845"/>
            </a:xfrm>
            <a:custGeom>
              <a:avLst/>
              <a:gdLst>
                <a:gd name="connsiteX0" fmla="*/ 13589 w 19176"/>
                <a:gd name="connsiteY0" fmla="*/ 635 h 16255"/>
                <a:gd name="connsiteX1" fmla="*/ 11303 w 19176"/>
                <a:gd name="connsiteY1" fmla="*/ 2032 h 16255"/>
                <a:gd name="connsiteX2" fmla="*/ 9017 w 19176"/>
                <a:gd name="connsiteY2" fmla="*/ 3429 h 16255"/>
                <a:gd name="connsiteX3" fmla="*/ 6731 w 19176"/>
                <a:gd name="connsiteY3" fmla="*/ 4826 h 16255"/>
                <a:gd name="connsiteX4" fmla="*/ 4445 w 19176"/>
                <a:gd name="connsiteY4" fmla="*/ 6223 h 16255"/>
                <a:gd name="connsiteX5" fmla="*/ 2159 w 19176"/>
                <a:gd name="connsiteY5" fmla="*/ 7620 h 16255"/>
                <a:gd name="connsiteX6" fmla="*/ 0 w 19176"/>
                <a:gd name="connsiteY6" fmla="*/ 8890 h 16255"/>
                <a:gd name="connsiteX7" fmla="*/ 4445 w 19176"/>
                <a:gd name="connsiteY7" fmla="*/ 16256 h 16255"/>
                <a:gd name="connsiteX8" fmla="*/ 6604 w 19176"/>
                <a:gd name="connsiteY8" fmla="*/ 14986 h 16255"/>
                <a:gd name="connsiteX9" fmla="*/ 8890 w 19176"/>
                <a:gd name="connsiteY9" fmla="*/ 13589 h 16255"/>
                <a:gd name="connsiteX10" fmla="*/ 11176 w 19176"/>
                <a:gd name="connsiteY10" fmla="*/ 12192 h 16255"/>
                <a:gd name="connsiteX11" fmla="*/ 13462 w 19176"/>
                <a:gd name="connsiteY11" fmla="*/ 10795 h 16255"/>
                <a:gd name="connsiteX12" fmla="*/ 15748 w 19176"/>
                <a:gd name="connsiteY12" fmla="*/ 9398 h 16255"/>
                <a:gd name="connsiteX13" fmla="*/ 18034 w 19176"/>
                <a:gd name="connsiteY13" fmla="*/ 8001 h 16255"/>
                <a:gd name="connsiteX14" fmla="*/ 19177 w 19176"/>
                <a:gd name="connsiteY14" fmla="*/ 7366 h 16255"/>
                <a:gd name="connsiteX15" fmla="*/ 14732 w 19176"/>
                <a:gd name="connsiteY15" fmla="*/ 0 h 16255"/>
                <a:gd name="connsiteX16" fmla="*/ 13589 w 19176"/>
                <a:gd name="connsiteY16" fmla="*/ 635 h 16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9176" h="16255">
                  <a:moveTo>
                    <a:pt x="13589" y="635"/>
                  </a:moveTo>
                  <a:lnTo>
                    <a:pt x="11303" y="2032"/>
                  </a:lnTo>
                  <a:lnTo>
                    <a:pt x="9017" y="3429"/>
                  </a:lnTo>
                  <a:lnTo>
                    <a:pt x="6731" y="4826"/>
                  </a:lnTo>
                  <a:lnTo>
                    <a:pt x="4445" y="6223"/>
                  </a:lnTo>
                  <a:lnTo>
                    <a:pt x="2159" y="7620"/>
                  </a:lnTo>
                  <a:lnTo>
                    <a:pt x="0" y="8890"/>
                  </a:lnTo>
                  <a:lnTo>
                    <a:pt x="4445" y="16256"/>
                  </a:lnTo>
                  <a:lnTo>
                    <a:pt x="6604" y="14986"/>
                  </a:lnTo>
                  <a:lnTo>
                    <a:pt x="8890" y="13589"/>
                  </a:lnTo>
                  <a:lnTo>
                    <a:pt x="11176" y="12192"/>
                  </a:lnTo>
                  <a:lnTo>
                    <a:pt x="13462" y="10795"/>
                  </a:lnTo>
                  <a:lnTo>
                    <a:pt x="15748" y="9398"/>
                  </a:lnTo>
                  <a:lnTo>
                    <a:pt x="18034" y="8001"/>
                  </a:lnTo>
                  <a:lnTo>
                    <a:pt x="19177" y="7366"/>
                  </a:lnTo>
                  <a:lnTo>
                    <a:pt x="14732" y="0"/>
                  </a:lnTo>
                  <a:lnTo>
                    <a:pt x="13589" y="635"/>
                  </a:lnTo>
                  <a:close/>
                </a:path>
              </a:pathLst>
            </a:custGeom>
            <a:solidFill>
              <a:srgbClr val="3D3D3D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8B7AB1DF-A63E-4899-A6DF-0758A3597A6E}"/>
                </a:ext>
              </a:extLst>
            </p:cNvPr>
            <p:cNvSpPr/>
            <p:nvPr/>
          </p:nvSpPr>
          <p:spPr>
            <a:xfrm>
              <a:off x="1611496" y="9276543"/>
              <a:ext cx="15254" cy="12846"/>
            </a:xfrm>
            <a:custGeom>
              <a:avLst/>
              <a:gdLst>
                <a:gd name="connsiteX0" fmla="*/ 13970 w 19303"/>
                <a:gd name="connsiteY0" fmla="*/ 508 h 16256"/>
                <a:gd name="connsiteX1" fmla="*/ 11684 w 19303"/>
                <a:gd name="connsiteY1" fmla="*/ 1905 h 16256"/>
                <a:gd name="connsiteX2" fmla="*/ 9398 w 19303"/>
                <a:gd name="connsiteY2" fmla="*/ 3302 h 16256"/>
                <a:gd name="connsiteX3" fmla="*/ 7112 w 19303"/>
                <a:gd name="connsiteY3" fmla="*/ 4699 h 16256"/>
                <a:gd name="connsiteX4" fmla="*/ 4826 w 19303"/>
                <a:gd name="connsiteY4" fmla="*/ 5969 h 16256"/>
                <a:gd name="connsiteX5" fmla="*/ 2540 w 19303"/>
                <a:gd name="connsiteY5" fmla="*/ 7366 h 16256"/>
                <a:gd name="connsiteX6" fmla="*/ 254 w 19303"/>
                <a:gd name="connsiteY6" fmla="*/ 8763 h 16256"/>
                <a:gd name="connsiteX7" fmla="*/ 0 w 19303"/>
                <a:gd name="connsiteY7" fmla="*/ 8890 h 16256"/>
                <a:gd name="connsiteX8" fmla="*/ 4445 w 19303"/>
                <a:gd name="connsiteY8" fmla="*/ 16256 h 16256"/>
                <a:gd name="connsiteX9" fmla="*/ 4699 w 19303"/>
                <a:gd name="connsiteY9" fmla="*/ 16129 h 16256"/>
                <a:gd name="connsiteX10" fmla="*/ 6985 w 19303"/>
                <a:gd name="connsiteY10" fmla="*/ 14732 h 16256"/>
                <a:gd name="connsiteX11" fmla="*/ 9271 w 19303"/>
                <a:gd name="connsiteY11" fmla="*/ 13335 h 16256"/>
                <a:gd name="connsiteX12" fmla="*/ 11557 w 19303"/>
                <a:gd name="connsiteY12" fmla="*/ 12065 h 16256"/>
                <a:gd name="connsiteX13" fmla="*/ 13843 w 19303"/>
                <a:gd name="connsiteY13" fmla="*/ 10668 h 16256"/>
                <a:gd name="connsiteX14" fmla="*/ 16129 w 19303"/>
                <a:gd name="connsiteY14" fmla="*/ 9271 h 16256"/>
                <a:gd name="connsiteX15" fmla="*/ 18415 w 19303"/>
                <a:gd name="connsiteY15" fmla="*/ 7874 h 16256"/>
                <a:gd name="connsiteX16" fmla="*/ 19304 w 19303"/>
                <a:gd name="connsiteY16" fmla="*/ 7493 h 16256"/>
                <a:gd name="connsiteX17" fmla="*/ 14859 w 19303"/>
                <a:gd name="connsiteY17" fmla="*/ 0 h 16256"/>
                <a:gd name="connsiteX18" fmla="*/ 13970 w 19303"/>
                <a:gd name="connsiteY18" fmla="*/ 508 h 16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9303" h="16256">
                  <a:moveTo>
                    <a:pt x="13970" y="508"/>
                  </a:moveTo>
                  <a:lnTo>
                    <a:pt x="11684" y="1905"/>
                  </a:lnTo>
                  <a:lnTo>
                    <a:pt x="9398" y="3302"/>
                  </a:lnTo>
                  <a:lnTo>
                    <a:pt x="7112" y="4699"/>
                  </a:lnTo>
                  <a:lnTo>
                    <a:pt x="4826" y="5969"/>
                  </a:lnTo>
                  <a:lnTo>
                    <a:pt x="2540" y="7366"/>
                  </a:lnTo>
                  <a:lnTo>
                    <a:pt x="254" y="8763"/>
                  </a:lnTo>
                  <a:lnTo>
                    <a:pt x="0" y="8890"/>
                  </a:lnTo>
                  <a:lnTo>
                    <a:pt x="4445" y="16256"/>
                  </a:lnTo>
                  <a:lnTo>
                    <a:pt x="4699" y="16129"/>
                  </a:lnTo>
                  <a:lnTo>
                    <a:pt x="6985" y="14732"/>
                  </a:lnTo>
                  <a:lnTo>
                    <a:pt x="9271" y="13335"/>
                  </a:lnTo>
                  <a:lnTo>
                    <a:pt x="11557" y="12065"/>
                  </a:lnTo>
                  <a:lnTo>
                    <a:pt x="13843" y="10668"/>
                  </a:lnTo>
                  <a:lnTo>
                    <a:pt x="16129" y="9271"/>
                  </a:lnTo>
                  <a:lnTo>
                    <a:pt x="18415" y="7874"/>
                  </a:lnTo>
                  <a:lnTo>
                    <a:pt x="19304" y="7493"/>
                  </a:lnTo>
                  <a:lnTo>
                    <a:pt x="14859" y="0"/>
                  </a:lnTo>
                  <a:lnTo>
                    <a:pt x="13970" y="508"/>
                  </a:lnTo>
                  <a:close/>
                </a:path>
              </a:pathLst>
            </a:custGeom>
            <a:solidFill>
              <a:srgbClr val="3D3D3D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84988C75-AE14-441D-809E-7EF88D5D784B}"/>
                </a:ext>
              </a:extLst>
            </p:cNvPr>
            <p:cNvSpPr/>
            <p:nvPr/>
          </p:nvSpPr>
          <p:spPr>
            <a:xfrm>
              <a:off x="1403447" y="9392761"/>
              <a:ext cx="15155" cy="12244"/>
            </a:xfrm>
            <a:custGeom>
              <a:avLst/>
              <a:gdLst>
                <a:gd name="connsiteX0" fmla="*/ 13970 w 19177"/>
                <a:gd name="connsiteY0" fmla="*/ 762 h 15494"/>
                <a:gd name="connsiteX1" fmla="*/ 11684 w 19177"/>
                <a:gd name="connsiteY1" fmla="*/ 1905 h 15494"/>
                <a:gd name="connsiteX2" fmla="*/ 9271 w 19177"/>
                <a:gd name="connsiteY2" fmla="*/ 3048 h 15494"/>
                <a:gd name="connsiteX3" fmla="*/ 6985 w 19177"/>
                <a:gd name="connsiteY3" fmla="*/ 4318 h 15494"/>
                <a:gd name="connsiteX4" fmla="*/ 4699 w 19177"/>
                <a:gd name="connsiteY4" fmla="*/ 5461 h 15494"/>
                <a:gd name="connsiteX5" fmla="*/ 2286 w 19177"/>
                <a:gd name="connsiteY5" fmla="*/ 6604 h 15494"/>
                <a:gd name="connsiteX6" fmla="*/ 0 w 19177"/>
                <a:gd name="connsiteY6" fmla="*/ 7874 h 15494"/>
                <a:gd name="connsiteX7" fmla="*/ 0 w 19177"/>
                <a:gd name="connsiteY7" fmla="*/ 7874 h 15494"/>
                <a:gd name="connsiteX8" fmla="*/ 3810 w 19177"/>
                <a:gd name="connsiteY8" fmla="*/ 15494 h 15494"/>
                <a:gd name="connsiteX9" fmla="*/ 3810 w 19177"/>
                <a:gd name="connsiteY9" fmla="*/ 15494 h 15494"/>
                <a:gd name="connsiteX10" fmla="*/ 6223 w 19177"/>
                <a:gd name="connsiteY10" fmla="*/ 14351 h 15494"/>
                <a:gd name="connsiteX11" fmla="*/ 8509 w 19177"/>
                <a:gd name="connsiteY11" fmla="*/ 13208 h 15494"/>
                <a:gd name="connsiteX12" fmla="*/ 10922 w 19177"/>
                <a:gd name="connsiteY12" fmla="*/ 11938 h 15494"/>
                <a:gd name="connsiteX13" fmla="*/ 13208 w 19177"/>
                <a:gd name="connsiteY13" fmla="*/ 10795 h 15494"/>
                <a:gd name="connsiteX14" fmla="*/ 15621 w 19177"/>
                <a:gd name="connsiteY14" fmla="*/ 9525 h 15494"/>
                <a:gd name="connsiteX15" fmla="*/ 17907 w 19177"/>
                <a:gd name="connsiteY15" fmla="*/ 8382 h 15494"/>
                <a:gd name="connsiteX16" fmla="*/ 19177 w 19177"/>
                <a:gd name="connsiteY16" fmla="*/ 7747 h 15494"/>
                <a:gd name="connsiteX17" fmla="*/ 15240 w 19177"/>
                <a:gd name="connsiteY17" fmla="*/ 0 h 15494"/>
                <a:gd name="connsiteX18" fmla="*/ 13970 w 19177"/>
                <a:gd name="connsiteY18" fmla="*/ 762 h 15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9177" h="15494">
                  <a:moveTo>
                    <a:pt x="13970" y="762"/>
                  </a:moveTo>
                  <a:lnTo>
                    <a:pt x="11684" y="1905"/>
                  </a:lnTo>
                  <a:lnTo>
                    <a:pt x="9271" y="3048"/>
                  </a:lnTo>
                  <a:lnTo>
                    <a:pt x="6985" y="4318"/>
                  </a:lnTo>
                  <a:lnTo>
                    <a:pt x="4699" y="5461"/>
                  </a:lnTo>
                  <a:lnTo>
                    <a:pt x="2286" y="6604"/>
                  </a:lnTo>
                  <a:lnTo>
                    <a:pt x="0" y="7874"/>
                  </a:lnTo>
                  <a:lnTo>
                    <a:pt x="0" y="7874"/>
                  </a:lnTo>
                  <a:lnTo>
                    <a:pt x="3810" y="15494"/>
                  </a:lnTo>
                  <a:lnTo>
                    <a:pt x="3810" y="15494"/>
                  </a:lnTo>
                  <a:lnTo>
                    <a:pt x="6223" y="14351"/>
                  </a:lnTo>
                  <a:lnTo>
                    <a:pt x="8509" y="13208"/>
                  </a:lnTo>
                  <a:lnTo>
                    <a:pt x="10922" y="11938"/>
                  </a:lnTo>
                  <a:lnTo>
                    <a:pt x="13208" y="10795"/>
                  </a:lnTo>
                  <a:lnTo>
                    <a:pt x="15621" y="9525"/>
                  </a:lnTo>
                  <a:lnTo>
                    <a:pt x="17907" y="8382"/>
                  </a:lnTo>
                  <a:lnTo>
                    <a:pt x="19177" y="7747"/>
                  </a:lnTo>
                  <a:lnTo>
                    <a:pt x="15240" y="0"/>
                  </a:lnTo>
                  <a:lnTo>
                    <a:pt x="13970" y="762"/>
                  </a:lnTo>
                  <a:close/>
                </a:path>
              </a:pathLst>
            </a:custGeom>
            <a:solidFill>
              <a:srgbClr val="3D3D3D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EA401485-5D2B-4A75-81B4-BBE3E0CEA9D2}"/>
                </a:ext>
              </a:extLst>
            </p:cNvPr>
            <p:cNvSpPr/>
            <p:nvPr/>
          </p:nvSpPr>
          <p:spPr>
            <a:xfrm>
              <a:off x="1487650" y="9348001"/>
              <a:ext cx="15155" cy="12545"/>
            </a:xfrm>
            <a:custGeom>
              <a:avLst/>
              <a:gdLst>
                <a:gd name="connsiteX0" fmla="*/ 14224 w 19177"/>
                <a:gd name="connsiteY0" fmla="*/ 381 h 15875"/>
                <a:gd name="connsiteX1" fmla="*/ 11938 w 19177"/>
                <a:gd name="connsiteY1" fmla="*/ 1651 h 15875"/>
                <a:gd name="connsiteX2" fmla="*/ 9652 w 19177"/>
                <a:gd name="connsiteY2" fmla="*/ 2921 h 15875"/>
                <a:gd name="connsiteX3" fmla="*/ 7366 w 19177"/>
                <a:gd name="connsiteY3" fmla="*/ 4191 h 15875"/>
                <a:gd name="connsiteX4" fmla="*/ 5080 w 19177"/>
                <a:gd name="connsiteY4" fmla="*/ 5461 h 15875"/>
                <a:gd name="connsiteX5" fmla="*/ 2667 w 19177"/>
                <a:gd name="connsiteY5" fmla="*/ 6731 h 15875"/>
                <a:gd name="connsiteX6" fmla="*/ 381 w 19177"/>
                <a:gd name="connsiteY6" fmla="*/ 8001 h 15875"/>
                <a:gd name="connsiteX7" fmla="*/ 0 w 19177"/>
                <a:gd name="connsiteY7" fmla="*/ 8255 h 15875"/>
                <a:gd name="connsiteX8" fmla="*/ 4064 w 19177"/>
                <a:gd name="connsiteY8" fmla="*/ 15875 h 15875"/>
                <a:gd name="connsiteX9" fmla="*/ 4572 w 19177"/>
                <a:gd name="connsiteY9" fmla="*/ 15621 h 15875"/>
                <a:gd name="connsiteX10" fmla="*/ 6858 w 19177"/>
                <a:gd name="connsiteY10" fmla="*/ 14351 h 15875"/>
                <a:gd name="connsiteX11" fmla="*/ 9144 w 19177"/>
                <a:gd name="connsiteY11" fmla="*/ 13081 h 15875"/>
                <a:gd name="connsiteX12" fmla="*/ 11557 w 19177"/>
                <a:gd name="connsiteY12" fmla="*/ 11811 h 15875"/>
                <a:gd name="connsiteX13" fmla="*/ 13843 w 19177"/>
                <a:gd name="connsiteY13" fmla="*/ 10541 h 15875"/>
                <a:gd name="connsiteX14" fmla="*/ 16129 w 19177"/>
                <a:gd name="connsiteY14" fmla="*/ 9271 h 15875"/>
                <a:gd name="connsiteX15" fmla="*/ 18415 w 19177"/>
                <a:gd name="connsiteY15" fmla="*/ 8001 h 15875"/>
                <a:gd name="connsiteX16" fmla="*/ 19177 w 19177"/>
                <a:gd name="connsiteY16" fmla="*/ 7493 h 15875"/>
                <a:gd name="connsiteX17" fmla="*/ 14986 w 19177"/>
                <a:gd name="connsiteY17" fmla="*/ 0 h 15875"/>
                <a:gd name="connsiteX18" fmla="*/ 14224 w 19177"/>
                <a:gd name="connsiteY18" fmla="*/ 381 h 15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9177" h="15875">
                  <a:moveTo>
                    <a:pt x="14224" y="381"/>
                  </a:moveTo>
                  <a:lnTo>
                    <a:pt x="11938" y="1651"/>
                  </a:lnTo>
                  <a:lnTo>
                    <a:pt x="9652" y="2921"/>
                  </a:lnTo>
                  <a:lnTo>
                    <a:pt x="7366" y="4191"/>
                  </a:lnTo>
                  <a:lnTo>
                    <a:pt x="5080" y="5461"/>
                  </a:lnTo>
                  <a:lnTo>
                    <a:pt x="2667" y="6731"/>
                  </a:lnTo>
                  <a:lnTo>
                    <a:pt x="381" y="8001"/>
                  </a:lnTo>
                  <a:lnTo>
                    <a:pt x="0" y="8255"/>
                  </a:lnTo>
                  <a:lnTo>
                    <a:pt x="4064" y="15875"/>
                  </a:lnTo>
                  <a:lnTo>
                    <a:pt x="4572" y="15621"/>
                  </a:lnTo>
                  <a:lnTo>
                    <a:pt x="6858" y="14351"/>
                  </a:lnTo>
                  <a:lnTo>
                    <a:pt x="9144" y="13081"/>
                  </a:lnTo>
                  <a:lnTo>
                    <a:pt x="11557" y="11811"/>
                  </a:lnTo>
                  <a:lnTo>
                    <a:pt x="13843" y="10541"/>
                  </a:lnTo>
                  <a:lnTo>
                    <a:pt x="16129" y="9271"/>
                  </a:lnTo>
                  <a:lnTo>
                    <a:pt x="18415" y="8001"/>
                  </a:lnTo>
                  <a:lnTo>
                    <a:pt x="19177" y="7493"/>
                  </a:lnTo>
                  <a:lnTo>
                    <a:pt x="14986" y="0"/>
                  </a:lnTo>
                  <a:lnTo>
                    <a:pt x="14224" y="381"/>
                  </a:lnTo>
                  <a:close/>
                </a:path>
              </a:pathLst>
            </a:custGeom>
            <a:solidFill>
              <a:srgbClr val="3D3D3D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B58FACE1-238C-4332-B092-1EBDFDC9B23E}"/>
                </a:ext>
              </a:extLst>
            </p:cNvPr>
            <p:cNvSpPr/>
            <p:nvPr/>
          </p:nvSpPr>
          <p:spPr>
            <a:xfrm>
              <a:off x="1048270" y="9530055"/>
              <a:ext cx="14954" cy="9935"/>
            </a:xfrm>
            <a:custGeom>
              <a:avLst/>
              <a:gdLst>
                <a:gd name="connsiteX0" fmla="*/ 16256 w 18923"/>
                <a:gd name="connsiteY0" fmla="*/ 127 h 12572"/>
                <a:gd name="connsiteX1" fmla="*/ 13716 w 18923"/>
                <a:gd name="connsiteY1" fmla="*/ 762 h 12572"/>
                <a:gd name="connsiteX2" fmla="*/ 11303 w 18923"/>
                <a:gd name="connsiteY2" fmla="*/ 1397 h 12572"/>
                <a:gd name="connsiteX3" fmla="*/ 8763 w 18923"/>
                <a:gd name="connsiteY3" fmla="*/ 2032 h 12572"/>
                <a:gd name="connsiteX4" fmla="*/ 6223 w 18923"/>
                <a:gd name="connsiteY4" fmla="*/ 2667 h 12572"/>
                <a:gd name="connsiteX5" fmla="*/ 3810 w 18923"/>
                <a:gd name="connsiteY5" fmla="*/ 3302 h 12572"/>
                <a:gd name="connsiteX6" fmla="*/ 1270 w 18923"/>
                <a:gd name="connsiteY6" fmla="*/ 3937 h 12572"/>
                <a:gd name="connsiteX7" fmla="*/ 0 w 18923"/>
                <a:gd name="connsiteY7" fmla="*/ 4318 h 12572"/>
                <a:gd name="connsiteX8" fmla="*/ 2159 w 18923"/>
                <a:gd name="connsiteY8" fmla="*/ 12573 h 12572"/>
                <a:gd name="connsiteX9" fmla="*/ 3429 w 18923"/>
                <a:gd name="connsiteY9" fmla="*/ 12319 h 12572"/>
                <a:gd name="connsiteX10" fmla="*/ 5842 w 18923"/>
                <a:gd name="connsiteY10" fmla="*/ 11684 h 12572"/>
                <a:gd name="connsiteX11" fmla="*/ 8382 w 18923"/>
                <a:gd name="connsiteY11" fmla="*/ 11049 h 12572"/>
                <a:gd name="connsiteX12" fmla="*/ 10922 w 18923"/>
                <a:gd name="connsiteY12" fmla="*/ 10414 h 12572"/>
                <a:gd name="connsiteX13" fmla="*/ 13462 w 18923"/>
                <a:gd name="connsiteY13" fmla="*/ 9779 h 12572"/>
                <a:gd name="connsiteX14" fmla="*/ 15875 w 18923"/>
                <a:gd name="connsiteY14" fmla="*/ 9144 h 12572"/>
                <a:gd name="connsiteX15" fmla="*/ 18415 w 18923"/>
                <a:gd name="connsiteY15" fmla="*/ 8382 h 12572"/>
                <a:gd name="connsiteX16" fmla="*/ 18923 w 18923"/>
                <a:gd name="connsiteY16" fmla="*/ 8255 h 12572"/>
                <a:gd name="connsiteX17" fmla="*/ 16764 w 18923"/>
                <a:gd name="connsiteY17" fmla="*/ 0 h 12572"/>
                <a:gd name="connsiteX18" fmla="*/ 16256 w 18923"/>
                <a:gd name="connsiteY18" fmla="*/ 127 h 12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8923" h="12572">
                  <a:moveTo>
                    <a:pt x="16256" y="127"/>
                  </a:moveTo>
                  <a:lnTo>
                    <a:pt x="13716" y="762"/>
                  </a:lnTo>
                  <a:lnTo>
                    <a:pt x="11303" y="1397"/>
                  </a:lnTo>
                  <a:lnTo>
                    <a:pt x="8763" y="2032"/>
                  </a:lnTo>
                  <a:lnTo>
                    <a:pt x="6223" y="2667"/>
                  </a:lnTo>
                  <a:lnTo>
                    <a:pt x="3810" y="3302"/>
                  </a:lnTo>
                  <a:lnTo>
                    <a:pt x="1270" y="3937"/>
                  </a:lnTo>
                  <a:lnTo>
                    <a:pt x="0" y="4318"/>
                  </a:lnTo>
                  <a:lnTo>
                    <a:pt x="2159" y="12573"/>
                  </a:lnTo>
                  <a:lnTo>
                    <a:pt x="3429" y="12319"/>
                  </a:lnTo>
                  <a:lnTo>
                    <a:pt x="5842" y="11684"/>
                  </a:lnTo>
                  <a:lnTo>
                    <a:pt x="8382" y="11049"/>
                  </a:lnTo>
                  <a:lnTo>
                    <a:pt x="10922" y="10414"/>
                  </a:lnTo>
                  <a:lnTo>
                    <a:pt x="13462" y="9779"/>
                  </a:lnTo>
                  <a:lnTo>
                    <a:pt x="15875" y="9144"/>
                  </a:lnTo>
                  <a:lnTo>
                    <a:pt x="18415" y="8382"/>
                  </a:lnTo>
                  <a:lnTo>
                    <a:pt x="18923" y="8255"/>
                  </a:lnTo>
                  <a:lnTo>
                    <a:pt x="16764" y="0"/>
                  </a:lnTo>
                  <a:lnTo>
                    <a:pt x="16256" y="127"/>
                  </a:lnTo>
                  <a:close/>
                </a:path>
              </a:pathLst>
            </a:custGeom>
            <a:solidFill>
              <a:srgbClr val="3D3D3D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C6737FCB-D36E-4B6A-A133-3DF484D42229}"/>
                </a:ext>
              </a:extLst>
            </p:cNvPr>
            <p:cNvSpPr/>
            <p:nvPr/>
          </p:nvSpPr>
          <p:spPr>
            <a:xfrm>
              <a:off x="1139799" y="9503259"/>
              <a:ext cx="15054" cy="10637"/>
            </a:xfrm>
            <a:custGeom>
              <a:avLst/>
              <a:gdLst>
                <a:gd name="connsiteX0" fmla="*/ 16383 w 19050"/>
                <a:gd name="connsiteY0" fmla="*/ 0 h 13461"/>
                <a:gd name="connsiteX1" fmla="*/ 13843 w 19050"/>
                <a:gd name="connsiteY1" fmla="*/ 762 h 13461"/>
                <a:gd name="connsiteX2" fmla="*/ 11430 w 19050"/>
                <a:gd name="connsiteY2" fmla="*/ 1651 h 13461"/>
                <a:gd name="connsiteX3" fmla="*/ 9017 w 19050"/>
                <a:gd name="connsiteY3" fmla="*/ 2413 h 13461"/>
                <a:gd name="connsiteX4" fmla="*/ 6604 w 19050"/>
                <a:gd name="connsiteY4" fmla="*/ 3175 h 13461"/>
                <a:gd name="connsiteX5" fmla="*/ 4064 w 19050"/>
                <a:gd name="connsiteY5" fmla="*/ 3937 h 13461"/>
                <a:gd name="connsiteX6" fmla="*/ 1651 w 19050"/>
                <a:gd name="connsiteY6" fmla="*/ 4699 h 13461"/>
                <a:gd name="connsiteX7" fmla="*/ 0 w 19050"/>
                <a:gd name="connsiteY7" fmla="*/ 5207 h 13461"/>
                <a:gd name="connsiteX8" fmla="*/ 2540 w 19050"/>
                <a:gd name="connsiteY8" fmla="*/ 13462 h 13461"/>
                <a:gd name="connsiteX9" fmla="*/ 4318 w 19050"/>
                <a:gd name="connsiteY9" fmla="*/ 12954 h 13461"/>
                <a:gd name="connsiteX10" fmla="*/ 6731 w 19050"/>
                <a:gd name="connsiteY10" fmla="*/ 12192 h 13461"/>
                <a:gd name="connsiteX11" fmla="*/ 9144 w 19050"/>
                <a:gd name="connsiteY11" fmla="*/ 11430 h 13461"/>
                <a:gd name="connsiteX12" fmla="*/ 11684 w 19050"/>
                <a:gd name="connsiteY12" fmla="*/ 10541 h 13461"/>
                <a:gd name="connsiteX13" fmla="*/ 14097 w 19050"/>
                <a:gd name="connsiteY13" fmla="*/ 9779 h 13461"/>
                <a:gd name="connsiteX14" fmla="*/ 16510 w 19050"/>
                <a:gd name="connsiteY14" fmla="*/ 9017 h 13461"/>
                <a:gd name="connsiteX15" fmla="*/ 19050 w 19050"/>
                <a:gd name="connsiteY15" fmla="*/ 8255 h 13461"/>
                <a:gd name="connsiteX16" fmla="*/ 19050 w 19050"/>
                <a:gd name="connsiteY16" fmla="*/ 8255 h 13461"/>
                <a:gd name="connsiteX17" fmla="*/ 16383 w 19050"/>
                <a:gd name="connsiteY17" fmla="*/ 0 h 13461"/>
                <a:gd name="connsiteX18" fmla="*/ 16383 w 19050"/>
                <a:gd name="connsiteY18" fmla="*/ 0 h 13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9050" h="13461">
                  <a:moveTo>
                    <a:pt x="16383" y="0"/>
                  </a:moveTo>
                  <a:lnTo>
                    <a:pt x="13843" y="762"/>
                  </a:lnTo>
                  <a:lnTo>
                    <a:pt x="11430" y="1651"/>
                  </a:lnTo>
                  <a:lnTo>
                    <a:pt x="9017" y="2413"/>
                  </a:lnTo>
                  <a:lnTo>
                    <a:pt x="6604" y="3175"/>
                  </a:lnTo>
                  <a:lnTo>
                    <a:pt x="4064" y="3937"/>
                  </a:lnTo>
                  <a:lnTo>
                    <a:pt x="1651" y="4699"/>
                  </a:lnTo>
                  <a:lnTo>
                    <a:pt x="0" y="5207"/>
                  </a:lnTo>
                  <a:lnTo>
                    <a:pt x="2540" y="13462"/>
                  </a:lnTo>
                  <a:lnTo>
                    <a:pt x="4318" y="12954"/>
                  </a:lnTo>
                  <a:lnTo>
                    <a:pt x="6731" y="12192"/>
                  </a:lnTo>
                  <a:lnTo>
                    <a:pt x="9144" y="11430"/>
                  </a:lnTo>
                  <a:lnTo>
                    <a:pt x="11684" y="10541"/>
                  </a:lnTo>
                  <a:lnTo>
                    <a:pt x="14097" y="9779"/>
                  </a:lnTo>
                  <a:lnTo>
                    <a:pt x="16510" y="9017"/>
                  </a:lnTo>
                  <a:lnTo>
                    <a:pt x="19050" y="8255"/>
                  </a:lnTo>
                  <a:lnTo>
                    <a:pt x="19050" y="8255"/>
                  </a:lnTo>
                  <a:lnTo>
                    <a:pt x="16383" y="0"/>
                  </a:lnTo>
                  <a:lnTo>
                    <a:pt x="16383" y="0"/>
                  </a:lnTo>
                  <a:close/>
                </a:path>
              </a:pathLst>
            </a:custGeom>
            <a:solidFill>
              <a:srgbClr val="3D3D3D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9B55DCA2-9912-4580-BE19-EF81836EE53B}"/>
                </a:ext>
              </a:extLst>
            </p:cNvPr>
            <p:cNvSpPr/>
            <p:nvPr/>
          </p:nvSpPr>
          <p:spPr>
            <a:xfrm>
              <a:off x="1002104" y="9541496"/>
              <a:ext cx="14753" cy="9634"/>
            </a:xfrm>
            <a:custGeom>
              <a:avLst/>
              <a:gdLst>
                <a:gd name="connsiteX0" fmla="*/ 14478 w 18669"/>
                <a:gd name="connsiteY0" fmla="*/ 508 h 12191"/>
                <a:gd name="connsiteX1" fmla="*/ 12065 w 18669"/>
                <a:gd name="connsiteY1" fmla="*/ 1016 h 12191"/>
                <a:gd name="connsiteX2" fmla="*/ 9525 w 18669"/>
                <a:gd name="connsiteY2" fmla="*/ 1651 h 12191"/>
                <a:gd name="connsiteX3" fmla="*/ 6985 w 18669"/>
                <a:gd name="connsiteY3" fmla="*/ 2159 h 12191"/>
                <a:gd name="connsiteX4" fmla="*/ 4445 w 18669"/>
                <a:gd name="connsiteY4" fmla="*/ 2794 h 12191"/>
                <a:gd name="connsiteX5" fmla="*/ 1905 w 18669"/>
                <a:gd name="connsiteY5" fmla="*/ 3429 h 12191"/>
                <a:gd name="connsiteX6" fmla="*/ 0 w 18669"/>
                <a:gd name="connsiteY6" fmla="*/ 3810 h 12191"/>
                <a:gd name="connsiteX7" fmla="*/ 1905 w 18669"/>
                <a:gd name="connsiteY7" fmla="*/ 12192 h 12191"/>
                <a:gd name="connsiteX8" fmla="*/ 3810 w 18669"/>
                <a:gd name="connsiteY8" fmla="*/ 11811 h 12191"/>
                <a:gd name="connsiteX9" fmla="*/ 6350 w 18669"/>
                <a:gd name="connsiteY9" fmla="*/ 11176 h 12191"/>
                <a:gd name="connsiteX10" fmla="*/ 8890 w 18669"/>
                <a:gd name="connsiteY10" fmla="*/ 10668 h 12191"/>
                <a:gd name="connsiteX11" fmla="*/ 11430 w 18669"/>
                <a:gd name="connsiteY11" fmla="*/ 10033 h 12191"/>
                <a:gd name="connsiteX12" fmla="*/ 13970 w 18669"/>
                <a:gd name="connsiteY12" fmla="*/ 9398 h 12191"/>
                <a:gd name="connsiteX13" fmla="*/ 16510 w 18669"/>
                <a:gd name="connsiteY13" fmla="*/ 8890 h 12191"/>
                <a:gd name="connsiteX14" fmla="*/ 18669 w 18669"/>
                <a:gd name="connsiteY14" fmla="*/ 8382 h 12191"/>
                <a:gd name="connsiteX15" fmla="*/ 16764 w 18669"/>
                <a:gd name="connsiteY15" fmla="*/ 0 h 12191"/>
                <a:gd name="connsiteX16" fmla="*/ 14478 w 18669"/>
                <a:gd name="connsiteY16" fmla="*/ 508 h 12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669" h="12191">
                  <a:moveTo>
                    <a:pt x="14478" y="508"/>
                  </a:moveTo>
                  <a:lnTo>
                    <a:pt x="12065" y="1016"/>
                  </a:lnTo>
                  <a:lnTo>
                    <a:pt x="9525" y="1651"/>
                  </a:lnTo>
                  <a:lnTo>
                    <a:pt x="6985" y="2159"/>
                  </a:lnTo>
                  <a:lnTo>
                    <a:pt x="4445" y="2794"/>
                  </a:lnTo>
                  <a:lnTo>
                    <a:pt x="1905" y="3429"/>
                  </a:lnTo>
                  <a:lnTo>
                    <a:pt x="0" y="3810"/>
                  </a:lnTo>
                  <a:lnTo>
                    <a:pt x="1905" y="12192"/>
                  </a:lnTo>
                  <a:lnTo>
                    <a:pt x="3810" y="11811"/>
                  </a:lnTo>
                  <a:lnTo>
                    <a:pt x="6350" y="11176"/>
                  </a:lnTo>
                  <a:lnTo>
                    <a:pt x="8890" y="10668"/>
                  </a:lnTo>
                  <a:lnTo>
                    <a:pt x="11430" y="10033"/>
                  </a:lnTo>
                  <a:lnTo>
                    <a:pt x="13970" y="9398"/>
                  </a:lnTo>
                  <a:lnTo>
                    <a:pt x="16510" y="8890"/>
                  </a:lnTo>
                  <a:lnTo>
                    <a:pt x="18669" y="8382"/>
                  </a:lnTo>
                  <a:lnTo>
                    <a:pt x="16764" y="0"/>
                  </a:lnTo>
                  <a:lnTo>
                    <a:pt x="14478" y="508"/>
                  </a:lnTo>
                  <a:close/>
                </a:path>
              </a:pathLst>
            </a:custGeom>
            <a:solidFill>
              <a:srgbClr val="3D3D3D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A389CF08-AB7E-45DE-91A2-1EC4B0351D75}"/>
                </a:ext>
              </a:extLst>
            </p:cNvPr>
            <p:cNvSpPr/>
            <p:nvPr/>
          </p:nvSpPr>
          <p:spPr>
            <a:xfrm>
              <a:off x="1360694" y="9414038"/>
              <a:ext cx="15255" cy="12043"/>
            </a:xfrm>
            <a:custGeom>
              <a:avLst/>
              <a:gdLst>
                <a:gd name="connsiteX0" fmla="*/ 14224 w 19304"/>
                <a:gd name="connsiteY0" fmla="*/ 508 h 15239"/>
                <a:gd name="connsiteX1" fmla="*/ 11938 w 19304"/>
                <a:gd name="connsiteY1" fmla="*/ 1651 h 15239"/>
                <a:gd name="connsiteX2" fmla="*/ 9525 w 19304"/>
                <a:gd name="connsiteY2" fmla="*/ 2794 h 15239"/>
                <a:gd name="connsiteX3" fmla="*/ 7239 w 19304"/>
                <a:gd name="connsiteY3" fmla="*/ 3937 h 15239"/>
                <a:gd name="connsiteX4" fmla="*/ 4826 w 19304"/>
                <a:gd name="connsiteY4" fmla="*/ 5080 h 15239"/>
                <a:gd name="connsiteX5" fmla="*/ 2540 w 19304"/>
                <a:gd name="connsiteY5" fmla="*/ 6223 h 15239"/>
                <a:gd name="connsiteX6" fmla="*/ 127 w 19304"/>
                <a:gd name="connsiteY6" fmla="*/ 7366 h 15239"/>
                <a:gd name="connsiteX7" fmla="*/ 0 w 19304"/>
                <a:gd name="connsiteY7" fmla="*/ 7366 h 15239"/>
                <a:gd name="connsiteX8" fmla="*/ 3683 w 19304"/>
                <a:gd name="connsiteY8" fmla="*/ 15240 h 15239"/>
                <a:gd name="connsiteX9" fmla="*/ 3810 w 19304"/>
                <a:gd name="connsiteY9" fmla="*/ 15113 h 15239"/>
                <a:gd name="connsiteX10" fmla="*/ 6223 w 19304"/>
                <a:gd name="connsiteY10" fmla="*/ 13970 h 15239"/>
                <a:gd name="connsiteX11" fmla="*/ 8636 w 19304"/>
                <a:gd name="connsiteY11" fmla="*/ 12827 h 15239"/>
                <a:gd name="connsiteX12" fmla="*/ 10922 w 19304"/>
                <a:gd name="connsiteY12" fmla="*/ 11684 h 15239"/>
                <a:gd name="connsiteX13" fmla="*/ 13335 w 19304"/>
                <a:gd name="connsiteY13" fmla="*/ 10541 h 15239"/>
                <a:gd name="connsiteX14" fmla="*/ 15621 w 19304"/>
                <a:gd name="connsiteY14" fmla="*/ 9398 h 15239"/>
                <a:gd name="connsiteX15" fmla="*/ 18034 w 19304"/>
                <a:gd name="connsiteY15" fmla="*/ 8255 h 15239"/>
                <a:gd name="connsiteX16" fmla="*/ 19304 w 19304"/>
                <a:gd name="connsiteY16" fmla="*/ 7747 h 15239"/>
                <a:gd name="connsiteX17" fmla="*/ 15494 w 19304"/>
                <a:gd name="connsiteY17" fmla="*/ 0 h 15239"/>
                <a:gd name="connsiteX18" fmla="*/ 14224 w 19304"/>
                <a:gd name="connsiteY18" fmla="*/ 508 h 1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9304" h="15239">
                  <a:moveTo>
                    <a:pt x="14224" y="508"/>
                  </a:moveTo>
                  <a:lnTo>
                    <a:pt x="11938" y="1651"/>
                  </a:lnTo>
                  <a:lnTo>
                    <a:pt x="9525" y="2794"/>
                  </a:lnTo>
                  <a:lnTo>
                    <a:pt x="7239" y="3937"/>
                  </a:lnTo>
                  <a:lnTo>
                    <a:pt x="4826" y="5080"/>
                  </a:lnTo>
                  <a:lnTo>
                    <a:pt x="2540" y="6223"/>
                  </a:lnTo>
                  <a:lnTo>
                    <a:pt x="127" y="7366"/>
                  </a:lnTo>
                  <a:lnTo>
                    <a:pt x="0" y="7366"/>
                  </a:lnTo>
                  <a:lnTo>
                    <a:pt x="3683" y="15240"/>
                  </a:lnTo>
                  <a:lnTo>
                    <a:pt x="3810" y="15113"/>
                  </a:lnTo>
                  <a:lnTo>
                    <a:pt x="6223" y="13970"/>
                  </a:lnTo>
                  <a:lnTo>
                    <a:pt x="8636" y="12827"/>
                  </a:lnTo>
                  <a:lnTo>
                    <a:pt x="10922" y="11684"/>
                  </a:lnTo>
                  <a:lnTo>
                    <a:pt x="13335" y="10541"/>
                  </a:lnTo>
                  <a:lnTo>
                    <a:pt x="15621" y="9398"/>
                  </a:lnTo>
                  <a:lnTo>
                    <a:pt x="18034" y="8255"/>
                  </a:lnTo>
                  <a:lnTo>
                    <a:pt x="19304" y="7747"/>
                  </a:lnTo>
                  <a:lnTo>
                    <a:pt x="15494" y="0"/>
                  </a:lnTo>
                  <a:lnTo>
                    <a:pt x="14224" y="508"/>
                  </a:lnTo>
                  <a:close/>
                </a:path>
              </a:pathLst>
            </a:custGeom>
            <a:solidFill>
              <a:srgbClr val="3D3D3D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579E932F-8196-465A-B805-BD4334DB3CC4}"/>
                </a:ext>
              </a:extLst>
            </p:cNvPr>
            <p:cNvSpPr/>
            <p:nvPr/>
          </p:nvSpPr>
          <p:spPr>
            <a:xfrm>
              <a:off x="1184961" y="9487904"/>
              <a:ext cx="15054" cy="10939"/>
            </a:xfrm>
            <a:custGeom>
              <a:avLst/>
              <a:gdLst>
                <a:gd name="connsiteX0" fmla="*/ 15113 w 19050"/>
                <a:gd name="connsiteY0" fmla="*/ 381 h 13842"/>
                <a:gd name="connsiteX1" fmla="*/ 12700 w 19050"/>
                <a:gd name="connsiteY1" fmla="*/ 1270 h 13842"/>
                <a:gd name="connsiteX2" fmla="*/ 10287 w 19050"/>
                <a:gd name="connsiteY2" fmla="*/ 2159 h 13842"/>
                <a:gd name="connsiteX3" fmla="*/ 7874 w 19050"/>
                <a:gd name="connsiteY3" fmla="*/ 3048 h 13842"/>
                <a:gd name="connsiteX4" fmla="*/ 5461 w 19050"/>
                <a:gd name="connsiteY4" fmla="*/ 3810 h 13842"/>
                <a:gd name="connsiteX5" fmla="*/ 3048 w 19050"/>
                <a:gd name="connsiteY5" fmla="*/ 4699 h 13842"/>
                <a:gd name="connsiteX6" fmla="*/ 508 w 19050"/>
                <a:gd name="connsiteY6" fmla="*/ 5588 h 13842"/>
                <a:gd name="connsiteX7" fmla="*/ 0 w 19050"/>
                <a:gd name="connsiteY7" fmla="*/ 5715 h 13842"/>
                <a:gd name="connsiteX8" fmla="*/ 2794 w 19050"/>
                <a:gd name="connsiteY8" fmla="*/ 13843 h 13842"/>
                <a:gd name="connsiteX9" fmla="*/ 3429 w 19050"/>
                <a:gd name="connsiteY9" fmla="*/ 13716 h 13842"/>
                <a:gd name="connsiteX10" fmla="*/ 5842 w 19050"/>
                <a:gd name="connsiteY10" fmla="*/ 12827 h 13842"/>
                <a:gd name="connsiteX11" fmla="*/ 8255 w 19050"/>
                <a:gd name="connsiteY11" fmla="*/ 11938 h 13842"/>
                <a:gd name="connsiteX12" fmla="*/ 10668 w 19050"/>
                <a:gd name="connsiteY12" fmla="*/ 11176 h 13842"/>
                <a:gd name="connsiteX13" fmla="*/ 13208 w 19050"/>
                <a:gd name="connsiteY13" fmla="*/ 10287 h 13842"/>
                <a:gd name="connsiteX14" fmla="*/ 15621 w 19050"/>
                <a:gd name="connsiteY14" fmla="*/ 9398 h 13842"/>
                <a:gd name="connsiteX15" fmla="*/ 18034 w 19050"/>
                <a:gd name="connsiteY15" fmla="*/ 8509 h 13842"/>
                <a:gd name="connsiteX16" fmla="*/ 19050 w 19050"/>
                <a:gd name="connsiteY16" fmla="*/ 8128 h 13842"/>
                <a:gd name="connsiteX17" fmla="*/ 16129 w 19050"/>
                <a:gd name="connsiteY17" fmla="*/ 0 h 13842"/>
                <a:gd name="connsiteX18" fmla="*/ 15113 w 19050"/>
                <a:gd name="connsiteY18" fmla="*/ 381 h 13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9050" h="13842">
                  <a:moveTo>
                    <a:pt x="15113" y="381"/>
                  </a:moveTo>
                  <a:lnTo>
                    <a:pt x="12700" y="1270"/>
                  </a:lnTo>
                  <a:lnTo>
                    <a:pt x="10287" y="2159"/>
                  </a:lnTo>
                  <a:lnTo>
                    <a:pt x="7874" y="3048"/>
                  </a:lnTo>
                  <a:lnTo>
                    <a:pt x="5461" y="3810"/>
                  </a:lnTo>
                  <a:lnTo>
                    <a:pt x="3048" y="4699"/>
                  </a:lnTo>
                  <a:lnTo>
                    <a:pt x="508" y="5588"/>
                  </a:lnTo>
                  <a:lnTo>
                    <a:pt x="0" y="5715"/>
                  </a:lnTo>
                  <a:lnTo>
                    <a:pt x="2794" y="13843"/>
                  </a:lnTo>
                  <a:lnTo>
                    <a:pt x="3429" y="13716"/>
                  </a:lnTo>
                  <a:lnTo>
                    <a:pt x="5842" y="12827"/>
                  </a:lnTo>
                  <a:lnTo>
                    <a:pt x="8255" y="11938"/>
                  </a:lnTo>
                  <a:lnTo>
                    <a:pt x="10668" y="11176"/>
                  </a:lnTo>
                  <a:lnTo>
                    <a:pt x="13208" y="10287"/>
                  </a:lnTo>
                  <a:lnTo>
                    <a:pt x="15621" y="9398"/>
                  </a:lnTo>
                  <a:lnTo>
                    <a:pt x="18034" y="8509"/>
                  </a:lnTo>
                  <a:lnTo>
                    <a:pt x="19050" y="8128"/>
                  </a:lnTo>
                  <a:lnTo>
                    <a:pt x="16129" y="0"/>
                  </a:lnTo>
                  <a:lnTo>
                    <a:pt x="15113" y="381"/>
                  </a:lnTo>
                  <a:close/>
                </a:path>
              </a:pathLst>
            </a:custGeom>
            <a:solidFill>
              <a:srgbClr val="3D3D3D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4F906A11-BA0A-49A4-BF8C-86299058897C}"/>
                </a:ext>
              </a:extLst>
            </p:cNvPr>
            <p:cNvSpPr/>
            <p:nvPr/>
          </p:nvSpPr>
          <p:spPr>
            <a:xfrm>
              <a:off x="1229622" y="9471343"/>
              <a:ext cx="15155" cy="11240"/>
            </a:xfrm>
            <a:custGeom>
              <a:avLst/>
              <a:gdLst>
                <a:gd name="connsiteX0" fmla="*/ 14097 w 19177"/>
                <a:gd name="connsiteY0" fmla="*/ 762 h 14224"/>
                <a:gd name="connsiteX1" fmla="*/ 11684 w 19177"/>
                <a:gd name="connsiteY1" fmla="*/ 1651 h 14224"/>
                <a:gd name="connsiteX2" fmla="*/ 9271 w 19177"/>
                <a:gd name="connsiteY2" fmla="*/ 2540 h 14224"/>
                <a:gd name="connsiteX3" fmla="*/ 6858 w 19177"/>
                <a:gd name="connsiteY3" fmla="*/ 3556 h 14224"/>
                <a:gd name="connsiteX4" fmla="*/ 4445 w 19177"/>
                <a:gd name="connsiteY4" fmla="*/ 4445 h 14224"/>
                <a:gd name="connsiteX5" fmla="*/ 2032 w 19177"/>
                <a:gd name="connsiteY5" fmla="*/ 5334 h 14224"/>
                <a:gd name="connsiteX6" fmla="*/ 0 w 19177"/>
                <a:gd name="connsiteY6" fmla="*/ 6096 h 14224"/>
                <a:gd name="connsiteX7" fmla="*/ 3048 w 19177"/>
                <a:gd name="connsiteY7" fmla="*/ 14224 h 14224"/>
                <a:gd name="connsiteX8" fmla="*/ 5080 w 19177"/>
                <a:gd name="connsiteY8" fmla="*/ 13462 h 14224"/>
                <a:gd name="connsiteX9" fmla="*/ 7493 w 19177"/>
                <a:gd name="connsiteY9" fmla="*/ 12446 h 14224"/>
                <a:gd name="connsiteX10" fmla="*/ 9906 w 19177"/>
                <a:gd name="connsiteY10" fmla="*/ 11557 h 14224"/>
                <a:gd name="connsiteX11" fmla="*/ 12319 w 19177"/>
                <a:gd name="connsiteY11" fmla="*/ 10668 h 14224"/>
                <a:gd name="connsiteX12" fmla="*/ 14732 w 19177"/>
                <a:gd name="connsiteY12" fmla="*/ 9652 h 14224"/>
                <a:gd name="connsiteX13" fmla="*/ 17145 w 19177"/>
                <a:gd name="connsiteY13" fmla="*/ 8763 h 14224"/>
                <a:gd name="connsiteX14" fmla="*/ 19177 w 19177"/>
                <a:gd name="connsiteY14" fmla="*/ 8001 h 14224"/>
                <a:gd name="connsiteX15" fmla="*/ 16002 w 19177"/>
                <a:gd name="connsiteY15" fmla="*/ 0 h 14224"/>
                <a:gd name="connsiteX16" fmla="*/ 14097 w 19177"/>
                <a:gd name="connsiteY16" fmla="*/ 762 h 14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9177" h="14224">
                  <a:moveTo>
                    <a:pt x="14097" y="762"/>
                  </a:moveTo>
                  <a:lnTo>
                    <a:pt x="11684" y="1651"/>
                  </a:lnTo>
                  <a:lnTo>
                    <a:pt x="9271" y="2540"/>
                  </a:lnTo>
                  <a:lnTo>
                    <a:pt x="6858" y="3556"/>
                  </a:lnTo>
                  <a:lnTo>
                    <a:pt x="4445" y="4445"/>
                  </a:lnTo>
                  <a:lnTo>
                    <a:pt x="2032" y="5334"/>
                  </a:lnTo>
                  <a:lnTo>
                    <a:pt x="0" y="6096"/>
                  </a:lnTo>
                  <a:lnTo>
                    <a:pt x="3048" y="14224"/>
                  </a:lnTo>
                  <a:lnTo>
                    <a:pt x="5080" y="13462"/>
                  </a:lnTo>
                  <a:lnTo>
                    <a:pt x="7493" y="12446"/>
                  </a:lnTo>
                  <a:lnTo>
                    <a:pt x="9906" y="11557"/>
                  </a:lnTo>
                  <a:lnTo>
                    <a:pt x="12319" y="10668"/>
                  </a:lnTo>
                  <a:lnTo>
                    <a:pt x="14732" y="9652"/>
                  </a:lnTo>
                  <a:lnTo>
                    <a:pt x="17145" y="8763"/>
                  </a:lnTo>
                  <a:lnTo>
                    <a:pt x="19177" y="8001"/>
                  </a:lnTo>
                  <a:lnTo>
                    <a:pt x="16002" y="0"/>
                  </a:lnTo>
                  <a:lnTo>
                    <a:pt x="14097" y="762"/>
                  </a:lnTo>
                  <a:close/>
                </a:path>
              </a:pathLst>
            </a:custGeom>
            <a:solidFill>
              <a:srgbClr val="3D3D3D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13BAE0F2-84A4-4893-8162-1ADC255F927D}"/>
                </a:ext>
              </a:extLst>
            </p:cNvPr>
            <p:cNvSpPr/>
            <p:nvPr/>
          </p:nvSpPr>
          <p:spPr>
            <a:xfrm>
              <a:off x="1317538" y="9434211"/>
              <a:ext cx="15154" cy="11842"/>
            </a:xfrm>
            <a:custGeom>
              <a:avLst/>
              <a:gdLst>
                <a:gd name="connsiteX0" fmla="*/ 14732 w 19176"/>
                <a:gd name="connsiteY0" fmla="*/ 508 h 14985"/>
                <a:gd name="connsiteX1" fmla="*/ 12319 w 19176"/>
                <a:gd name="connsiteY1" fmla="*/ 1524 h 14985"/>
                <a:gd name="connsiteX2" fmla="*/ 9906 w 19176"/>
                <a:gd name="connsiteY2" fmla="*/ 2667 h 14985"/>
                <a:gd name="connsiteX3" fmla="*/ 7620 w 19176"/>
                <a:gd name="connsiteY3" fmla="*/ 3683 h 14985"/>
                <a:gd name="connsiteX4" fmla="*/ 5207 w 19176"/>
                <a:gd name="connsiteY4" fmla="*/ 4699 h 14985"/>
                <a:gd name="connsiteX5" fmla="*/ 2794 w 19176"/>
                <a:gd name="connsiteY5" fmla="*/ 5842 h 14985"/>
                <a:gd name="connsiteX6" fmla="*/ 508 w 19176"/>
                <a:gd name="connsiteY6" fmla="*/ 6858 h 14985"/>
                <a:gd name="connsiteX7" fmla="*/ 0 w 19176"/>
                <a:gd name="connsiteY7" fmla="*/ 7112 h 14985"/>
                <a:gd name="connsiteX8" fmla="*/ 3429 w 19176"/>
                <a:gd name="connsiteY8" fmla="*/ 14986 h 14985"/>
                <a:gd name="connsiteX9" fmla="*/ 4064 w 19176"/>
                <a:gd name="connsiteY9" fmla="*/ 14732 h 14985"/>
                <a:gd name="connsiteX10" fmla="*/ 6350 w 19176"/>
                <a:gd name="connsiteY10" fmla="*/ 13716 h 14985"/>
                <a:gd name="connsiteX11" fmla="*/ 8763 w 19176"/>
                <a:gd name="connsiteY11" fmla="*/ 12573 h 14985"/>
                <a:gd name="connsiteX12" fmla="*/ 11176 w 19176"/>
                <a:gd name="connsiteY12" fmla="*/ 11557 h 14985"/>
                <a:gd name="connsiteX13" fmla="*/ 13462 w 19176"/>
                <a:gd name="connsiteY13" fmla="*/ 10414 h 14985"/>
                <a:gd name="connsiteX14" fmla="*/ 15875 w 19176"/>
                <a:gd name="connsiteY14" fmla="*/ 9398 h 14985"/>
                <a:gd name="connsiteX15" fmla="*/ 18288 w 19176"/>
                <a:gd name="connsiteY15" fmla="*/ 8255 h 14985"/>
                <a:gd name="connsiteX16" fmla="*/ 19177 w 19176"/>
                <a:gd name="connsiteY16" fmla="*/ 7874 h 14985"/>
                <a:gd name="connsiteX17" fmla="*/ 15621 w 19176"/>
                <a:gd name="connsiteY17" fmla="*/ 0 h 14985"/>
                <a:gd name="connsiteX18" fmla="*/ 14732 w 19176"/>
                <a:gd name="connsiteY18" fmla="*/ 508 h 14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9176" h="14985">
                  <a:moveTo>
                    <a:pt x="14732" y="508"/>
                  </a:moveTo>
                  <a:lnTo>
                    <a:pt x="12319" y="1524"/>
                  </a:lnTo>
                  <a:lnTo>
                    <a:pt x="9906" y="2667"/>
                  </a:lnTo>
                  <a:lnTo>
                    <a:pt x="7620" y="3683"/>
                  </a:lnTo>
                  <a:lnTo>
                    <a:pt x="5207" y="4699"/>
                  </a:lnTo>
                  <a:lnTo>
                    <a:pt x="2794" y="5842"/>
                  </a:lnTo>
                  <a:lnTo>
                    <a:pt x="508" y="6858"/>
                  </a:lnTo>
                  <a:lnTo>
                    <a:pt x="0" y="7112"/>
                  </a:lnTo>
                  <a:lnTo>
                    <a:pt x="3429" y="14986"/>
                  </a:lnTo>
                  <a:lnTo>
                    <a:pt x="4064" y="14732"/>
                  </a:lnTo>
                  <a:lnTo>
                    <a:pt x="6350" y="13716"/>
                  </a:lnTo>
                  <a:lnTo>
                    <a:pt x="8763" y="12573"/>
                  </a:lnTo>
                  <a:lnTo>
                    <a:pt x="11176" y="11557"/>
                  </a:lnTo>
                  <a:lnTo>
                    <a:pt x="13462" y="10414"/>
                  </a:lnTo>
                  <a:lnTo>
                    <a:pt x="15875" y="9398"/>
                  </a:lnTo>
                  <a:lnTo>
                    <a:pt x="18288" y="8255"/>
                  </a:lnTo>
                  <a:lnTo>
                    <a:pt x="19177" y="7874"/>
                  </a:lnTo>
                  <a:lnTo>
                    <a:pt x="15621" y="0"/>
                  </a:lnTo>
                  <a:lnTo>
                    <a:pt x="14732" y="508"/>
                  </a:lnTo>
                  <a:close/>
                </a:path>
              </a:pathLst>
            </a:custGeom>
            <a:solidFill>
              <a:srgbClr val="3D3D3D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C20C6300-74CB-436C-A91A-83834DCD1A7B}"/>
                </a:ext>
              </a:extLst>
            </p:cNvPr>
            <p:cNvSpPr/>
            <p:nvPr/>
          </p:nvSpPr>
          <p:spPr>
            <a:xfrm>
              <a:off x="1273781" y="9453380"/>
              <a:ext cx="15255" cy="11541"/>
            </a:xfrm>
            <a:custGeom>
              <a:avLst/>
              <a:gdLst>
                <a:gd name="connsiteX0" fmla="*/ 15494 w 19304"/>
                <a:gd name="connsiteY0" fmla="*/ 127 h 14604"/>
                <a:gd name="connsiteX1" fmla="*/ 13081 w 19304"/>
                <a:gd name="connsiteY1" fmla="*/ 1143 h 14604"/>
                <a:gd name="connsiteX2" fmla="*/ 10795 w 19304"/>
                <a:gd name="connsiteY2" fmla="*/ 2159 h 14604"/>
                <a:gd name="connsiteX3" fmla="*/ 8382 w 19304"/>
                <a:gd name="connsiteY3" fmla="*/ 3175 h 14604"/>
                <a:gd name="connsiteX4" fmla="*/ 5969 w 19304"/>
                <a:gd name="connsiteY4" fmla="*/ 4191 h 14604"/>
                <a:gd name="connsiteX5" fmla="*/ 3556 w 19304"/>
                <a:gd name="connsiteY5" fmla="*/ 5207 h 14604"/>
                <a:gd name="connsiteX6" fmla="*/ 1270 w 19304"/>
                <a:gd name="connsiteY6" fmla="*/ 6223 h 14604"/>
                <a:gd name="connsiteX7" fmla="*/ 0 w 19304"/>
                <a:gd name="connsiteY7" fmla="*/ 6604 h 14604"/>
                <a:gd name="connsiteX8" fmla="*/ 3302 w 19304"/>
                <a:gd name="connsiteY8" fmla="*/ 14605 h 14604"/>
                <a:gd name="connsiteX9" fmla="*/ 4572 w 19304"/>
                <a:gd name="connsiteY9" fmla="*/ 14097 h 14604"/>
                <a:gd name="connsiteX10" fmla="*/ 6858 w 19304"/>
                <a:gd name="connsiteY10" fmla="*/ 13081 h 14604"/>
                <a:gd name="connsiteX11" fmla="*/ 9271 w 19304"/>
                <a:gd name="connsiteY11" fmla="*/ 12192 h 14604"/>
                <a:gd name="connsiteX12" fmla="*/ 11684 w 19304"/>
                <a:gd name="connsiteY12" fmla="*/ 11176 h 14604"/>
                <a:gd name="connsiteX13" fmla="*/ 14097 w 19304"/>
                <a:gd name="connsiteY13" fmla="*/ 10160 h 14604"/>
                <a:gd name="connsiteX14" fmla="*/ 16510 w 19304"/>
                <a:gd name="connsiteY14" fmla="*/ 9144 h 14604"/>
                <a:gd name="connsiteX15" fmla="*/ 18923 w 19304"/>
                <a:gd name="connsiteY15" fmla="*/ 8128 h 14604"/>
                <a:gd name="connsiteX16" fmla="*/ 19304 w 19304"/>
                <a:gd name="connsiteY16" fmla="*/ 7874 h 14604"/>
                <a:gd name="connsiteX17" fmla="*/ 15875 w 19304"/>
                <a:gd name="connsiteY17" fmla="*/ 0 h 14604"/>
                <a:gd name="connsiteX18" fmla="*/ 15494 w 19304"/>
                <a:gd name="connsiteY18" fmla="*/ 127 h 14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9304" h="14604">
                  <a:moveTo>
                    <a:pt x="15494" y="127"/>
                  </a:moveTo>
                  <a:lnTo>
                    <a:pt x="13081" y="1143"/>
                  </a:lnTo>
                  <a:lnTo>
                    <a:pt x="10795" y="2159"/>
                  </a:lnTo>
                  <a:lnTo>
                    <a:pt x="8382" y="3175"/>
                  </a:lnTo>
                  <a:lnTo>
                    <a:pt x="5969" y="4191"/>
                  </a:lnTo>
                  <a:lnTo>
                    <a:pt x="3556" y="5207"/>
                  </a:lnTo>
                  <a:lnTo>
                    <a:pt x="1270" y="6223"/>
                  </a:lnTo>
                  <a:lnTo>
                    <a:pt x="0" y="6604"/>
                  </a:lnTo>
                  <a:lnTo>
                    <a:pt x="3302" y="14605"/>
                  </a:lnTo>
                  <a:lnTo>
                    <a:pt x="4572" y="14097"/>
                  </a:lnTo>
                  <a:lnTo>
                    <a:pt x="6858" y="13081"/>
                  </a:lnTo>
                  <a:lnTo>
                    <a:pt x="9271" y="12192"/>
                  </a:lnTo>
                  <a:lnTo>
                    <a:pt x="11684" y="11176"/>
                  </a:lnTo>
                  <a:lnTo>
                    <a:pt x="14097" y="10160"/>
                  </a:lnTo>
                  <a:lnTo>
                    <a:pt x="16510" y="9144"/>
                  </a:lnTo>
                  <a:lnTo>
                    <a:pt x="18923" y="8128"/>
                  </a:lnTo>
                  <a:lnTo>
                    <a:pt x="19304" y="7874"/>
                  </a:lnTo>
                  <a:lnTo>
                    <a:pt x="15875" y="0"/>
                  </a:lnTo>
                  <a:lnTo>
                    <a:pt x="15494" y="127"/>
                  </a:lnTo>
                  <a:close/>
                </a:path>
              </a:pathLst>
            </a:custGeom>
            <a:solidFill>
              <a:srgbClr val="3D3D3D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69" name="Freeform: Shape 68">
            <a:extLst>
              <a:ext uri="{FF2B5EF4-FFF2-40B4-BE49-F238E27FC236}">
                <a16:creationId xmlns:a16="http://schemas.microsoft.com/office/drawing/2014/main" id="{AABBDCBF-ACD2-4F8E-ADD5-AD107701A6BD}"/>
              </a:ext>
            </a:extLst>
          </p:cNvPr>
          <p:cNvSpPr/>
          <p:nvPr/>
        </p:nvSpPr>
        <p:spPr>
          <a:xfrm>
            <a:off x="37337" y="9679457"/>
            <a:ext cx="3442135" cy="836143"/>
          </a:xfrm>
          <a:custGeom>
            <a:avLst/>
            <a:gdLst>
              <a:gd name="connsiteX0" fmla="*/ 193036 w 4355788"/>
              <a:gd name="connsiteY0" fmla="*/ 1058082 h 1058082"/>
              <a:gd name="connsiteX1" fmla="*/ 660269 w 4355788"/>
              <a:gd name="connsiteY1" fmla="*/ 1058082 h 1058082"/>
              <a:gd name="connsiteX2" fmla="*/ 740152 w 4355788"/>
              <a:gd name="connsiteY2" fmla="*/ 990899 h 1058082"/>
              <a:gd name="connsiteX3" fmla="*/ 924810 w 4355788"/>
              <a:gd name="connsiteY3" fmla="*/ 1027348 h 1058082"/>
              <a:gd name="connsiteX4" fmla="*/ 938272 w 4355788"/>
              <a:gd name="connsiteY4" fmla="*/ 1058082 h 1058082"/>
              <a:gd name="connsiteX5" fmla="*/ 1734562 w 4355788"/>
              <a:gd name="connsiteY5" fmla="*/ 1058082 h 1058082"/>
              <a:gd name="connsiteX6" fmla="*/ 1752088 w 4355788"/>
              <a:gd name="connsiteY6" fmla="*/ 1017188 h 1058082"/>
              <a:gd name="connsiteX7" fmla="*/ 1827272 w 4355788"/>
              <a:gd name="connsiteY7" fmla="*/ 995725 h 1058082"/>
              <a:gd name="connsiteX8" fmla="*/ 1914267 w 4355788"/>
              <a:gd name="connsiteY8" fmla="*/ 1058082 h 1058082"/>
              <a:gd name="connsiteX9" fmla="*/ 2438015 w 4355788"/>
              <a:gd name="connsiteY9" fmla="*/ 1058082 h 1058082"/>
              <a:gd name="connsiteX10" fmla="*/ 2631055 w 4355788"/>
              <a:gd name="connsiteY10" fmla="*/ 866566 h 1058082"/>
              <a:gd name="connsiteX11" fmla="*/ 2635754 w 4355788"/>
              <a:gd name="connsiteY11" fmla="*/ 866566 h 1058082"/>
              <a:gd name="connsiteX12" fmla="*/ 2705985 w 4355788"/>
              <a:gd name="connsiteY12" fmla="*/ 858311 h 1058082"/>
              <a:gd name="connsiteX13" fmla="*/ 2818888 w 4355788"/>
              <a:gd name="connsiteY13" fmla="*/ 1058082 h 1058082"/>
              <a:gd name="connsiteX14" fmla="*/ 3211318 w 4355788"/>
              <a:gd name="connsiteY14" fmla="*/ 1058082 h 1058082"/>
              <a:gd name="connsiteX15" fmla="*/ 3298440 w 4355788"/>
              <a:gd name="connsiteY15" fmla="*/ 946322 h 1058082"/>
              <a:gd name="connsiteX16" fmla="*/ 3781732 w 4355788"/>
              <a:gd name="connsiteY16" fmla="*/ 906465 h 1058082"/>
              <a:gd name="connsiteX17" fmla="*/ 3810884 w 4355788"/>
              <a:gd name="connsiteY17" fmla="*/ 866566 h 1058082"/>
              <a:gd name="connsiteX18" fmla="*/ 3814695 w 4355788"/>
              <a:gd name="connsiteY18" fmla="*/ 866566 h 1058082"/>
              <a:gd name="connsiteX19" fmla="*/ 4094095 w 4355788"/>
              <a:gd name="connsiteY19" fmla="*/ 695243 h 1058082"/>
              <a:gd name="connsiteX20" fmla="*/ 4141593 w 4355788"/>
              <a:gd name="connsiteY20" fmla="*/ 700831 h 1058082"/>
              <a:gd name="connsiteX21" fmla="*/ 4355788 w 4355788"/>
              <a:gd name="connsiteY21" fmla="*/ 487800 h 1058082"/>
              <a:gd name="connsiteX22" fmla="*/ 4142757 w 4355788"/>
              <a:gd name="connsiteY22" fmla="*/ 273605 h 1058082"/>
              <a:gd name="connsiteX23" fmla="*/ 4018784 w 4355788"/>
              <a:gd name="connsiteY23" fmla="*/ 312846 h 1058082"/>
              <a:gd name="connsiteX24" fmla="*/ 3577459 w 4355788"/>
              <a:gd name="connsiteY24" fmla="*/ 344723 h 1058082"/>
              <a:gd name="connsiteX25" fmla="*/ 3530849 w 4355788"/>
              <a:gd name="connsiteY25" fmla="*/ 339897 h 1058082"/>
              <a:gd name="connsiteX26" fmla="*/ 3070632 w 4355788"/>
              <a:gd name="connsiteY26" fmla="*/ 89914 h 1058082"/>
              <a:gd name="connsiteX27" fmla="*/ 2832349 w 4355788"/>
              <a:gd name="connsiteY27" fmla="*/ 306369 h 1058082"/>
              <a:gd name="connsiteX28" fmla="*/ 2635499 w 4355788"/>
              <a:gd name="connsiteY28" fmla="*/ 236773 h 1058082"/>
              <a:gd name="connsiteX29" fmla="*/ 2564125 w 4355788"/>
              <a:gd name="connsiteY29" fmla="*/ 245282 h 1058082"/>
              <a:gd name="connsiteX30" fmla="*/ 1973321 w 4355788"/>
              <a:gd name="connsiteY30" fmla="*/ 114599 h 1058082"/>
              <a:gd name="connsiteX31" fmla="*/ 1273551 w 4355788"/>
              <a:gd name="connsiteY31" fmla="*/ 163621 h 1058082"/>
              <a:gd name="connsiteX32" fmla="*/ 565589 w 4355788"/>
              <a:gd name="connsiteY32" fmla="*/ 181311 h 1058082"/>
              <a:gd name="connsiteX33" fmla="*/ 492882 w 4355788"/>
              <a:gd name="connsiteY33" fmla="*/ 279318 h 1058082"/>
              <a:gd name="connsiteX34" fmla="*/ 427604 w 4355788"/>
              <a:gd name="connsiteY34" fmla="*/ 273730 h 1058082"/>
              <a:gd name="connsiteX35" fmla="*/ 0 w 4355788"/>
              <a:gd name="connsiteY35" fmla="*/ 700328 h 1058082"/>
              <a:gd name="connsiteX36" fmla="*/ 193035 w 4355788"/>
              <a:gd name="connsiteY36" fmla="*/ 1058082 h 10580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4355788" h="1058082">
                <a:moveTo>
                  <a:pt x="193036" y="1058082"/>
                </a:moveTo>
                <a:lnTo>
                  <a:pt x="660269" y="1058082"/>
                </a:lnTo>
                <a:cubicBezTo>
                  <a:pt x="689534" y="1039025"/>
                  <a:pt x="716360" y="1016464"/>
                  <a:pt x="740152" y="990899"/>
                </a:cubicBezTo>
                <a:cubicBezTo>
                  <a:pt x="798853" y="1014593"/>
                  <a:pt x="861508" y="1026961"/>
                  <a:pt x="924810" y="1027348"/>
                </a:cubicBezTo>
                <a:cubicBezTo>
                  <a:pt x="928874" y="1037762"/>
                  <a:pt x="933446" y="1048049"/>
                  <a:pt x="938272" y="1058082"/>
                </a:cubicBezTo>
                <a:lnTo>
                  <a:pt x="1734562" y="1058082"/>
                </a:lnTo>
                <a:cubicBezTo>
                  <a:pt x="1741128" y="1044772"/>
                  <a:pt x="1746978" y="1031121"/>
                  <a:pt x="1752088" y="1017188"/>
                </a:cubicBezTo>
                <a:cubicBezTo>
                  <a:pt x="1777671" y="1012007"/>
                  <a:pt x="1802809" y="1004831"/>
                  <a:pt x="1827272" y="995725"/>
                </a:cubicBezTo>
                <a:cubicBezTo>
                  <a:pt x="1854088" y="1019397"/>
                  <a:pt x="1883236" y="1040289"/>
                  <a:pt x="1914267" y="1058082"/>
                </a:cubicBezTo>
                <a:lnTo>
                  <a:pt x="2438015" y="1058082"/>
                </a:lnTo>
                <a:cubicBezTo>
                  <a:pt x="2517905" y="1012095"/>
                  <a:pt x="2584436" y="946089"/>
                  <a:pt x="2631055" y="866566"/>
                </a:cubicBezTo>
                <a:lnTo>
                  <a:pt x="2635754" y="866566"/>
                </a:lnTo>
                <a:cubicBezTo>
                  <a:pt x="2659405" y="866549"/>
                  <a:pt x="2682974" y="863778"/>
                  <a:pt x="2705985" y="858311"/>
                </a:cubicBezTo>
                <a:cubicBezTo>
                  <a:pt x="2716880" y="936824"/>
                  <a:pt x="2757246" y="1008249"/>
                  <a:pt x="2818888" y="1058082"/>
                </a:cubicBezTo>
                <a:lnTo>
                  <a:pt x="3211318" y="1058082"/>
                </a:lnTo>
                <a:cubicBezTo>
                  <a:pt x="3248480" y="1027939"/>
                  <a:pt x="3278277" y="989716"/>
                  <a:pt x="3298440" y="946322"/>
                </a:cubicBezTo>
                <a:cubicBezTo>
                  <a:pt x="3442904" y="1068773"/>
                  <a:pt x="3659281" y="1050929"/>
                  <a:pt x="3781732" y="906465"/>
                </a:cubicBezTo>
                <a:cubicBezTo>
                  <a:pt x="3792397" y="893883"/>
                  <a:pt x="3802139" y="880549"/>
                  <a:pt x="3810884" y="866566"/>
                </a:cubicBezTo>
                <a:lnTo>
                  <a:pt x="3814695" y="866566"/>
                </a:lnTo>
                <a:cubicBezTo>
                  <a:pt x="3932571" y="866316"/>
                  <a:pt x="4040416" y="800187"/>
                  <a:pt x="4094095" y="695243"/>
                </a:cubicBezTo>
                <a:cubicBezTo>
                  <a:pt x="4109664" y="698904"/>
                  <a:pt x="4125599" y="700780"/>
                  <a:pt x="4141593" y="700831"/>
                </a:cubicBezTo>
                <a:cubicBezTo>
                  <a:pt x="4259568" y="701153"/>
                  <a:pt x="4355467" y="605776"/>
                  <a:pt x="4355788" y="487800"/>
                </a:cubicBezTo>
                <a:cubicBezTo>
                  <a:pt x="4356110" y="369825"/>
                  <a:pt x="4260733" y="273926"/>
                  <a:pt x="4142757" y="273605"/>
                </a:cubicBezTo>
                <a:cubicBezTo>
                  <a:pt x="4098359" y="273484"/>
                  <a:pt x="4055026" y="287200"/>
                  <a:pt x="4018784" y="312846"/>
                </a:cubicBezTo>
                <a:cubicBezTo>
                  <a:pt x="3888031" y="200025"/>
                  <a:pt x="3690640" y="214282"/>
                  <a:pt x="3577459" y="344723"/>
                </a:cubicBezTo>
                <a:cubicBezTo>
                  <a:pt x="3562039" y="342141"/>
                  <a:pt x="3546472" y="340529"/>
                  <a:pt x="3530849" y="339897"/>
                </a:cubicBezTo>
                <a:cubicBezTo>
                  <a:pt x="3472795" y="143781"/>
                  <a:pt x="3266748" y="31859"/>
                  <a:pt x="3070632" y="89914"/>
                </a:cubicBezTo>
                <a:cubicBezTo>
                  <a:pt x="2962358" y="121965"/>
                  <a:pt x="2874624" y="201663"/>
                  <a:pt x="2832349" y="306369"/>
                </a:cubicBezTo>
                <a:cubicBezTo>
                  <a:pt x="2776640" y="261310"/>
                  <a:pt x="2707150" y="236742"/>
                  <a:pt x="2635499" y="236773"/>
                </a:cubicBezTo>
                <a:cubicBezTo>
                  <a:pt x="2611465" y="236936"/>
                  <a:pt x="2587525" y="239790"/>
                  <a:pt x="2564125" y="245282"/>
                </a:cubicBezTo>
                <a:cubicBezTo>
                  <a:pt x="2414342" y="81686"/>
                  <a:pt x="2178129" y="29437"/>
                  <a:pt x="1973321" y="114599"/>
                </a:cubicBezTo>
                <a:cubicBezTo>
                  <a:pt x="1763395" y="-55392"/>
                  <a:pt x="1457727" y="-33979"/>
                  <a:pt x="1273551" y="163621"/>
                </a:cubicBezTo>
                <a:cubicBezTo>
                  <a:pt x="1073168" y="-26992"/>
                  <a:pt x="756203" y="-19072"/>
                  <a:pt x="565589" y="181311"/>
                </a:cubicBezTo>
                <a:cubicBezTo>
                  <a:pt x="537449" y="210894"/>
                  <a:pt x="513032" y="243807"/>
                  <a:pt x="492882" y="279318"/>
                </a:cubicBezTo>
                <a:cubicBezTo>
                  <a:pt x="471291" y="275844"/>
                  <a:pt x="449472" y="273977"/>
                  <a:pt x="427604" y="273730"/>
                </a:cubicBezTo>
                <a:cubicBezTo>
                  <a:pt x="191723" y="273452"/>
                  <a:pt x="278" y="464446"/>
                  <a:pt x="0" y="700328"/>
                </a:cubicBezTo>
                <a:cubicBezTo>
                  <a:pt x="-170" y="844518"/>
                  <a:pt x="72426" y="979061"/>
                  <a:pt x="193035" y="1058082"/>
                </a:cubicBezTo>
                <a:close/>
              </a:path>
            </a:pathLst>
          </a:custGeom>
          <a:gradFill>
            <a:gsLst>
              <a:gs pos="0">
                <a:srgbClr val="6AF6FF"/>
              </a:gs>
              <a:gs pos="100000">
                <a:srgbClr val="5DBDFF"/>
              </a:gs>
            </a:gsLst>
            <a:lin ang="0" scaled="0"/>
          </a:gra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0" name="Freeform: Shape 69">
            <a:extLst>
              <a:ext uri="{FF2B5EF4-FFF2-40B4-BE49-F238E27FC236}">
                <a16:creationId xmlns:a16="http://schemas.microsoft.com/office/drawing/2014/main" id="{B09F94C1-4767-499A-A962-BC994458257F}"/>
              </a:ext>
            </a:extLst>
          </p:cNvPr>
          <p:cNvSpPr/>
          <p:nvPr/>
        </p:nvSpPr>
        <p:spPr>
          <a:xfrm>
            <a:off x="4763280" y="9749626"/>
            <a:ext cx="3442894" cy="765973"/>
          </a:xfrm>
          <a:custGeom>
            <a:avLst/>
            <a:gdLst>
              <a:gd name="connsiteX0" fmla="*/ 2554925 w 4356748"/>
              <a:gd name="connsiteY0" fmla="*/ 969287 h 969287"/>
              <a:gd name="connsiteX1" fmla="*/ 2632141 w 4356748"/>
              <a:gd name="connsiteY1" fmla="*/ 867687 h 969287"/>
              <a:gd name="connsiteX2" fmla="*/ 2636840 w 4356748"/>
              <a:gd name="connsiteY2" fmla="*/ 867687 h 969287"/>
              <a:gd name="connsiteX3" fmla="*/ 2707198 w 4356748"/>
              <a:gd name="connsiteY3" fmla="*/ 859432 h 969287"/>
              <a:gd name="connsiteX4" fmla="*/ 2743901 w 4356748"/>
              <a:gd name="connsiteY4" fmla="*/ 968779 h 969287"/>
              <a:gd name="connsiteX5" fmla="*/ 3288477 w 4356748"/>
              <a:gd name="connsiteY5" fmla="*/ 968779 h 969287"/>
              <a:gd name="connsiteX6" fmla="*/ 3299526 w 4356748"/>
              <a:gd name="connsiteY6" fmla="*/ 947189 h 969287"/>
              <a:gd name="connsiteX7" fmla="*/ 3328228 w 4356748"/>
              <a:gd name="connsiteY7" fmla="*/ 968780 h 969287"/>
              <a:gd name="connsiteX8" fmla="*/ 3714181 w 4356748"/>
              <a:gd name="connsiteY8" fmla="*/ 968779 h 969287"/>
              <a:gd name="connsiteX9" fmla="*/ 3812098 w 4356748"/>
              <a:gd name="connsiteY9" fmla="*/ 867179 h 969287"/>
              <a:gd name="connsiteX10" fmla="*/ 3815781 w 4356748"/>
              <a:gd name="connsiteY10" fmla="*/ 867179 h 969287"/>
              <a:gd name="connsiteX11" fmla="*/ 4095181 w 4356748"/>
              <a:gd name="connsiteY11" fmla="*/ 695729 h 969287"/>
              <a:gd name="connsiteX12" fmla="*/ 4142679 w 4356748"/>
              <a:gd name="connsiteY12" fmla="*/ 701317 h 969287"/>
              <a:gd name="connsiteX13" fmla="*/ 4356748 w 4356748"/>
              <a:gd name="connsiteY13" fmla="*/ 488159 h 969287"/>
              <a:gd name="connsiteX14" fmla="*/ 4143591 w 4356748"/>
              <a:gd name="connsiteY14" fmla="*/ 274090 h 969287"/>
              <a:gd name="connsiteX15" fmla="*/ 4019743 w 4356748"/>
              <a:gd name="connsiteY15" fmla="*/ 313332 h 969287"/>
              <a:gd name="connsiteX16" fmla="*/ 3578418 w 4356748"/>
              <a:gd name="connsiteY16" fmla="*/ 345209 h 969287"/>
              <a:gd name="connsiteX17" fmla="*/ 3531936 w 4356748"/>
              <a:gd name="connsiteY17" fmla="*/ 340383 h 969287"/>
              <a:gd name="connsiteX18" fmla="*/ 3071316 w 4356748"/>
              <a:gd name="connsiteY18" fmla="*/ 90766 h 969287"/>
              <a:gd name="connsiteX19" fmla="*/ 2833436 w 4356748"/>
              <a:gd name="connsiteY19" fmla="*/ 306855 h 969287"/>
              <a:gd name="connsiteX20" fmla="*/ 2636586 w 4356748"/>
              <a:gd name="connsiteY20" fmla="*/ 237386 h 969287"/>
              <a:gd name="connsiteX21" fmla="*/ 2565340 w 4356748"/>
              <a:gd name="connsiteY21" fmla="*/ 245768 h 969287"/>
              <a:gd name="connsiteX22" fmla="*/ 1974408 w 4356748"/>
              <a:gd name="connsiteY22" fmla="*/ 115212 h 969287"/>
              <a:gd name="connsiteX23" fmla="*/ 1273749 w 4356748"/>
              <a:gd name="connsiteY23" fmla="*/ 163980 h 969287"/>
              <a:gd name="connsiteX24" fmla="*/ 565616 w 4356748"/>
              <a:gd name="connsiteY24" fmla="*/ 181996 h 969287"/>
              <a:gd name="connsiteX25" fmla="*/ 493080 w 4356748"/>
              <a:gd name="connsiteY25" fmla="*/ 279804 h 969287"/>
              <a:gd name="connsiteX26" fmla="*/ 5237 w 4356748"/>
              <a:gd name="connsiteY26" fmla="*/ 634424 h 969287"/>
              <a:gd name="connsiteX27" fmla="*/ 94935 w 4356748"/>
              <a:gd name="connsiteY27" fmla="*/ 969287 h 969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4356748" h="969287">
                <a:moveTo>
                  <a:pt x="2554925" y="969287"/>
                </a:moveTo>
                <a:cubicBezTo>
                  <a:pt x="2584678" y="938668"/>
                  <a:pt x="2610606" y="904552"/>
                  <a:pt x="2632141" y="867687"/>
                </a:cubicBezTo>
                <a:lnTo>
                  <a:pt x="2636840" y="867687"/>
                </a:lnTo>
                <a:cubicBezTo>
                  <a:pt x="2660529" y="867601"/>
                  <a:pt x="2684132" y="864832"/>
                  <a:pt x="2707198" y="859432"/>
                </a:cubicBezTo>
                <a:cubicBezTo>
                  <a:pt x="2712486" y="897856"/>
                  <a:pt x="2724936" y="934946"/>
                  <a:pt x="2743901" y="968779"/>
                </a:cubicBezTo>
                <a:lnTo>
                  <a:pt x="3288477" y="968779"/>
                </a:lnTo>
                <a:cubicBezTo>
                  <a:pt x="3292414" y="961794"/>
                  <a:pt x="3296097" y="954555"/>
                  <a:pt x="3299526" y="947189"/>
                </a:cubicBezTo>
                <a:cubicBezTo>
                  <a:pt x="3308705" y="954889"/>
                  <a:pt x="3318286" y="962095"/>
                  <a:pt x="3328228" y="968780"/>
                </a:cubicBezTo>
                <a:lnTo>
                  <a:pt x="3714181" y="968779"/>
                </a:lnTo>
                <a:cubicBezTo>
                  <a:pt x="3753414" y="941952"/>
                  <a:pt x="3786737" y="907375"/>
                  <a:pt x="3812098" y="867179"/>
                </a:cubicBezTo>
                <a:lnTo>
                  <a:pt x="3815781" y="867179"/>
                </a:lnTo>
                <a:cubicBezTo>
                  <a:pt x="3933668" y="866847"/>
                  <a:pt x="4041492" y="800682"/>
                  <a:pt x="4095181" y="695729"/>
                </a:cubicBezTo>
                <a:cubicBezTo>
                  <a:pt x="4110748" y="699406"/>
                  <a:pt x="4126685" y="701281"/>
                  <a:pt x="4142679" y="701317"/>
                </a:cubicBezTo>
                <a:cubicBezTo>
                  <a:pt x="4260655" y="701569"/>
                  <a:pt x="4356496" y="606135"/>
                  <a:pt x="4356748" y="488159"/>
                </a:cubicBezTo>
                <a:cubicBezTo>
                  <a:pt x="4357000" y="370184"/>
                  <a:pt x="4261566" y="274342"/>
                  <a:pt x="4143591" y="274090"/>
                </a:cubicBezTo>
                <a:cubicBezTo>
                  <a:pt x="4099235" y="273996"/>
                  <a:pt x="4055950" y="287711"/>
                  <a:pt x="4019743" y="313332"/>
                </a:cubicBezTo>
                <a:cubicBezTo>
                  <a:pt x="3888920" y="200726"/>
                  <a:pt x="3691700" y="214971"/>
                  <a:pt x="3578418" y="345209"/>
                </a:cubicBezTo>
                <a:cubicBezTo>
                  <a:pt x="3563040" y="342634"/>
                  <a:pt x="3547515" y="341022"/>
                  <a:pt x="3531936" y="340383"/>
                </a:cubicBezTo>
                <a:cubicBezTo>
                  <a:pt x="3473669" y="144257"/>
                  <a:pt x="3267443" y="32499"/>
                  <a:pt x="3071316" y="90766"/>
                </a:cubicBezTo>
                <a:cubicBezTo>
                  <a:pt x="2963282" y="122862"/>
                  <a:pt x="2875732" y="202391"/>
                  <a:pt x="2833436" y="306855"/>
                </a:cubicBezTo>
                <a:cubicBezTo>
                  <a:pt x="2777726" y="261814"/>
                  <a:pt x="2708227" y="237288"/>
                  <a:pt x="2636586" y="237386"/>
                </a:cubicBezTo>
                <a:cubicBezTo>
                  <a:pt x="2612599" y="237508"/>
                  <a:pt x="2588700" y="240319"/>
                  <a:pt x="2565340" y="245768"/>
                </a:cubicBezTo>
                <a:cubicBezTo>
                  <a:pt x="2415445" y="82263"/>
                  <a:pt x="2179236" y="30076"/>
                  <a:pt x="1974408" y="115212"/>
                </a:cubicBezTo>
                <a:cubicBezTo>
                  <a:pt x="1764440" y="-55533"/>
                  <a:pt x="1458039" y="-34206"/>
                  <a:pt x="1273749" y="163980"/>
                </a:cubicBezTo>
                <a:cubicBezTo>
                  <a:pt x="1073229" y="-26591"/>
                  <a:pt x="756186" y="-18525"/>
                  <a:pt x="565616" y="181996"/>
                </a:cubicBezTo>
                <a:cubicBezTo>
                  <a:pt x="537549" y="211527"/>
                  <a:pt x="513191" y="244373"/>
                  <a:pt x="493080" y="279804"/>
                </a:cubicBezTo>
                <a:cubicBezTo>
                  <a:pt x="260440" y="243016"/>
                  <a:pt x="42025" y="401785"/>
                  <a:pt x="5237" y="634424"/>
                </a:cubicBezTo>
                <a:cubicBezTo>
                  <a:pt x="-13626" y="753711"/>
                  <a:pt x="18970" y="875402"/>
                  <a:pt x="94935" y="969287"/>
                </a:cubicBezTo>
                <a:close/>
              </a:path>
            </a:pathLst>
          </a:custGeom>
          <a:gradFill>
            <a:gsLst>
              <a:gs pos="0">
                <a:srgbClr val="6AF6FF"/>
              </a:gs>
              <a:gs pos="100000">
                <a:srgbClr val="5DBDFF"/>
              </a:gs>
            </a:gsLst>
            <a:lin ang="0" scaled="0"/>
          </a:gra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1" name="Freeform: Shape 70">
            <a:extLst>
              <a:ext uri="{FF2B5EF4-FFF2-40B4-BE49-F238E27FC236}">
                <a16:creationId xmlns:a16="http://schemas.microsoft.com/office/drawing/2014/main" id="{E4909463-EEB4-4848-ADF5-4091219EDA55}"/>
              </a:ext>
            </a:extLst>
          </p:cNvPr>
          <p:cNvSpPr/>
          <p:nvPr/>
        </p:nvSpPr>
        <p:spPr>
          <a:xfrm>
            <a:off x="0" y="9608542"/>
            <a:ext cx="8229600" cy="907057"/>
          </a:xfrm>
          <a:custGeom>
            <a:avLst/>
            <a:gdLst>
              <a:gd name="connsiteX0" fmla="*/ 10414000 w 10414000"/>
              <a:gd name="connsiteY0" fmla="*/ 742562 h 1147819"/>
              <a:gd name="connsiteX1" fmla="*/ 5823458 w 10414000"/>
              <a:gd name="connsiteY1" fmla="*/ 149726 h 1147819"/>
              <a:gd name="connsiteX2" fmla="*/ 4590543 w 10414000"/>
              <a:gd name="connsiteY2" fmla="*/ 149726 h 1147819"/>
              <a:gd name="connsiteX3" fmla="*/ 0 w 10414000"/>
              <a:gd name="connsiteY3" fmla="*/ 742562 h 1147819"/>
              <a:gd name="connsiteX4" fmla="*/ 0 w 10414000"/>
              <a:gd name="connsiteY4" fmla="*/ 1147819 h 1147819"/>
              <a:gd name="connsiteX5" fmla="*/ 10414000 w 10414000"/>
              <a:gd name="connsiteY5" fmla="*/ 1147819 h 1147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414000" h="1147819">
                <a:moveTo>
                  <a:pt x="10414000" y="742562"/>
                </a:moveTo>
                <a:cubicBezTo>
                  <a:pt x="8805545" y="1093844"/>
                  <a:pt x="7086600" y="803395"/>
                  <a:pt x="5823458" y="149726"/>
                </a:cubicBezTo>
                <a:cubicBezTo>
                  <a:pt x="5436730" y="-49909"/>
                  <a:pt x="4977270" y="-49909"/>
                  <a:pt x="4590543" y="149726"/>
                </a:cubicBezTo>
                <a:cubicBezTo>
                  <a:pt x="3327400" y="803395"/>
                  <a:pt x="1608455" y="1093717"/>
                  <a:pt x="0" y="742562"/>
                </a:cubicBezTo>
                <a:lnTo>
                  <a:pt x="0" y="1147819"/>
                </a:lnTo>
                <a:lnTo>
                  <a:pt x="10414000" y="1147819"/>
                </a:lnTo>
                <a:close/>
              </a:path>
            </a:pathLst>
          </a:custGeom>
          <a:gradFill>
            <a:gsLst>
              <a:gs pos="0">
                <a:srgbClr val="6AF6FF"/>
              </a:gs>
              <a:gs pos="100000">
                <a:srgbClr val="5DBDFF"/>
              </a:gs>
            </a:gsLst>
            <a:lin ang="0" scaled="0"/>
          </a:gra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860FD66B-EAED-4A0F-91B0-940D534055FB}"/>
              </a:ext>
            </a:extLst>
          </p:cNvPr>
          <p:cNvSpPr txBox="1"/>
          <p:nvPr/>
        </p:nvSpPr>
        <p:spPr>
          <a:xfrm>
            <a:off x="5964916" y="8597119"/>
            <a:ext cx="1287032" cy="22700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spc="0" normalizeH="0" baseline="0" dirty="0">
                <a:ln>
                  <a:noFill/>
                </a:ln>
                <a:solidFill>
                  <a:srgbClr val="3D3D3D"/>
                </a:solidFill>
                <a:effectLst/>
                <a:uFillTx/>
                <a:latin typeface="HarabaraMaisBold-HarabaraMaisBold"/>
                <a:ea typeface="+mn-ea"/>
                <a:cs typeface="+mn-cs"/>
                <a:sym typeface="HarabaraMaisBold-HarabaraMaisBold"/>
                <a:rtl val="0"/>
              </a:rPr>
              <a:t>www.yourwebsite.com</a:t>
            </a:r>
          </a:p>
        </p:txBody>
      </p:sp>
    </p:spTree>
    <p:extLst>
      <p:ext uri="{BB962C8B-B14F-4D97-AF65-F5344CB8AC3E}">
        <p14:creationId xmlns:p14="http://schemas.microsoft.com/office/powerpoint/2010/main" val="2958032565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+1 23 456 789">
            <a:extLst>
              <a:ext uri="{FF2B5EF4-FFF2-40B4-BE49-F238E27FC236}">
                <a16:creationId xmlns:a16="http://schemas.microsoft.com/office/drawing/2014/main" id="{30334E44-1AAB-482E-9F8E-9A8022707E01}"/>
              </a:ext>
            </a:extLst>
          </p:cNvPr>
          <p:cNvSpPr txBox="1"/>
          <p:nvPr/>
        </p:nvSpPr>
        <p:spPr>
          <a:xfrm>
            <a:off x="5616532" y="535710"/>
            <a:ext cx="1278754" cy="203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r">
              <a:defRPr sz="800"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t>+1 23 456 789</a:t>
            </a:r>
          </a:p>
        </p:txBody>
      </p:sp>
      <p:sp>
        <p:nvSpPr>
          <p:cNvPr id="4" name="Your address here St.">
            <a:extLst>
              <a:ext uri="{FF2B5EF4-FFF2-40B4-BE49-F238E27FC236}">
                <a16:creationId xmlns:a16="http://schemas.microsoft.com/office/drawing/2014/main" id="{716DE332-535D-4923-BC71-08373FFDC7E6}"/>
              </a:ext>
            </a:extLst>
          </p:cNvPr>
          <p:cNvSpPr txBox="1"/>
          <p:nvPr/>
        </p:nvSpPr>
        <p:spPr>
          <a:xfrm>
            <a:off x="5549720" y="947749"/>
            <a:ext cx="1345566" cy="228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>
              <a:defRPr sz="800"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t>Your address here St.</a:t>
            </a:r>
          </a:p>
        </p:txBody>
      </p:sp>
      <p:sp>
        <p:nvSpPr>
          <p:cNvPr id="5" name="www.yourwebsite.com">
            <a:extLst>
              <a:ext uri="{FF2B5EF4-FFF2-40B4-BE49-F238E27FC236}">
                <a16:creationId xmlns:a16="http://schemas.microsoft.com/office/drawing/2014/main" id="{450F82B8-51D6-4774-87BD-3470C11C9592}"/>
              </a:ext>
            </a:extLst>
          </p:cNvPr>
          <p:cNvSpPr txBox="1"/>
          <p:nvPr/>
        </p:nvSpPr>
        <p:spPr>
          <a:xfrm>
            <a:off x="5409577" y="1313868"/>
            <a:ext cx="1485709" cy="330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r">
              <a:defRPr sz="800"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rPr dirty="0"/>
              <a:t>www.yourwebsite.com</a:t>
            </a:r>
          </a:p>
        </p:txBody>
      </p:sp>
      <p:sp>
        <p:nvSpPr>
          <p:cNvPr id="6" name="Shape">
            <a:extLst>
              <a:ext uri="{FF2B5EF4-FFF2-40B4-BE49-F238E27FC236}">
                <a16:creationId xmlns:a16="http://schemas.microsoft.com/office/drawing/2014/main" id="{CF18B21C-94D6-453F-973A-D0FAE294BC45}"/>
              </a:ext>
            </a:extLst>
          </p:cNvPr>
          <p:cNvSpPr/>
          <p:nvPr/>
        </p:nvSpPr>
        <p:spPr>
          <a:xfrm>
            <a:off x="6979593" y="869644"/>
            <a:ext cx="251463" cy="384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gradFill>
            <a:gsLst>
              <a:gs pos="0">
                <a:srgbClr val="B64CD2"/>
              </a:gs>
              <a:gs pos="100000">
                <a:srgbClr val="FF628C"/>
              </a:gs>
            </a:gsLst>
            <a:lin ang="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7" name="Shape">
            <a:extLst>
              <a:ext uri="{FF2B5EF4-FFF2-40B4-BE49-F238E27FC236}">
                <a16:creationId xmlns:a16="http://schemas.microsoft.com/office/drawing/2014/main" id="{61012616-EA65-455A-971B-3EF06474AB91}"/>
              </a:ext>
            </a:extLst>
          </p:cNvPr>
          <p:cNvSpPr/>
          <p:nvPr/>
        </p:nvSpPr>
        <p:spPr>
          <a:xfrm>
            <a:off x="6979593" y="450544"/>
            <a:ext cx="251463" cy="384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gradFill>
            <a:gsLst>
              <a:gs pos="0">
                <a:srgbClr val="B64CD2"/>
              </a:gs>
              <a:gs pos="100000">
                <a:srgbClr val="FF628C"/>
              </a:gs>
            </a:gsLst>
            <a:lin ang="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8" name="Shape">
            <a:extLst>
              <a:ext uri="{FF2B5EF4-FFF2-40B4-BE49-F238E27FC236}">
                <a16:creationId xmlns:a16="http://schemas.microsoft.com/office/drawing/2014/main" id="{72984A68-3068-4E8F-A6BC-1372496DDCAD}"/>
              </a:ext>
            </a:extLst>
          </p:cNvPr>
          <p:cNvSpPr/>
          <p:nvPr/>
        </p:nvSpPr>
        <p:spPr>
          <a:xfrm>
            <a:off x="6979593" y="1288745"/>
            <a:ext cx="251463" cy="384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gradFill>
            <a:gsLst>
              <a:gs pos="0">
                <a:srgbClr val="B64CD2"/>
              </a:gs>
              <a:gs pos="100000">
                <a:srgbClr val="FF628C"/>
              </a:gs>
            </a:gsLst>
            <a:lin ang="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9" name="Shape">
            <a:extLst>
              <a:ext uri="{FF2B5EF4-FFF2-40B4-BE49-F238E27FC236}">
                <a16:creationId xmlns:a16="http://schemas.microsoft.com/office/drawing/2014/main" id="{8E627D5B-F42C-4432-94BC-7F7244B9B913}"/>
              </a:ext>
            </a:extLst>
          </p:cNvPr>
          <p:cNvSpPr/>
          <p:nvPr/>
        </p:nvSpPr>
        <p:spPr>
          <a:xfrm>
            <a:off x="7030393" y="564843"/>
            <a:ext cx="153910" cy="152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11" h="20618" extrusionOk="0">
                <a:moveTo>
                  <a:pt x="15805" y="4835"/>
                </a:moveTo>
                <a:cubicBezTo>
                  <a:pt x="17846" y="6893"/>
                  <a:pt x="18696" y="9121"/>
                  <a:pt x="18356" y="11007"/>
                </a:cubicBezTo>
                <a:cubicBezTo>
                  <a:pt x="18356" y="11007"/>
                  <a:pt x="18186" y="11521"/>
                  <a:pt x="18696" y="12035"/>
                </a:cubicBezTo>
                <a:cubicBezTo>
                  <a:pt x="19206" y="12550"/>
                  <a:pt x="19887" y="12378"/>
                  <a:pt x="20227" y="12035"/>
                </a:cubicBezTo>
                <a:cubicBezTo>
                  <a:pt x="20567" y="11693"/>
                  <a:pt x="20567" y="11350"/>
                  <a:pt x="20567" y="11350"/>
                </a:cubicBezTo>
                <a:cubicBezTo>
                  <a:pt x="20737" y="9807"/>
                  <a:pt x="20567" y="6550"/>
                  <a:pt x="17335" y="3293"/>
                </a:cubicBezTo>
                <a:cubicBezTo>
                  <a:pt x="14274" y="207"/>
                  <a:pt x="11042" y="-136"/>
                  <a:pt x="9342" y="35"/>
                </a:cubicBezTo>
                <a:cubicBezTo>
                  <a:pt x="9342" y="35"/>
                  <a:pt x="9002" y="35"/>
                  <a:pt x="8661" y="378"/>
                </a:cubicBezTo>
                <a:cubicBezTo>
                  <a:pt x="8321" y="721"/>
                  <a:pt x="8151" y="1407"/>
                  <a:pt x="8661" y="1921"/>
                </a:cubicBezTo>
                <a:cubicBezTo>
                  <a:pt x="9002" y="2264"/>
                  <a:pt x="9682" y="2264"/>
                  <a:pt x="9682" y="2264"/>
                </a:cubicBezTo>
                <a:cubicBezTo>
                  <a:pt x="11553" y="1921"/>
                  <a:pt x="13764" y="2778"/>
                  <a:pt x="15805" y="4835"/>
                </a:cubicBezTo>
                <a:cubicBezTo>
                  <a:pt x="15805" y="4835"/>
                  <a:pt x="15805" y="4835"/>
                  <a:pt x="15805" y="4835"/>
                </a:cubicBezTo>
                <a:close/>
                <a:moveTo>
                  <a:pt x="10702" y="3978"/>
                </a:moveTo>
                <a:cubicBezTo>
                  <a:pt x="10702" y="3978"/>
                  <a:pt x="10192" y="3807"/>
                  <a:pt x="9682" y="4321"/>
                </a:cubicBezTo>
                <a:cubicBezTo>
                  <a:pt x="9342" y="4664"/>
                  <a:pt x="9342" y="5350"/>
                  <a:pt x="9682" y="5864"/>
                </a:cubicBezTo>
                <a:cubicBezTo>
                  <a:pt x="9852" y="6035"/>
                  <a:pt x="10362" y="6207"/>
                  <a:pt x="10362" y="6207"/>
                </a:cubicBezTo>
                <a:cubicBezTo>
                  <a:pt x="11043" y="6378"/>
                  <a:pt x="12063" y="6550"/>
                  <a:pt x="13254" y="7750"/>
                </a:cubicBezTo>
                <a:cubicBezTo>
                  <a:pt x="14274" y="8778"/>
                  <a:pt x="14614" y="9978"/>
                  <a:pt x="14784" y="10664"/>
                </a:cubicBezTo>
                <a:cubicBezTo>
                  <a:pt x="14784" y="10664"/>
                  <a:pt x="14784" y="11007"/>
                  <a:pt x="15125" y="11350"/>
                </a:cubicBezTo>
                <a:cubicBezTo>
                  <a:pt x="15465" y="11693"/>
                  <a:pt x="16315" y="11693"/>
                  <a:pt x="16655" y="11350"/>
                </a:cubicBezTo>
                <a:cubicBezTo>
                  <a:pt x="16995" y="11007"/>
                  <a:pt x="16995" y="10321"/>
                  <a:pt x="16995" y="10321"/>
                </a:cubicBezTo>
                <a:cubicBezTo>
                  <a:pt x="16825" y="8950"/>
                  <a:pt x="16145" y="7407"/>
                  <a:pt x="14954" y="6207"/>
                </a:cubicBezTo>
                <a:cubicBezTo>
                  <a:pt x="13424" y="4835"/>
                  <a:pt x="12063" y="4150"/>
                  <a:pt x="10702" y="3978"/>
                </a:cubicBezTo>
                <a:cubicBezTo>
                  <a:pt x="10702" y="3978"/>
                  <a:pt x="10702" y="3978"/>
                  <a:pt x="10702" y="3978"/>
                </a:cubicBezTo>
                <a:close/>
                <a:moveTo>
                  <a:pt x="7981" y="12721"/>
                </a:moveTo>
                <a:cubicBezTo>
                  <a:pt x="9852" y="14607"/>
                  <a:pt x="11893" y="16321"/>
                  <a:pt x="12743" y="15464"/>
                </a:cubicBezTo>
                <a:cubicBezTo>
                  <a:pt x="13934" y="14264"/>
                  <a:pt x="14614" y="13235"/>
                  <a:pt x="17335" y="15293"/>
                </a:cubicBezTo>
                <a:cubicBezTo>
                  <a:pt x="20057" y="17521"/>
                  <a:pt x="18016" y="18893"/>
                  <a:pt x="16825" y="20093"/>
                </a:cubicBezTo>
                <a:cubicBezTo>
                  <a:pt x="15465" y="21464"/>
                  <a:pt x="10532" y="20264"/>
                  <a:pt x="5430" y="15121"/>
                </a:cubicBezTo>
                <a:cubicBezTo>
                  <a:pt x="498" y="10150"/>
                  <a:pt x="-863" y="5007"/>
                  <a:pt x="498" y="3635"/>
                </a:cubicBezTo>
                <a:cubicBezTo>
                  <a:pt x="1688" y="2435"/>
                  <a:pt x="3049" y="378"/>
                  <a:pt x="5260" y="3121"/>
                </a:cubicBezTo>
                <a:cubicBezTo>
                  <a:pt x="7471" y="5864"/>
                  <a:pt x="6280" y="6550"/>
                  <a:pt x="5090" y="7750"/>
                </a:cubicBezTo>
                <a:cubicBezTo>
                  <a:pt x="4409" y="8778"/>
                  <a:pt x="6110" y="11007"/>
                  <a:pt x="7981" y="12721"/>
                </a:cubicBezTo>
                <a:cubicBezTo>
                  <a:pt x="7981" y="12721"/>
                  <a:pt x="7981" y="12721"/>
                  <a:pt x="7981" y="12721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" name="Shape">
            <a:extLst>
              <a:ext uri="{FF2B5EF4-FFF2-40B4-BE49-F238E27FC236}">
                <a16:creationId xmlns:a16="http://schemas.microsoft.com/office/drawing/2014/main" id="{BA80D7B6-5202-4A63-81AC-714A04F3C57E}"/>
              </a:ext>
            </a:extLst>
          </p:cNvPr>
          <p:cNvSpPr/>
          <p:nvPr/>
        </p:nvSpPr>
        <p:spPr>
          <a:xfrm>
            <a:off x="7043095" y="983943"/>
            <a:ext cx="114301" cy="1714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0080"/>
                </a:moveTo>
                <a:cubicBezTo>
                  <a:pt x="8400" y="10080"/>
                  <a:pt x="6480" y="8800"/>
                  <a:pt x="6480" y="7200"/>
                </a:cubicBezTo>
                <a:cubicBezTo>
                  <a:pt x="6480" y="5600"/>
                  <a:pt x="8400" y="4320"/>
                  <a:pt x="10800" y="4320"/>
                </a:cubicBezTo>
                <a:cubicBezTo>
                  <a:pt x="13200" y="4320"/>
                  <a:pt x="15120" y="5600"/>
                  <a:pt x="15120" y="7200"/>
                </a:cubicBezTo>
                <a:cubicBezTo>
                  <a:pt x="15120" y="8800"/>
                  <a:pt x="13200" y="10080"/>
                  <a:pt x="10800" y="10080"/>
                </a:cubicBezTo>
                <a:close/>
                <a:moveTo>
                  <a:pt x="10800" y="0"/>
                </a:moveTo>
                <a:cubicBezTo>
                  <a:pt x="4800" y="0"/>
                  <a:pt x="0" y="3200"/>
                  <a:pt x="0" y="7200"/>
                </a:cubicBezTo>
                <a:cubicBezTo>
                  <a:pt x="0" y="7520"/>
                  <a:pt x="0" y="8000"/>
                  <a:pt x="240" y="8320"/>
                </a:cubicBezTo>
                <a:cubicBezTo>
                  <a:pt x="720" y="11520"/>
                  <a:pt x="5040" y="17760"/>
                  <a:pt x="10800" y="21600"/>
                </a:cubicBezTo>
                <a:cubicBezTo>
                  <a:pt x="17280" y="16800"/>
                  <a:pt x="19920" y="12000"/>
                  <a:pt x="20880" y="9920"/>
                </a:cubicBezTo>
                <a:cubicBezTo>
                  <a:pt x="21360" y="9120"/>
                  <a:pt x="21600" y="8160"/>
                  <a:pt x="21600" y="7360"/>
                </a:cubicBezTo>
                <a:cubicBezTo>
                  <a:pt x="21600" y="3200"/>
                  <a:pt x="16800" y="0"/>
                  <a:pt x="10800" y="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1" name="Shape">
            <a:extLst>
              <a:ext uri="{FF2B5EF4-FFF2-40B4-BE49-F238E27FC236}">
                <a16:creationId xmlns:a16="http://schemas.microsoft.com/office/drawing/2014/main" id="{3388D480-F2B7-4834-A450-43F086EB16A3}"/>
              </a:ext>
            </a:extLst>
          </p:cNvPr>
          <p:cNvSpPr/>
          <p:nvPr/>
        </p:nvSpPr>
        <p:spPr>
          <a:xfrm>
            <a:off x="7030393" y="1403045"/>
            <a:ext cx="153673" cy="1600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031" y="12343"/>
                </a:moveTo>
                <a:cubicBezTo>
                  <a:pt x="11603" y="11314"/>
                  <a:pt x="10354" y="9943"/>
                  <a:pt x="9461" y="8229"/>
                </a:cubicBezTo>
                <a:cubicBezTo>
                  <a:pt x="12139" y="6686"/>
                  <a:pt x="14459" y="4800"/>
                  <a:pt x="15709" y="3257"/>
                </a:cubicBezTo>
                <a:cubicBezTo>
                  <a:pt x="16959" y="4114"/>
                  <a:pt x="18030" y="5314"/>
                  <a:pt x="18744" y="6686"/>
                </a:cubicBezTo>
                <a:cubicBezTo>
                  <a:pt x="17851" y="8571"/>
                  <a:pt x="15888" y="10629"/>
                  <a:pt x="13031" y="12343"/>
                </a:cubicBezTo>
                <a:close/>
                <a:moveTo>
                  <a:pt x="3927" y="16457"/>
                </a:moveTo>
                <a:cubicBezTo>
                  <a:pt x="2678" y="15086"/>
                  <a:pt x="1785" y="13371"/>
                  <a:pt x="1607" y="11486"/>
                </a:cubicBezTo>
                <a:cubicBezTo>
                  <a:pt x="3570" y="10971"/>
                  <a:pt x="5712" y="10114"/>
                  <a:pt x="8033" y="8914"/>
                </a:cubicBezTo>
                <a:cubicBezTo>
                  <a:pt x="8926" y="10629"/>
                  <a:pt x="10175" y="12000"/>
                  <a:pt x="11603" y="13200"/>
                </a:cubicBezTo>
                <a:cubicBezTo>
                  <a:pt x="9283" y="14571"/>
                  <a:pt x="6783" y="15600"/>
                  <a:pt x="3927" y="16457"/>
                </a:cubicBezTo>
                <a:close/>
                <a:moveTo>
                  <a:pt x="3213" y="5486"/>
                </a:moveTo>
                <a:cubicBezTo>
                  <a:pt x="3927" y="6000"/>
                  <a:pt x="4641" y="6171"/>
                  <a:pt x="5534" y="6000"/>
                </a:cubicBezTo>
                <a:cubicBezTo>
                  <a:pt x="5891" y="6000"/>
                  <a:pt x="6248" y="5829"/>
                  <a:pt x="6783" y="5657"/>
                </a:cubicBezTo>
                <a:cubicBezTo>
                  <a:pt x="6962" y="6343"/>
                  <a:pt x="7141" y="6857"/>
                  <a:pt x="7319" y="7371"/>
                </a:cubicBezTo>
                <a:cubicBezTo>
                  <a:pt x="5355" y="8400"/>
                  <a:pt x="3392" y="9257"/>
                  <a:pt x="1607" y="9771"/>
                </a:cubicBezTo>
                <a:cubicBezTo>
                  <a:pt x="1785" y="8229"/>
                  <a:pt x="2321" y="6857"/>
                  <a:pt x="3213" y="5486"/>
                </a:cubicBezTo>
                <a:close/>
                <a:moveTo>
                  <a:pt x="7855" y="2057"/>
                </a:moveTo>
                <a:cubicBezTo>
                  <a:pt x="8033" y="2400"/>
                  <a:pt x="8033" y="2571"/>
                  <a:pt x="7855" y="2743"/>
                </a:cubicBezTo>
                <a:cubicBezTo>
                  <a:pt x="7498" y="3600"/>
                  <a:pt x="6427" y="4286"/>
                  <a:pt x="5355" y="4286"/>
                </a:cubicBezTo>
                <a:cubicBezTo>
                  <a:pt x="4998" y="4286"/>
                  <a:pt x="4641" y="4286"/>
                  <a:pt x="4284" y="4114"/>
                </a:cubicBezTo>
                <a:cubicBezTo>
                  <a:pt x="5355" y="3257"/>
                  <a:pt x="6605" y="2571"/>
                  <a:pt x="7855" y="2057"/>
                </a:cubicBezTo>
                <a:close/>
                <a:moveTo>
                  <a:pt x="9461" y="3600"/>
                </a:moveTo>
                <a:cubicBezTo>
                  <a:pt x="9640" y="3086"/>
                  <a:pt x="9640" y="2400"/>
                  <a:pt x="9640" y="1886"/>
                </a:cubicBezTo>
                <a:cubicBezTo>
                  <a:pt x="9997" y="1886"/>
                  <a:pt x="10354" y="1714"/>
                  <a:pt x="10711" y="1714"/>
                </a:cubicBezTo>
                <a:cubicBezTo>
                  <a:pt x="11960" y="1714"/>
                  <a:pt x="13210" y="2057"/>
                  <a:pt x="14281" y="2400"/>
                </a:cubicBezTo>
                <a:cubicBezTo>
                  <a:pt x="13031" y="3771"/>
                  <a:pt x="11246" y="5314"/>
                  <a:pt x="8926" y="6686"/>
                </a:cubicBezTo>
                <a:cubicBezTo>
                  <a:pt x="8747" y="6171"/>
                  <a:pt x="8568" y="5486"/>
                  <a:pt x="8390" y="4971"/>
                </a:cubicBezTo>
                <a:cubicBezTo>
                  <a:pt x="8926" y="4457"/>
                  <a:pt x="9283" y="3943"/>
                  <a:pt x="9461" y="3600"/>
                </a:cubicBezTo>
                <a:close/>
                <a:moveTo>
                  <a:pt x="10711" y="0"/>
                </a:moveTo>
                <a:cubicBezTo>
                  <a:pt x="4820" y="0"/>
                  <a:pt x="0" y="4800"/>
                  <a:pt x="0" y="10457"/>
                </a:cubicBezTo>
                <a:cubicBezTo>
                  <a:pt x="0" y="16286"/>
                  <a:pt x="4820" y="20914"/>
                  <a:pt x="10711" y="20914"/>
                </a:cubicBezTo>
                <a:cubicBezTo>
                  <a:pt x="11068" y="20914"/>
                  <a:pt x="11425" y="20914"/>
                  <a:pt x="11603" y="20914"/>
                </a:cubicBezTo>
                <a:lnTo>
                  <a:pt x="11782" y="20914"/>
                </a:lnTo>
                <a:lnTo>
                  <a:pt x="11782" y="20743"/>
                </a:lnTo>
                <a:lnTo>
                  <a:pt x="11603" y="19543"/>
                </a:lnTo>
                <a:lnTo>
                  <a:pt x="11603" y="19371"/>
                </a:lnTo>
                <a:lnTo>
                  <a:pt x="11425" y="19371"/>
                </a:lnTo>
                <a:cubicBezTo>
                  <a:pt x="11246" y="19371"/>
                  <a:pt x="11246" y="19371"/>
                  <a:pt x="11068" y="19371"/>
                </a:cubicBezTo>
                <a:cubicBezTo>
                  <a:pt x="10889" y="19371"/>
                  <a:pt x="10711" y="19371"/>
                  <a:pt x="10711" y="19371"/>
                </a:cubicBezTo>
                <a:cubicBezTo>
                  <a:pt x="8747" y="19371"/>
                  <a:pt x="6962" y="18686"/>
                  <a:pt x="5355" y="17657"/>
                </a:cubicBezTo>
                <a:cubicBezTo>
                  <a:pt x="12139" y="15257"/>
                  <a:pt x="17137" y="12000"/>
                  <a:pt x="19458" y="8571"/>
                </a:cubicBezTo>
                <a:cubicBezTo>
                  <a:pt x="19636" y="9257"/>
                  <a:pt x="19815" y="9943"/>
                  <a:pt x="19815" y="10457"/>
                </a:cubicBezTo>
                <a:cubicBezTo>
                  <a:pt x="19815" y="12514"/>
                  <a:pt x="19101" y="14743"/>
                  <a:pt x="17494" y="16286"/>
                </a:cubicBezTo>
                <a:lnTo>
                  <a:pt x="17316" y="16457"/>
                </a:lnTo>
                <a:lnTo>
                  <a:pt x="17494" y="16629"/>
                </a:lnTo>
                <a:lnTo>
                  <a:pt x="18565" y="17314"/>
                </a:lnTo>
                <a:lnTo>
                  <a:pt x="18744" y="17486"/>
                </a:lnTo>
                <a:lnTo>
                  <a:pt x="18922" y="17314"/>
                </a:lnTo>
                <a:cubicBezTo>
                  <a:pt x="20529" y="15429"/>
                  <a:pt x="21600" y="13029"/>
                  <a:pt x="21600" y="10457"/>
                </a:cubicBezTo>
                <a:cubicBezTo>
                  <a:pt x="21422" y="4800"/>
                  <a:pt x="16602" y="0"/>
                  <a:pt x="10711" y="0"/>
                </a:cubicBezTo>
                <a:close/>
                <a:moveTo>
                  <a:pt x="13031" y="16114"/>
                </a:moveTo>
                <a:lnTo>
                  <a:pt x="12674" y="15943"/>
                </a:lnTo>
                <a:lnTo>
                  <a:pt x="12674" y="16286"/>
                </a:lnTo>
                <a:lnTo>
                  <a:pt x="12674" y="21086"/>
                </a:lnTo>
                <a:lnTo>
                  <a:pt x="12674" y="21600"/>
                </a:lnTo>
                <a:lnTo>
                  <a:pt x="13031" y="21257"/>
                </a:lnTo>
                <a:lnTo>
                  <a:pt x="14281" y="19714"/>
                </a:lnTo>
                <a:lnTo>
                  <a:pt x="15174" y="20914"/>
                </a:lnTo>
                <a:lnTo>
                  <a:pt x="15174" y="20914"/>
                </a:lnTo>
                <a:lnTo>
                  <a:pt x="16602" y="20914"/>
                </a:lnTo>
                <a:lnTo>
                  <a:pt x="16423" y="20571"/>
                </a:lnTo>
                <a:lnTo>
                  <a:pt x="15352" y="18857"/>
                </a:lnTo>
                <a:lnTo>
                  <a:pt x="17316" y="18343"/>
                </a:lnTo>
                <a:lnTo>
                  <a:pt x="17851" y="18171"/>
                </a:lnTo>
                <a:lnTo>
                  <a:pt x="17494" y="18000"/>
                </a:lnTo>
                <a:cubicBezTo>
                  <a:pt x="17494" y="18000"/>
                  <a:pt x="13031" y="16114"/>
                  <a:pt x="13031" y="16114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D6CE6CE-D79B-4E51-891F-FBCB3055C2A1}"/>
              </a:ext>
            </a:extLst>
          </p:cNvPr>
          <p:cNvSpPr txBox="1"/>
          <p:nvPr/>
        </p:nvSpPr>
        <p:spPr>
          <a:xfrm>
            <a:off x="977653" y="2791324"/>
            <a:ext cx="6274295" cy="34881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just"/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dolore magna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exercitation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ullamco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nisi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Duis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irure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reprehenderit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cillum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fugiat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pariatur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Excepteur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occaecat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cupidatat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proident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culpa qui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officia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deserunt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mollit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laborum</a:t>
            </a: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b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dolore magna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exercitation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ullamco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nisi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Duis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irure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reprehenderit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cillum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fugiat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pariatur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Excepteur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occaecat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cupidatat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proident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culpa qui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officia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deserunt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mollit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laborum</a:t>
            </a: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b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dolore magna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exercitation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ullamco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nisi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Duis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irure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reprehenderit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cillum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fugiat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pariatur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Excepteur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occaecat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cupidatat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proident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culpa qui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officia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deserunt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mollit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laborum</a:t>
            </a: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indent="0" algn="just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1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Gill San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5CC6DFD-D135-44B8-ACFB-594FA89EC3CF}"/>
              </a:ext>
            </a:extLst>
          </p:cNvPr>
          <p:cNvSpPr txBox="1"/>
          <p:nvPr/>
        </p:nvSpPr>
        <p:spPr>
          <a:xfrm>
            <a:off x="977653" y="6747068"/>
            <a:ext cx="6274295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en-ID" sz="12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John Day</a:t>
            </a:r>
            <a:endParaRPr lang="en-ID" sz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/>
            <a:r>
              <a:rPr lang="en-ID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Your Tittle Here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C8520E85-FC9E-4A8A-ABBC-75CB86E95E4C}"/>
              </a:ext>
            </a:extLst>
          </p:cNvPr>
          <p:cNvGrpSpPr/>
          <p:nvPr/>
        </p:nvGrpSpPr>
        <p:grpSpPr>
          <a:xfrm>
            <a:off x="977653" y="392567"/>
            <a:ext cx="1452880" cy="1354201"/>
            <a:chOff x="4480560" y="1329944"/>
            <a:chExt cx="1452880" cy="1354201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65627C90-143D-42FA-8F8D-F05390389001}"/>
                </a:ext>
              </a:extLst>
            </p:cNvPr>
            <p:cNvSpPr txBox="1"/>
            <p:nvPr/>
          </p:nvSpPr>
          <p:spPr>
            <a:xfrm>
              <a:off x="4480560" y="2209927"/>
              <a:ext cx="1452880" cy="3454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txBody>
            <a:bodyPr rot="0" spcFirstLastPara="1" vertOverflow="overflow" horzOverflow="overflow" vert="horz" wrap="none" lIns="50800" tIns="50800" rIns="50800" bIns="50800" numCol="1" spcCol="38100" rtlCol="0" anchor="ctr">
              <a:spAutoFit/>
            </a:bodyPr>
            <a:lstStyle/>
            <a:p>
              <a: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15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Century Gothic"/>
                  <a:ea typeface="+mn-ea"/>
                  <a:cs typeface="+mn-cs"/>
                  <a:sym typeface="Century Gothic"/>
                  <a:rtl val="0"/>
                </a:rPr>
                <a:t>BRAND NAME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F1AF4A7B-02EB-4268-8817-92B155A23723}"/>
                </a:ext>
              </a:extLst>
            </p:cNvPr>
            <p:cNvSpPr txBox="1"/>
            <p:nvPr/>
          </p:nvSpPr>
          <p:spPr>
            <a:xfrm>
              <a:off x="4713351" y="2478405"/>
              <a:ext cx="987298" cy="2057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txBody>
            <a:bodyPr rot="0" spcFirstLastPara="1" vertOverflow="overflow" horzOverflow="overflow" vert="horz" wrap="none" lIns="50800" tIns="50800" rIns="50800" bIns="50800" numCol="1" spcCol="38100" rtlCol="0" anchor="ctr">
              <a:spAutoFit/>
            </a:bodyPr>
            <a:lstStyle/>
            <a:p>
              <a: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700" b="0" i="0" u="none" strike="noStrike" cap="none" spc="70" normalizeH="0" baseline="0" dirty="0">
                  <a:ln>
                    <a:noFill/>
                  </a:ln>
                  <a:solidFill>
                    <a:srgbClr val="A20FAA"/>
                  </a:solidFill>
                  <a:effectLst/>
                  <a:uFillTx/>
                  <a:latin typeface="Century Gothic"/>
                  <a:ea typeface="+mn-ea"/>
                  <a:cs typeface="+mn-cs"/>
                  <a:sym typeface="Century Gothic"/>
                  <a:rtl val="0"/>
                </a:rPr>
                <a:t>ARCHITECTURAL</a:t>
              </a:r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C727AFB5-DE25-4978-8AF3-E90F04B5EFDD}"/>
                </a:ext>
              </a:extLst>
            </p:cNvPr>
            <p:cNvGrpSpPr/>
            <p:nvPr/>
          </p:nvGrpSpPr>
          <p:grpSpPr>
            <a:xfrm>
              <a:off x="4781591" y="1329944"/>
              <a:ext cx="850818" cy="853280"/>
              <a:chOff x="4814523" y="1329944"/>
              <a:chExt cx="850818" cy="853280"/>
            </a:xfrm>
          </p:grpSpPr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525BF07D-450E-47B6-A1A3-C49B48E69820}"/>
                  </a:ext>
                </a:extLst>
              </p:cNvPr>
              <p:cNvSpPr/>
              <p:nvPr/>
            </p:nvSpPr>
            <p:spPr>
              <a:xfrm>
                <a:off x="5658230" y="1329944"/>
                <a:ext cx="7111" cy="7111"/>
              </a:xfrm>
              <a:custGeom>
                <a:avLst/>
                <a:gdLst>
                  <a:gd name="connsiteX0" fmla="*/ 0 w 7111"/>
                  <a:gd name="connsiteY0" fmla="*/ 0 h 7111"/>
                  <a:gd name="connsiteX1" fmla="*/ 0 w 7111"/>
                  <a:gd name="connsiteY1" fmla="*/ 7112 h 7111"/>
                  <a:gd name="connsiteX2" fmla="*/ 7112 w 7111"/>
                  <a:gd name="connsiteY2" fmla="*/ 0 h 7111"/>
                  <a:gd name="connsiteX3" fmla="*/ 0 w 7111"/>
                  <a:gd name="connsiteY3" fmla="*/ 0 h 71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111" h="7111">
                    <a:moveTo>
                      <a:pt x="0" y="0"/>
                    </a:moveTo>
                    <a:lnTo>
                      <a:pt x="0" y="7112"/>
                    </a:lnTo>
                    <a:lnTo>
                      <a:pt x="711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52EC7"/>
              </a:solidFill>
              <a:ln w="126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" name="Shape">
                <a:extLst>
                  <a:ext uri="{FF2B5EF4-FFF2-40B4-BE49-F238E27FC236}">
                    <a16:creationId xmlns:a16="http://schemas.microsoft.com/office/drawing/2014/main" id="{C8DC1856-6E17-49EA-B300-06E54E4E8CB2}"/>
                  </a:ext>
                </a:extLst>
              </p:cNvPr>
              <p:cNvSpPr/>
              <p:nvPr/>
            </p:nvSpPr>
            <p:spPr>
              <a:xfrm>
                <a:off x="4938942" y="1522688"/>
                <a:ext cx="541422" cy="5413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19827" y="1773"/>
                    </a:lnTo>
                    <a:lnTo>
                      <a:pt x="19476" y="2123"/>
                    </a:lnTo>
                    <a:lnTo>
                      <a:pt x="17583" y="4016"/>
                    </a:lnTo>
                    <a:lnTo>
                      <a:pt x="17583" y="4156"/>
                    </a:lnTo>
                    <a:lnTo>
                      <a:pt x="16942" y="4156"/>
                    </a:lnTo>
                    <a:lnTo>
                      <a:pt x="16978" y="4120"/>
                    </a:lnTo>
                    <a:lnTo>
                      <a:pt x="4100" y="4120"/>
                    </a:lnTo>
                    <a:lnTo>
                      <a:pt x="4100" y="16999"/>
                    </a:lnTo>
                    <a:lnTo>
                      <a:pt x="4156" y="16943"/>
                    </a:lnTo>
                    <a:lnTo>
                      <a:pt x="4156" y="17605"/>
                    </a:lnTo>
                    <a:lnTo>
                      <a:pt x="3995" y="17605"/>
                    </a:lnTo>
                    <a:lnTo>
                      <a:pt x="0" y="21600"/>
                    </a:lnTo>
                    <a:lnTo>
                      <a:pt x="0" y="0"/>
                    </a:lnTo>
                    <a:cubicBezTo>
                      <a:pt x="0" y="0"/>
                      <a:pt x="21600" y="0"/>
                      <a:pt x="21600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B64CD2"/>
                  </a:gs>
                  <a:gs pos="100000">
                    <a:srgbClr val="FF628C"/>
                  </a:gs>
                </a:gsLst>
              </a:gra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dirty="0"/>
              </a:p>
            </p:txBody>
          </p:sp>
          <p:sp>
            <p:nvSpPr>
              <p:cNvPr id="21" name="Shape">
                <a:extLst>
                  <a:ext uri="{FF2B5EF4-FFF2-40B4-BE49-F238E27FC236}">
                    <a16:creationId xmlns:a16="http://schemas.microsoft.com/office/drawing/2014/main" id="{7670CE54-89B3-4AB7-9EE7-DB3ADC7EF0E0}"/>
                  </a:ext>
                </a:extLst>
              </p:cNvPr>
              <p:cNvSpPr/>
              <p:nvPr/>
            </p:nvSpPr>
            <p:spPr>
              <a:xfrm>
                <a:off x="5109379" y="1688012"/>
                <a:ext cx="192589" cy="20748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98" y="19348"/>
                    </a:moveTo>
                    <a:lnTo>
                      <a:pt x="998" y="2261"/>
                    </a:lnTo>
                    <a:lnTo>
                      <a:pt x="10077" y="10821"/>
                    </a:lnTo>
                    <a:cubicBezTo>
                      <a:pt x="10077" y="10821"/>
                      <a:pt x="998" y="19348"/>
                      <a:pt x="998" y="19348"/>
                    </a:cubicBezTo>
                    <a:close/>
                    <a:moveTo>
                      <a:pt x="20602" y="20660"/>
                    </a:moveTo>
                    <a:lnTo>
                      <a:pt x="21600" y="20660"/>
                    </a:lnTo>
                    <a:lnTo>
                      <a:pt x="21600" y="3"/>
                    </a:lnTo>
                    <a:lnTo>
                      <a:pt x="10779" y="10165"/>
                    </a:lnTo>
                    <a:lnTo>
                      <a:pt x="0" y="0"/>
                    </a:lnTo>
                    <a:lnTo>
                      <a:pt x="0" y="21600"/>
                    </a:lnTo>
                    <a:lnTo>
                      <a:pt x="20602" y="2257"/>
                    </a:lnTo>
                    <a:cubicBezTo>
                      <a:pt x="20602" y="2257"/>
                      <a:pt x="20602" y="20660"/>
                      <a:pt x="20602" y="20660"/>
                    </a:cubicBezTo>
                    <a:close/>
                  </a:path>
                </a:pathLst>
              </a:custGeom>
              <a:gradFill>
                <a:gsLst>
                  <a:gs pos="0">
                    <a:srgbClr val="B64CD2"/>
                  </a:gs>
                  <a:gs pos="100000">
                    <a:srgbClr val="FF628C"/>
                  </a:gs>
                </a:gsLst>
              </a:gra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22" name="Shape">
                <a:extLst>
                  <a:ext uri="{FF2B5EF4-FFF2-40B4-BE49-F238E27FC236}">
                    <a16:creationId xmlns:a16="http://schemas.microsoft.com/office/drawing/2014/main" id="{BF9175B9-9B9E-49FA-872C-E87609AA5B79}"/>
                  </a:ext>
                </a:extLst>
              </p:cNvPr>
              <p:cNvSpPr/>
              <p:nvPr/>
            </p:nvSpPr>
            <p:spPr>
              <a:xfrm>
                <a:off x="4814523" y="1398269"/>
                <a:ext cx="784955" cy="7849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440" y="18440"/>
                    </a:moveTo>
                    <a:lnTo>
                      <a:pt x="3541" y="18440"/>
                    </a:lnTo>
                    <a:lnTo>
                      <a:pt x="3445" y="18440"/>
                    </a:lnTo>
                    <a:lnTo>
                      <a:pt x="3334" y="18440"/>
                    </a:lnTo>
                    <a:lnTo>
                      <a:pt x="3445" y="18329"/>
                    </a:lnTo>
                    <a:lnTo>
                      <a:pt x="6200" y="15573"/>
                    </a:lnTo>
                    <a:lnTo>
                      <a:pt x="15573" y="15573"/>
                    </a:lnTo>
                    <a:lnTo>
                      <a:pt x="15573" y="6201"/>
                    </a:lnTo>
                    <a:lnTo>
                      <a:pt x="16878" y="4896"/>
                    </a:lnTo>
                    <a:lnTo>
                      <a:pt x="16878" y="16913"/>
                    </a:lnTo>
                    <a:lnTo>
                      <a:pt x="6734" y="16913"/>
                    </a:lnTo>
                    <a:lnTo>
                      <a:pt x="6734" y="17155"/>
                    </a:lnTo>
                    <a:lnTo>
                      <a:pt x="17120" y="17155"/>
                    </a:lnTo>
                    <a:lnTo>
                      <a:pt x="17120" y="4654"/>
                    </a:lnTo>
                    <a:lnTo>
                      <a:pt x="17120" y="4654"/>
                    </a:lnTo>
                    <a:lnTo>
                      <a:pt x="18343" y="3432"/>
                    </a:lnTo>
                    <a:lnTo>
                      <a:pt x="18439" y="3335"/>
                    </a:lnTo>
                    <a:lnTo>
                      <a:pt x="18439" y="18440"/>
                    </a:lnTo>
                    <a:cubicBezTo>
                      <a:pt x="18439" y="18440"/>
                      <a:pt x="18440" y="18440"/>
                      <a:pt x="18440" y="18440"/>
                    </a:cubicBezTo>
                    <a:close/>
                    <a:moveTo>
                      <a:pt x="6311" y="15117"/>
                    </a:moveTo>
                    <a:lnTo>
                      <a:pt x="6273" y="15155"/>
                    </a:lnTo>
                    <a:lnTo>
                      <a:pt x="6273" y="6273"/>
                    </a:lnTo>
                    <a:lnTo>
                      <a:pt x="15155" y="6273"/>
                    </a:lnTo>
                    <a:lnTo>
                      <a:pt x="13694" y="7733"/>
                    </a:lnTo>
                    <a:lnTo>
                      <a:pt x="13694" y="8080"/>
                    </a:lnTo>
                    <a:lnTo>
                      <a:pt x="15328" y="6446"/>
                    </a:lnTo>
                    <a:lnTo>
                      <a:pt x="15328" y="15328"/>
                    </a:lnTo>
                    <a:lnTo>
                      <a:pt x="6445" y="15328"/>
                    </a:lnTo>
                    <a:lnTo>
                      <a:pt x="7906" y="13868"/>
                    </a:lnTo>
                    <a:lnTo>
                      <a:pt x="7906" y="13522"/>
                    </a:lnTo>
                    <a:cubicBezTo>
                      <a:pt x="7906" y="13522"/>
                      <a:pt x="6311" y="15117"/>
                      <a:pt x="6311" y="15117"/>
                    </a:cubicBezTo>
                    <a:close/>
                    <a:moveTo>
                      <a:pt x="3161" y="3161"/>
                    </a:moveTo>
                    <a:lnTo>
                      <a:pt x="18267" y="3161"/>
                    </a:lnTo>
                    <a:lnTo>
                      <a:pt x="17997" y="3431"/>
                    </a:lnTo>
                    <a:lnTo>
                      <a:pt x="16903" y="4525"/>
                    </a:lnTo>
                    <a:lnTo>
                      <a:pt x="16878" y="4525"/>
                    </a:lnTo>
                    <a:lnTo>
                      <a:pt x="16878" y="4550"/>
                    </a:lnTo>
                    <a:lnTo>
                      <a:pt x="15400" y="6028"/>
                    </a:lnTo>
                    <a:lnTo>
                      <a:pt x="6028" y="6028"/>
                    </a:lnTo>
                    <a:lnTo>
                      <a:pt x="6028" y="15400"/>
                    </a:lnTo>
                    <a:lnTo>
                      <a:pt x="3445" y="17983"/>
                    </a:lnTo>
                    <a:lnTo>
                      <a:pt x="3161" y="18267"/>
                    </a:lnTo>
                    <a:cubicBezTo>
                      <a:pt x="3161" y="18267"/>
                      <a:pt x="3161" y="3161"/>
                      <a:pt x="3161" y="3161"/>
                    </a:cubicBezTo>
                    <a:close/>
                    <a:moveTo>
                      <a:pt x="18511" y="2916"/>
                    </a:moveTo>
                    <a:lnTo>
                      <a:pt x="2916" y="2916"/>
                    </a:lnTo>
                    <a:lnTo>
                      <a:pt x="2916" y="18511"/>
                    </a:lnTo>
                    <a:lnTo>
                      <a:pt x="0" y="21427"/>
                    </a:lnTo>
                    <a:lnTo>
                      <a:pt x="173" y="21600"/>
                    </a:lnTo>
                    <a:lnTo>
                      <a:pt x="3089" y="18684"/>
                    </a:lnTo>
                    <a:lnTo>
                      <a:pt x="18684" y="18684"/>
                    </a:lnTo>
                    <a:lnTo>
                      <a:pt x="18684" y="3089"/>
                    </a:lnTo>
                    <a:lnTo>
                      <a:pt x="21600" y="173"/>
                    </a:lnTo>
                    <a:lnTo>
                      <a:pt x="21427" y="0"/>
                    </a:lnTo>
                    <a:cubicBezTo>
                      <a:pt x="21427" y="0"/>
                      <a:pt x="18511" y="2916"/>
                      <a:pt x="18511" y="2916"/>
                    </a:cubicBezTo>
                    <a:close/>
                  </a:path>
                </a:pathLst>
              </a:custGeom>
              <a:gradFill>
                <a:gsLst>
                  <a:gs pos="0">
                    <a:srgbClr val="B64CD2"/>
                  </a:gs>
                  <a:gs pos="100000">
                    <a:srgbClr val="FF628C"/>
                  </a:gs>
                </a:gsLst>
              </a:gra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</p:grpSp>
      </p:grpSp>
      <p:sp>
        <p:nvSpPr>
          <p:cNvPr id="1172" name="TextBox 1171">
            <a:extLst>
              <a:ext uri="{FF2B5EF4-FFF2-40B4-BE49-F238E27FC236}">
                <a16:creationId xmlns:a16="http://schemas.microsoft.com/office/drawing/2014/main" id="{F1C1CA52-29A4-4EFE-8A71-C6189FA0F04E}"/>
              </a:ext>
            </a:extLst>
          </p:cNvPr>
          <p:cNvSpPr txBox="1"/>
          <p:nvPr/>
        </p:nvSpPr>
        <p:spPr>
          <a:xfrm>
            <a:off x="3207501" y="9562347"/>
            <a:ext cx="1814598" cy="28725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spc="0" normalizeH="0" baseline="0" dirty="0">
                <a:ln>
                  <a:noFill/>
                </a:ln>
                <a:solidFill>
                  <a:srgbClr val="E207D7"/>
                </a:solidFill>
                <a:effectLst/>
                <a:uFillTx/>
                <a:latin typeface="Century Gothic"/>
                <a:ea typeface="+mn-ea"/>
                <a:cs typeface="+mn-cs"/>
                <a:sym typeface="Century Gothic"/>
                <a:rtl val="0"/>
              </a:rPr>
              <a:t>www.yourwebsite.com</a:t>
            </a:r>
          </a:p>
        </p:txBody>
      </p:sp>
      <p:sp>
        <p:nvSpPr>
          <p:cNvPr id="1179" name="Freeform: Shape 1178">
            <a:extLst>
              <a:ext uri="{FF2B5EF4-FFF2-40B4-BE49-F238E27FC236}">
                <a16:creationId xmlns:a16="http://schemas.microsoft.com/office/drawing/2014/main" id="{E9208623-4A40-43C9-94DA-8C7E7B776265}"/>
              </a:ext>
            </a:extLst>
          </p:cNvPr>
          <p:cNvSpPr/>
          <p:nvPr/>
        </p:nvSpPr>
        <p:spPr>
          <a:xfrm>
            <a:off x="4811172" y="8839201"/>
            <a:ext cx="3436552" cy="1676400"/>
          </a:xfrm>
          <a:custGeom>
            <a:avLst/>
            <a:gdLst>
              <a:gd name="connsiteX0" fmla="*/ 10001 w 2571750"/>
              <a:gd name="connsiteY0" fmla="*/ 1254538 h 1254537"/>
              <a:gd name="connsiteX1" fmla="*/ 355282 w 2571750"/>
              <a:gd name="connsiteY1" fmla="*/ 1086136 h 1254537"/>
              <a:gd name="connsiteX2" fmla="*/ 342900 w 2571750"/>
              <a:gd name="connsiteY2" fmla="*/ 1254538 h 1254537"/>
              <a:gd name="connsiteX3" fmla="*/ 347186 w 2571750"/>
              <a:gd name="connsiteY3" fmla="*/ 1254538 h 1254537"/>
              <a:gd name="connsiteX4" fmla="*/ 359378 w 2571750"/>
              <a:gd name="connsiteY4" fmla="*/ 1083850 h 1254537"/>
              <a:gd name="connsiteX5" fmla="*/ 364331 w 2571750"/>
              <a:gd name="connsiteY5" fmla="*/ 1081469 h 1254537"/>
              <a:gd name="connsiteX6" fmla="*/ 1178052 w 2571750"/>
              <a:gd name="connsiteY6" fmla="*/ 684562 h 1254537"/>
              <a:gd name="connsiteX7" fmla="*/ 1237202 w 2571750"/>
              <a:gd name="connsiteY7" fmla="*/ 883063 h 1254537"/>
              <a:gd name="connsiteX8" fmla="*/ 958310 w 2571750"/>
              <a:gd name="connsiteY8" fmla="*/ 1254538 h 1254537"/>
              <a:gd name="connsiteX9" fmla="*/ 963644 w 2571750"/>
              <a:gd name="connsiteY9" fmla="*/ 1254538 h 1254537"/>
              <a:gd name="connsiteX10" fmla="*/ 1238726 w 2571750"/>
              <a:gd name="connsiteY10" fmla="*/ 888016 h 1254537"/>
              <a:gd name="connsiteX11" fmla="*/ 1318736 w 2571750"/>
              <a:gd name="connsiteY11" fmla="*/ 1157859 h 1254537"/>
              <a:gd name="connsiteX12" fmla="*/ 1177195 w 2571750"/>
              <a:gd name="connsiteY12" fmla="*/ 1254538 h 1254537"/>
              <a:gd name="connsiteX13" fmla="*/ 1184910 w 2571750"/>
              <a:gd name="connsiteY13" fmla="*/ 1254538 h 1254537"/>
              <a:gd name="connsiteX14" fmla="*/ 1320070 w 2571750"/>
              <a:gd name="connsiteY14" fmla="*/ 1162241 h 1254537"/>
              <a:gd name="connsiteX15" fmla="*/ 1347502 w 2571750"/>
              <a:gd name="connsiteY15" fmla="*/ 1254538 h 1254537"/>
              <a:gd name="connsiteX16" fmla="*/ 1351883 w 2571750"/>
              <a:gd name="connsiteY16" fmla="*/ 1254538 h 1254537"/>
              <a:gd name="connsiteX17" fmla="*/ 1323975 w 2571750"/>
              <a:gd name="connsiteY17" fmla="*/ 1159288 h 1254537"/>
              <a:gd name="connsiteX18" fmla="*/ 1558767 w 2571750"/>
              <a:gd name="connsiteY18" fmla="*/ 999077 h 1254537"/>
              <a:gd name="connsiteX19" fmla="*/ 1604010 w 2571750"/>
              <a:gd name="connsiteY19" fmla="*/ 1254538 h 1254537"/>
              <a:gd name="connsiteX20" fmla="*/ 1608487 w 2571750"/>
              <a:gd name="connsiteY20" fmla="*/ 1254538 h 1254537"/>
              <a:gd name="connsiteX21" fmla="*/ 1562576 w 2571750"/>
              <a:gd name="connsiteY21" fmla="*/ 996601 h 1254537"/>
              <a:gd name="connsiteX22" fmla="*/ 2064448 w 2571750"/>
              <a:gd name="connsiteY22" fmla="*/ 653701 h 1254537"/>
              <a:gd name="connsiteX23" fmla="*/ 2237328 w 2571750"/>
              <a:gd name="connsiteY23" fmla="*/ 704660 h 1254537"/>
              <a:gd name="connsiteX24" fmla="*/ 2362200 w 2571750"/>
              <a:gd name="connsiteY24" fmla="*/ 1148334 h 1254537"/>
              <a:gd name="connsiteX25" fmla="*/ 2280380 w 2571750"/>
              <a:gd name="connsiteY25" fmla="*/ 1254538 h 1254537"/>
              <a:gd name="connsiteX26" fmla="*/ 2286000 w 2571750"/>
              <a:gd name="connsiteY26" fmla="*/ 1254538 h 1254537"/>
              <a:gd name="connsiteX27" fmla="*/ 2363819 w 2571750"/>
              <a:gd name="connsiteY27" fmla="*/ 1153478 h 1254537"/>
              <a:gd name="connsiteX28" fmla="*/ 2392394 w 2571750"/>
              <a:gd name="connsiteY28" fmla="*/ 1254538 h 1254537"/>
              <a:gd name="connsiteX29" fmla="*/ 2396871 w 2571750"/>
              <a:gd name="connsiteY29" fmla="*/ 1254538 h 1254537"/>
              <a:gd name="connsiteX30" fmla="*/ 2367153 w 2571750"/>
              <a:gd name="connsiteY30" fmla="*/ 1149192 h 1254537"/>
              <a:gd name="connsiteX31" fmla="*/ 2571750 w 2571750"/>
              <a:gd name="connsiteY31" fmla="*/ 883063 h 1254537"/>
              <a:gd name="connsiteX32" fmla="*/ 2571750 w 2571750"/>
              <a:gd name="connsiteY32" fmla="*/ 876110 h 1254537"/>
              <a:gd name="connsiteX33" fmla="*/ 2365534 w 2571750"/>
              <a:gd name="connsiteY33" fmla="*/ 1144048 h 1254537"/>
              <a:gd name="connsiteX34" fmla="*/ 2241709 w 2571750"/>
              <a:gd name="connsiteY34" fmla="*/ 705898 h 1254537"/>
              <a:gd name="connsiteX35" fmla="*/ 2571750 w 2571750"/>
              <a:gd name="connsiteY35" fmla="*/ 803434 h 1254537"/>
              <a:gd name="connsiteX36" fmla="*/ 2571750 w 2571750"/>
              <a:gd name="connsiteY36" fmla="*/ 798957 h 1254537"/>
              <a:gd name="connsiteX37" fmla="*/ 2240756 w 2571750"/>
              <a:gd name="connsiteY37" fmla="*/ 701326 h 1254537"/>
              <a:gd name="connsiteX38" fmla="*/ 2201037 w 2571750"/>
              <a:gd name="connsiteY38" fmla="*/ 560547 h 1254537"/>
              <a:gd name="connsiteX39" fmla="*/ 2571750 w 2571750"/>
              <a:gd name="connsiteY39" fmla="*/ 307277 h 1254537"/>
              <a:gd name="connsiteX40" fmla="*/ 2571750 w 2571750"/>
              <a:gd name="connsiteY40" fmla="*/ 302038 h 1254537"/>
              <a:gd name="connsiteX41" fmla="*/ 2200275 w 2571750"/>
              <a:gd name="connsiteY41" fmla="*/ 555974 h 1254537"/>
              <a:gd name="connsiteX42" fmla="*/ 2108645 w 2571750"/>
              <a:gd name="connsiteY42" fmla="*/ 230791 h 1254537"/>
              <a:gd name="connsiteX43" fmla="*/ 2571750 w 2571750"/>
              <a:gd name="connsiteY43" fmla="*/ 4763 h 1254537"/>
              <a:gd name="connsiteX44" fmla="*/ 2571750 w 2571750"/>
              <a:gd name="connsiteY44" fmla="*/ 0 h 1254537"/>
              <a:gd name="connsiteX45" fmla="*/ 0 w 2571750"/>
              <a:gd name="connsiteY45" fmla="*/ 1254538 h 1254537"/>
              <a:gd name="connsiteX46" fmla="*/ 1322451 w 2571750"/>
              <a:gd name="connsiteY46" fmla="*/ 1155288 h 1254537"/>
              <a:gd name="connsiteX47" fmla="*/ 1241965 w 2571750"/>
              <a:gd name="connsiteY47" fmla="*/ 883634 h 1254537"/>
              <a:gd name="connsiteX48" fmla="*/ 1481138 w 2571750"/>
              <a:gd name="connsiteY48" fmla="*/ 564928 h 1254537"/>
              <a:gd name="connsiteX49" fmla="*/ 1557338 w 2571750"/>
              <a:gd name="connsiteY49" fmla="*/ 994601 h 1254537"/>
              <a:gd name="connsiteX50" fmla="*/ 2235899 w 2571750"/>
              <a:gd name="connsiteY50" fmla="*/ 699897 h 1254537"/>
              <a:gd name="connsiteX51" fmla="*/ 2069020 w 2571750"/>
              <a:gd name="connsiteY51" fmla="*/ 650653 h 1254537"/>
              <a:gd name="connsiteX52" fmla="*/ 2197322 w 2571750"/>
              <a:gd name="connsiteY52" fmla="*/ 563023 h 1254537"/>
              <a:gd name="connsiteX53" fmla="*/ 2104263 w 2571750"/>
              <a:gd name="connsiteY53" fmla="*/ 233172 h 1254537"/>
              <a:gd name="connsiteX54" fmla="*/ 2196084 w 2571750"/>
              <a:gd name="connsiteY54" fmla="*/ 559213 h 1254537"/>
              <a:gd name="connsiteX55" fmla="*/ 2063782 w 2571750"/>
              <a:gd name="connsiteY55" fmla="*/ 649605 h 1254537"/>
              <a:gd name="connsiteX56" fmla="*/ 1557242 w 2571750"/>
              <a:gd name="connsiteY56" fmla="*/ 500253 h 1254537"/>
              <a:gd name="connsiteX57" fmla="*/ 1551813 w 2571750"/>
              <a:gd name="connsiteY57" fmla="*/ 502825 h 1254537"/>
              <a:gd name="connsiteX58" fmla="*/ 2059401 w 2571750"/>
              <a:gd name="connsiteY58" fmla="*/ 652463 h 1254537"/>
              <a:gd name="connsiteX59" fmla="*/ 1562100 w 2571750"/>
              <a:gd name="connsiteY59" fmla="*/ 991934 h 1254537"/>
              <a:gd name="connsiteX60" fmla="*/ 1485138 w 2571750"/>
              <a:gd name="connsiteY60" fmla="*/ 560165 h 1254537"/>
              <a:gd name="connsiteX61" fmla="*/ 1514475 w 2571750"/>
              <a:gd name="connsiteY61" fmla="*/ 521113 h 1254537"/>
              <a:gd name="connsiteX62" fmla="*/ 1509236 w 2571750"/>
              <a:gd name="connsiteY62" fmla="*/ 522351 h 1254537"/>
              <a:gd name="connsiteX63" fmla="*/ 1483423 w 2571750"/>
              <a:gd name="connsiteY63" fmla="*/ 556260 h 1254537"/>
              <a:gd name="connsiteX64" fmla="*/ 1480375 w 2571750"/>
              <a:gd name="connsiteY64" fmla="*/ 538353 h 1254537"/>
              <a:gd name="connsiteX65" fmla="*/ 1476851 w 2571750"/>
              <a:gd name="connsiteY65" fmla="*/ 539401 h 1254537"/>
              <a:gd name="connsiteX66" fmla="*/ 1480375 w 2571750"/>
              <a:gd name="connsiteY66" fmla="*/ 559499 h 1254537"/>
              <a:gd name="connsiteX67" fmla="*/ 1240727 w 2571750"/>
              <a:gd name="connsiteY67" fmla="*/ 878872 h 1254537"/>
              <a:gd name="connsiteX68" fmla="*/ 1182338 w 2571750"/>
              <a:gd name="connsiteY68" fmla="*/ 683038 h 1254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2571750" h="1254537">
                <a:moveTo>
                  <a:pt x="10001" y="1254538"/>
                </a:moveTo>
                <a:lnTo>
                  <a:pt x="355282" y="1086136"/>
                </a:lnTo>
                <a:lnTo>
                  <a:pt x="342900" y="1254538"/>
                </a:lnTo>
                <a:lnTo>
                  <a:pt x="347186" y="1254538"/>
                </a:lnTo>
                <a:lnTo>
                  <a:pt x="359378" y="1083850"/>
                </a:lnTo>
                <a:lnTo>
                  <a:pt x="364331" y="1081469"/>
                </a:lnTo>
                <a:lnTo>
                  <a:pt x="1178052" y="684562"/>
                </a:lnTo>
                <a:lnTo>
                  <a:pt x="1237202" y="883063"/>
                </a:lnTo>
                <a:lnTo>
                  <a:pt x="958310" y="1254538"/>
                </a:lnTo>
                <a:lnTo>
                  <a:pt x="963644" y="1254538"/>
                </a:lnTo>
                <a:lnTo>
                  <a:pt x="1238726" y="888016"/>
                </a:lnTo>
                <a:lnTo>
                  <a:pt x="1318736" y="1157859"/>
                </a:lnTo>
                <a:lnTo>
                  <a:pt x="1177195" y="1254538"/>
                </a:lnTo>
                <a:lnTo>
                  <a:pt x="1184910" y="1254538"/>
                </a:lnTo>
                <a:lnTo>
                  <a:pt x="1320070" y="1162241"/>
                </a:lnTo>
                <a:lnTo>
                  <a:pt x="1347502" y="1254538"/>
                </a:lnTo>
                <a:lnTo>
                  <a:pt x="1351883" y="1254538"/>
                </a:lnTo>
                <a:lnTo>
                  <a:pt x="1323975" y="1159288"/>
                </a:lnTo>
                <a:lnTo>
                  <a:pt x="1558767" y="999077"/>
                </a:lnTo>
                <a:lnTo>
                  <a:pt x="1604010" y="1254538"/>
                </a:lnTo>
                <a:lnTo>
                  <a:pt x="1608487" y="1254538"/>
                </a:lnTo>
                <a:lnTo>
                  <a:pt x="1562576" y="996601"/>
                </a:lnTo>
                <a:lnTo>
                  <a:pt x="2064448" y="653701"/>
                </a:lnTo>
                <a:lnTo>
                  <a:pt x="2237328" y="704660"/>
                </a:lnTo>
                <a:lnTo>
                  <a:pt x="2362200" y="1148334"/>
                </a:lnTo>
                <a:lnTo>
                  <a:pt x="2280380" y="1254538"/>
                </a:lnTo>
                <a:lnTo>
                  <a:pt x="2286000" y="1254538"/>
                </a:lnTo>
                <a:lnTo>
                  <a:pt x="2363819" y="1153478"/>
                </a:lnTo>
                <a:lnTo>
                  <a:pt x="2392394" y="1254538"/>
                </a:lnTo>
                <a:lnTo>
                  <a:pt x="2396871" y="1254538"/>
                </a:lnTo>
                <a:lnTo>
                  <a:pt x="2367153" y="1149192"/>
                </a:lnTo>
                <a:lnTo>
                  <a:pt x="2571750" y="883063"/>
                </a:lnTo>
                <a:lnTo>
                  <a:pt x="2571750" y="876110"/>
                </a:lnTo>
                <a:lnTo>
                  <a:pt x="2365534" y="1144048"/>
                </a:lnTo>
                <a:lnTo>
                  <a:pt x="2241709" y="705898"/>
                </a:lnTo>
                <a:lnTo>
                  <a:pt x="2571750" y="803434"/>
                </a:lnTo>
                <a:lnTo>
                  <a:pt x="2571750" y="798957"/>
                </a:lnTo>
                <a:lnTo>
                  <a:pt x="2240756" y="701326"/>
                </a:lnTo>
                <a:lnTo>
                  <a:pt x="2201037" y="560547"/>
                </a:lnTo>
                <a:lnTo>
                  <a:pt x="2571750" y="307277"/>
                </a:lnTo>
                <a:lnTo>
                  <a:pt x="2571750" y="302038"/>
                </a:lnTo>
                <a:lnTo>
                  <a:pt x="2200275" y="555974"/>
                </a:lnTo>
                <a:lnTo>
                  <a:pt x="2108645" y="230791"/>
                </a:lnTo>
                <a:lnTo>
                  <a:pt x="2571750" y="4763"/>
                </a:lnTo>
                <a:lnTo>
                  <a:pt x="2571750" y="0"/>
                </a:lnTo>
                <a:lnTo>
                  <a:pt x="0" y="1254538"/>
                </a:lnTo>
                <a:close/>
                <a:moveTo>
                  <a:pt x="1322451" y="1155288"/>
                </a:moveTo>
                <a:lnTo>
                  <a:pt x="1241965" y="883634"/>
                </a:lnTo>
                <a:lnTo>
                  <a:pt x="1481138" y="564928"/>
                </a:lnTo>
                <a:lnTo>
                  <a:pt x="1557338" y="994601"/>
                </a:lnTo>
                <a:close/>
                <a:moveTo>
                  <a:pt x="2235899" y="699897"/>
                </a:moveTo>
                <a:lnTo>
                  <a:pt x="2069020" y="650653"/>
                </a:lnTo>
                <a:lnTo>
                  <a:pt x="2197322" y="563023"/>
                </a:lnTo>
                <a:close/>
                <a:moveTo>
                  <a:pt x="2104263" y="233172"/>
                </a:moveTo>
                <a:lnTo>
                  <a:pt x="2196084" y="559213"/>
                </a:lnTo>
                <a:lnTo>
                  <a:pt x="2063782" y="649605"/>
                </a:lnTo>
                <a:lnTo>
                  <a:pt x="1557242" y="500253"/>
                </a:lnTo>
                <a:close/>
                <a:moveTo>
                  <a:pt x="1551813" y="502825"/>
                </a:moveTo>
                <a:lnTo>
                  <a:pt x="2059401" y="652463"/>
                </a:lnTo>
                <a:lnTo>
                  <a:pt x="1562100" y="991934"/>
                </a:lnTo>
                <a:lnTo>
                  <a:pt x="1485138" y="560165"/>
                </a:lnTo>
                <a:lnTo>
                  <a:pt x="1514475" y="521113"/>
                </a:lnTo>
                <a:close/>
                <a:moveTo>
                  <a:pt x="1509236" y="522351"/>
                </a:moveTo>
                <a:lnTo>
                  <a:pt x="1483423" y="556260"/>
                </a:lnTo>
                <a:lnTo>
                  <a:pt x="1480375" y="538353"/>
                </a:lnTo>
                <a:close/>
                <a:moveTo>
                  <a:pt x="1476851" y="539401"/>
                </a:moveTo>
                <a:lnTo>
                  <a:pt x="1480375" y="559499"/>
                </a:lnTo>
                <a:lnTo>
                  <a:pt x="1240727" y="878872"/>
                </a:lnTo>
                <a:lnTo>
                  <a:pt x="1182338" y="683038"/>
                </a:lnTo>
                <a:close/>
              </a:path>
            </a:pathLst>
          </a:custGeom>
          <a:solidFill>
            <a:srgbClr val="FF00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80" name="Freeform: Shape 1179">
            <a:extLst>
              <a:ext uri="{FF2B5EF4-FFF2-40B4-BE49-F238E27FC236}">
                <a16:creationId xmlns:a16="http://schemas.microsoft.com/office/drawing/2014/main" id="{019D3AF4-54A7-486A-A31D-7CC98A1B59F7}"/>
              </a:ext>
            </a:extLst>
          </p:cNvPr>
          <p:cNvSpPr/>
          <p:nvPr/>
        </p:nvSpPr>
        <p:spPr>
          <a:xfrm>
            <a:off x="-1" y="8839201"/>
            <a:ext cx="3436552" cy="1676400"/>
          </a:xfrm>
          <a:custGeom>
            <a:avLst/>
            <a:gdLst>
              <a:gd name="connsiteX0" fmla="*/ 2562225 w 2571750"/>
              <a:gd name="connsiteY0" fmla="*/ 1254538 h 1254537"/>
              <a:gd name="connsiteX1" fmla="*/ 2216468 w 2571750"/>
              <a:gd name="connsiteY1" fmla="*/ 1086136 h 1254537"/>
              <a:gd name="connsiteX2" fmla="*/ 2228850 w 2571750"/>
              <a:gd name="connsiteY2" fmla="*/ 1254538 h 1254537"/>
              <a:gd name="connsiteX3" fmla="*/ 2224564 w 2571750"/>
              <a:gd name="connsiteY3" fmla="*/ 1254538 h 1254537"/>
              <a:gd name="connsiteX4" fmla="*/ 2212372 w 2571750"/>
              <a:gd name="connsiteY4" fmla="*/ 1083850 h 1254537"/>
              <a:gd name="connsiteX5" fmla="*/ 2207419 w 2571750"/>
              <a:gd name="connsiteY5" fmla="*/ 1081469 h 1254537"/>
              <a:gd name="connsiteX6" fmla="*/ 1393698 w 2571750"/>
              <a:gd name="connsiteY6" fmla="*/ 684562 h 1254537"/>
              <a:gd name="connsiteX7" fmla="*/ 1334548 w 2571750"/>
              <a:gd name="connsiteY7" fmla="*/ 883063 h 1254537"/>
              <a:gd name="connsiteX8" fmla="*/ 1613440 w 2571750"/>
              <a:gd name="connsiteY8" fmla="*/ 1254538 h 1254537"/>
              <a:gd name="connsiteX9" fmla="*/ 1608106 w 2571750"/>
              <a:gd name="connsiteY9" fmla="*/ 1254538 h 1254537"/>
              <a:gd name="connsiteX10" fmla="*/ 1333500 w 2571750"/>
              <a:gd name="connsiteY10" fmla="*/ 888016 h 1254537"/>
              <a:gd name="connsiteX11" fmla="*/ 1253490 w 2571750"/>
              <a:gd name="connsiteY11" fmla="*/ 1157859 h 1254537"/>
              <a:gd name="connsiteX12" fmla="*/ 1394555 w 2571750"/>
              <a:gd name="connsiteY12" fmla="*/ 1254538 h 1254537"/>
              <a:gd name="connsiteX13" fmla="*/ 1386840 w 2571750"/>
              <a:gd name="connsiteY13" fmla="*/ 1254538 h 1254537"/>
              <a:gd name="connsiteX14" fmla="*/ 1251680 w 2571750"/>
              <a:gd name="connsiteY14" fmla="*/ 1162241 h 1254537"/>
              <a:gd name="connsiteX15" fmla="*/ 1224248 w 2571750"/>
              <a:gd name="connsiteY15" fmla="*/ 1254538 h 1254537"/>
              <a:gd name="connsiteX16" fmla="*/ 1219867 w 2571750"/>
              <a:gd name="connsiteY16" fmla="*/ 1254538 h 1254537"/>
              <a:gd name="connsiteX17" fmla="*/ 1248442 w 2571750"/>
              <a:gd name="connsiteY17" fmla="*/ 1159288 h 1254537"/>
              <a:gd name="connsiteX18" fmla="*/ 1013651 w 2571750"/>
              <a:gd name="connsiteY18" fmla="*/ 999077 h 1254537"/>
              <a:gd name="connsiteX19" fmla="*/ 967740 w 2571750"/>
              <a:gd name="connsiteY19" fmla="*/ 1254538 h 1254537"/>
              <a:gd name="connsiteX20" fmla="*/ 963263 w 2571750"/>
              <a:gd name="connsiteY20" fmla="*/ 1254538 h 1254537"/>
              <a:gd name="connsiteX21" fmla="*/ 1009650 w 2571750"/>
              <a:gd name="connsiteY21" fmla="*/ 996601 h 1254537"/>
              <a:gd name="connsiteX22" fmla="*/ 507778 w 2571750"/>
              <a:gd name="connsiteY22" fmla="*/ 653701 h 1254537"/>
              <a:gd name="connsiteX23" fmla="*/ 334899 w 2571750"/>
              <a:gd name="connsiteY23" fmla="*/ 704660 h 1254537"/>
              <a:gd name="connsiteX24" fmla="*/ 209550 w 2571750"/>
              <a:gd name="connsiteY24" fmla="*/ 1148334 h 1254537"/>
              <a:gd name="connsiteX25" fmla="*/ 291370 w 2571750"/>
              <a:gd name="connsiteY25" fmla="*/ 1254538 h 1254537"/>
              <a:gd name="connsiteX26" fmla="*/ 285750 w 2571750"/>
              <a:gd name="connsiteY26" fmla="*/ 1254538 h 1254537"/>
              <a:gd name="connsiteX27" fmla="*/ 207931 w 2571750"/>
              <a:gd name="connsiteY27" fmla="*/ 1153478 h 1254537"/>
              <a:gd name="connsiteX28" fmla="*/ 179356 w 2571750"/>
              <a:gd name="connsiteY28" fmla="*/ 1254538 h 1254537"/>
              <a:gd name="connsiteX29" fmla="*/ 174879 w 2571750"/>
              <a:gd name="connsiteY29" fmla="*/ 1254538 h 1254537"/>
              <a:gd name="connsiteX30" fmla="*/ 204597 w 2571750"/>
              <a:gd name="connsiteY30" fmla="*/ 1149192 h 1254537"/>
              <a:gd name="connsiteX31" fmla="*/ 0 w 2571750"/>
              <a:gd name="connsiteY31" fmla="*/ 883063 h 1254537"/>
              <a:gd name="connsiteX32" fmla="*/ 0 w 2571750"/>
              <a:gd name="connsiteY32" fmla="*/ 876110 h 1254537"/>
              <a:gd name="connsiteX33" fmla="*/ 206216 w 2571750"/>
              <a:gd name="connsiteY33" fmla="*/ 1144048 h 1254537"/>
              <a:gd name="connsiteX34" fmla="*/ 330041 w 2571750"/>
              <a:gd name="connsiteY34" fmla="*/ 705898 h 1254537"/>
              <a:gd name="connsiteX35" fmla="*/ 0 w 2571750"/>
              <a:gd name="connsiteY35" fmla="*/ 803434 h 1254537"/>
              <a:gd name="connsiteX36" fmla="*/ 0 w 2571750"/>
              <a:gd name="connsiteY36" fmla="*/ 798957 h 1254537"/>
              <a:gd name="connsiteX37" fmla="*/ 330994 w 2571750"/>
              <a:gd name="connsiteY37" fmla="*/ 701326 h 1254537"/>
              <a:gd name="connsiteX38" fmla="*/ 370713 w 2571750"/>
              <a:gd name="connsiteY38" fmla="*/ 560547 h 1254537"/>
              <a:gd name="connsiteX39" fmla="*/ 0 w 2571750"/>
              <a:gd name="connsiteY39" fmla="*/ 307277 h 1254537"/>
              <a:gd name="connsiteX40" fmla="*/ 0 w 2571750"/>
              <a:gd name="connsiteY40" fmla="*/ 302038 h 1254537"/>
              <a:gd name="connsiteX41" fmla="*/ 371475 w 2571750"/>
              <a:gd name="connsiteY41" fmla="*/ 555974 h 1254537"/>
              <a:gd name="connsiteX42" fmla="*/ 463106 w 2571750"/>
              <a:gd name="connsiteY42" fmla="*/ 230791 h 1254537"/>
              <a:gd name="connsiteX43" fmla="*/ 0 w 2571750"/>
              <a:gd name="connsiteY43" fmla="*/ 4763 h 1254537"/>
              <a:gd name="connsiteX44" fmla="*/ 0 w 2571750"/>
              <a:gd name="connsiteY44" fmla="*/ 0 h 1254537"/>
              <a:gd name="connsiteX45" fmla="*/ 2571750 w 2571750"/>
              <a:gd name="connsiteY45" fmla="*/ 1254538 h 1254537"/>
              <a:gd name="connsiteX46" fmla="*/ 1249299 w 2571750"/>
              <a:gd name="connsiteY46" fmla="*/ 1155288 h 1254537"/>
              <a:gd name="connsiteX47" fmla="*/ 1329785 w 2571750"/>
              <a:gd name="connsiteY47" fmla="*/ 883634 h 1254537"/>
              <a:gd name="connsiteX48" fmla="*/ 1090613 w 2571750"/>
              <a:gd name="connsiteY48" fmla="*/ 564928 h 1254537"/>
              <a:gd name="connsiteX49" fmla="*/ 1014413 w 2571750"/>
              <a:gd name="connsiteY49" fmla="*/ 994601 h 1254537"/>
              <a:gd name="connsiteX50" fmla="*/ 335851 w 2571750"/>
              <a:gd name="connsiteY50" fmla="*/ 699897 h 1254537"/>
              <a:gd name="connsiteX51" fmla="*/ 502730 w 2571750"/>
              <a:gd name="connsiteY51" fmla="*/ 650653 h 1254537"/>
              <a:gd name="connsiteX52" fmla="*/ 374428 w 2571750"/>
              <a:gd name="connsiteY52" fmla="*/ 563023 h 1254537"/>
              <a:gd name="connsiteX53" fmla="*/ 467487 w 2571750"/>
              <a:gd name="connsiteY53" fmla="*/ 233172 h 1254537"/>
              <a:gd name="connsiteX54" fmla="*/ 375666 w 2571750"/>
              <a:gd name="connsiteY54" fmla="*/ 559213 h 1254537"/>
              <a:gd name="connsiteX55" fmla="*/ 507968 w 2571750"/>
              <a:gd name="connsiteY55" fmla="*/ 649605 h 1254537"/>
              <a:gd name="connsiteX56" fmla="*/ 1014508 w 2571750"/>
              <a:gd name="connsiteY56" fmla="*/ 500253 h 1254537"/>
              <a:gd name="connsiteX57" fmla="*/ 1019937 w 2571750"/>
              <a:gd name="connsiteY57" fmla="*/ 502825 h 1254537"/>
              <a:gd name="connsiteX58" fmla="*/ 512636 w 2571750"/>
              <a:gd name="connsiteY58" fmla="*/ 652177 h 1254537"/>
              <a:gd name="connsiteX59" fmla="*/ 1009650 w 2571750"/>
              <a:gd name="connsiteY59" fmla="*/ 991934 h 1254537"/>
              <a:gd name="connsiteX60" fmla="*/ 1086612 w 2571750"/>
              <a:gd name="connsiteY60" fmla="*/ 560165 h 1254537"/>
              <a:gd name="connsiteX61" fmla="*/ 1057275 w 2571750"/>
              <a:gd name="connsiteY61" fmla="*/ 521113 h 1254537"/>
              <a:gd name="connsiteX62" fmla="*/ 1062514 w 2571750"/>
              <a:gd name="connsiteY62" fmla="*/ 522351 h 1254537"/>
              <a:gd name="connsiteX63" fmla="*/ 1088327 w 2571750"/>
              <a:gd name="connsiteY63" fmla="*/ 556260 h 1254537"/>
              <a:gd name="connsiteX64" fmla="*/ 1091375 w 2571750"/>
              <a:gd name="connsiteY64" fmla="*/ 538353 h 1254537"/>
              <a:gd name="connsiteX65" fmla="*/ 1094899 w 2571750"/>
              <a:gd name="connsiteY65" fmla="*/ 539401 h 1254537"/>
              <a:gd name="connsiteX66" fmla="*/ 1091375 w 2571750"/>
              <a:gd name="connsiteY66" fmla="*/ 559499 h 1254537"/>
              <a:gd name="connsiteX67" fmla="*/ 1331024 w 2571750"/>
              <a:gd name="connsiteY67" fmla="*/ 878872 h 1254537"/>
              <a:gd name="connsiteX68" fmla="*/ 1389126 w 2571750"/>
              <a:gd name="connsiteY68" fmla="*/ 682847 h 1254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2571750" h="1254537">
                <a:moveTo>
                  <a:pt x="2562225" y="1254538"/>
                </a:moveTo>
                <a:lnTo>
                  <a:pt x="2216468" y="1086136"/>
                </a:lnTo>
                <a:lnTo>
                  <a:pt x="2228850" y="1254538"/>
                </a:lnTo>
                <a:lnTo>
                  <a:pt x="2224564" y="1254538"/>
                </a:lnTo>
                <a:lnTo>
                  <a:pt x="2212372" y="1083850"/>
                </a:lnTo>
                <a:lnTo>
                  <a:pt x="2207419" y="1081469"/>
                </a:lnTo>
                <a:lnTo>
                  <a:pt x="1393698" y="684562"/>
                </a:lnTo>
                <a:lnTo>
                  <a:pt x="1334548" y="883063"/>
                </a:lnTo>
                <a:lnTo>
                  <a:pt x="1613440" y="1254538"/>
                </a:lnTo>
                <a:lnTo>
                  <a:pt x="1608106" y="1254538"/>
                </a:lnTo>
                <a:lnTo>
                  <a:pt x="1333500" y="888016"/>
                </a:lnTo>
                <a:lnTo>
                  <a:pt x="1253490" y="1157859"/>
                </a:lnTo>
                <a:lnTo>
                  <a:pt x="1394555" y="1254538"/>
                </a:lnTo>
                <a:lnTo>
                  <a:pt x="1386840" y="1254538"/>
                </a:lnTo>
                <a:lnTo>
                  <a:pt x="1251680" y="1162241"/>
                </a:lnTo>
                <a:lnTo>
                  <a:pt x="1224248" y="1254538"/>
                </a:lnTo>
                <a:lnTo>
                  <a:pt x="1219867" y="1254538"/>
                </a:lnTo>
                <a:lnTo>
                  <a:pt x="1248442" y="1159288"/>
                </a:lnTo>
                <a:lnTo>
                  <a:pt x="1013651" y="999077"/>
                </a:lnTo>
                <a:lnTo>
                  <a:pt x="967740" y="1254538"/>
                </a:lnTo>
                <a:lnTo>
                  <a:pt x="963263" y="1254538"/>
                </a:lnTo>
                <a:lnTo>
                  <a:pt x="1009650" y="996601"/>
                </a:lnTo>
                <a:lnTo>
                  <a:pt x="507778" y="653701"/>
                </a:lnTo>
                <a:lnTo>
                  <a:pt x="334899" y="704660"/>
                </a:lnTo>
                <a:lnTo>
                  <a:pt x="209550" y="1148334"/>
                </a:lnTo>
                <a:lnTo>
                  <a:pt x="291370" y="1254538"/>
                </a:lnTo>
                <a:lnTo>
                  <a:pt x="285750" y="1254538"/>
                </a:lnTo>
                <a:lnTo>
                  <a:pt x="207931" y="1153478"/>
                </a:lnTo>
                <a:lnTo>
                  <a:pt x="179356" y="1254538"/>
                </a:lnTo>
                <a:lnTo>
                  <a:pt x="174879" y="1254538"/>
                </a:lnTo>
                <a:lnTo>
                  <a:pt x="204597" y="1149192"/>
                </a:lnTo>
                <a:lnTo>
                  <a:pt x="0" y="883063"/>
                </a:lnTo>
                <a:lnTo>
                  <a:pt x="0" y="876110"/>
                </a:lnTo>
                <a:lnTo>
                  <a:pt x="206216" y="1144048"/>
                </a:lnTo>
                <a:lnTo>
                  <a:pt x="330041" y="705898"/>
                </a:lnTo>
                <a:lnTo>
                  <a:pt x="0" y="803434"/>
                </a:lnTo>
                <a:lnTo>
                  <a:pt x="0" y="798957"/>
                </a:lnTo>
                <a:lnTo>
                  <a:pt x="330994" y="701326"/>
                </a:lnTo>
                <a:lnTo>
                  <a:pt x="370713" y="560547"/>
                </a:lnTo>
                <a:lnTo>
                  <a:pt x="0" y="307277"/>
                </a:lnTo>
                <a:lnTo>
                  <a:pt x="0" y="302038"/>
                </a:lnTo>
                <a:lnTo>
                  <a:pt x="371475" y="555974"/>
                </a:lnTo>
                <a:lnTo>
                  <a:pt x="463106" y="230791"/>
                </a:lnTo>
                <a:lnTo>
                  <a:pt x="0" y="4763"/>
                </a:lnTo>
                <a:lnTo>
                  <a:pt x="0" y="0"/>
                </a:lnTo>
                <a:lnTo>
                  <a:pt x="2571750" y="1254538"/>
                </a:lnTo>
                <a:close/>
                <a:moveTo>
                  <a:pt x="1249299" y="1155288"/>
                </a:moveTo>
                <a:lnTo>
                  <a:pt x="1329785" y="883634"/>
                </a:lnTo>
                <a:lnTo>
                  <a:pt x="1090613" y="564928"/>
                </a:lnTo>
                <a:lnTo>
                  <a:pt x="1014413" y="994601"/>
                </a:lnTo>
                <a:close/>
                <a:moveTo>
                  <a:pt x="335851" y="699897"/>
                </a:moveTo>
                <a:lnTo>
                  <a:pt x="502730" y="650653"/>
                </a:lnTo>
                <a:lnTo>
                  <a:pt x="374428" y="563023"/>
                </a:lnTo>
                <a:close/>
                <a:moveTo>
                  <a:pt x="467487" y="233172"/>
                </a:moveTo>
                <a:lnTo>
                  <a:pt x="375666" y="559213"/>
                </a:lnTo>
                <a:lnTo>
                  <a:pt x="507968" y="649605"/>
                </a:lnTo>
                <a:lnTo>
                  <a:pt x="1014508" y="500253"/>
                </a:lnTo>
                <a:close/>
                <a:moveTo>
                  <a:pt x="1019937" y="502825"/>
                </a:moveTo>
                <a:lnTo>
                  <a:pt x="512636" y="652177"/>
                </a:lnTo>
                <a:lnTo>
                  <a:pt x="1009650" y="991934"/>
                </a:lnTo>
                <a:lnTo>
                  <a:pt x="1086612" y="560165"/>
                </a:lnTo>
                <a:lnTo>
                  <a:pt x="1057275" y="521113"/>
                </a:lnTo>
                <a:close/>
                <a:moveTo>
                  <a:pt x="1062514" y="522351"/>
                </a:moveTo>
                <a:lnTo>
                  <a:pt x="1088327" y="556260"/>
                </a:lnTo>
                <a:lnTo>
                  <a:pt x="1091375" y="538353"/>
                </a:lnTo>
                <a:close/>
                <a:moveTo>
                  <a:pt x="1094899" y="539401"/>
                </a:moveTo>
                <a:lnTo>
                  <a:pt x="1091375" y="559499"/>
                </a:lnTo>
                <a:lnTo>
                  <a:pt x="1331024" y="878872"/>
                </a:lnTo>
                <a:lnTo>
                  <a:pt x="1389126" y="682847"/>
                </a:lnTo>
                <a:close/>
              </a:path>
            </a:pathLst>
          </a:custGeom>
          <a:solidFill>
            <a:srgbClr val="FF00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</p:cSld>
  <p:clrMapOvr>
    <a:masterClrMapping/>
  </p:clrMapOvr>
  <p:transition spd="med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+1 23 456 789">
            <a:extLst>
              <a:ext uri="{FF2B5EF4-FFF2-40B4-BE49-F238E27FC236}">
                <a16:creationId xmlns:a16="http://schemas.microsoft.com/office/drawing/2014/main" id="{AC8A7435-272B-46B6-84A8-02D84E4080BD}"/>
              </a:ext>
            </a:extLst>
          </p:cNvPr>
          <p:cNvSpPr txBox="1"/>
          <p:nvPr/>
        </p:nvSpPr>
        <p:spPr>
          <a:xfrm>
            <a:off x="5616532" y="535710"/>
            <a:ext cx="1278754" cy="203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r">
              <a:defRPr sz="800"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t>+1 23 456 789</a:t>
            </a:r>
          </a:p>
        </p:txBody>
      </p:sp>
      <p:sp>
        <p:nvSpPr>
          <p:cNvPr id="3" name="Your address here St.">
            <a:extLst>
              <a:ext uri="{FF2B5EF4-FFF2-40B4-BE49-F238E27FC236}">
                <a16:creationId xmlns:a16="http://schemas.microsoft.com/office/drawing/2014/main" id="{4C9E7794-9B74-4E4B-ACF1-B07A8AC994FD}"/>
              </a:ext>
            </a:extLst>
          </p:cNvPr>
          <p:cNvSpPr txBox="1"/>
          <p:nvPr/>
        </p:nvSpPr>
        <p:spPr>
          <a:xfrm>
            <a:off x="5549720" y="947749"/>
            <a:ext cx="1345566" cy="228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>
              <a:defRPr sz="800"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t>Your address here St.</a:t>
            </a:r>
          </a:p>
        </p:txBody>
      </p:sp>
      <p:sp>
        <p:nvSpPr>
          <p:cNvPr id="4" name="www.yourwebsite.com">
            <a:extLst>
              <a:ext uri="{FF2B5EF4-FFF2-40B4-BE49-F238E27FC236}">
                <a16:creationId xmlns:a16="http://schemas.microsoft.com/office/drawing/2014/main" id="{2AEEFBF6-8F87-4BD9-8035-91D5421651EB}"/>
              </a:ext>
            </a:extLst>
          </p:cNvPr>
          <p:cNvSpPr txBox="1"/>
          <p:nvPr/>
        </p:nvSpPr>
        <p:spPr>
          <a:xfrm>
            <a:off x="5409577" y="1313868"/>
            <a:ext cx="1485709" cy="330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r">
              <a:defRPr sz="800"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rPr dirty="0"/>
              <a:t>www.yourwebsite.com</a:t>
            </a:r>
          </a:p>
        </p:txBody>
      </p:sp>
      <p:sp>
        <p:nvSpPr>
          <p:cNvPr id="5" name="Shape">
            <a:extLst>
              <a:ext uri="{FF2B5EF4-FFF2-40B4-BE49-F238E27FC236}">
                <a16:creationId xmlns:a16="http://schemas.microsoft.com/office/drawing/2014/main" id="{408436B0-A2A4-4D11-8677-1945E9095DB5}"/>
              </a:ext>
            </a:extLst>
          </p:cNvPr>
          <p:cNvSpPr/>
          <p:nvPr/>
        </p:nvSpPr>
        <p:spPr>
          <a:xfrm>
            <a:off x="6979593" y="869644"/>
            <a:ext cx="251463" cy="384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gradFill>
            <a:gsLst>
              <a:gs pos="0">
                <a:srgbClr val="FFDD57"/>
              </a:gs>
              <a:gs pos="100000">
                <a:srgbClr val="FFA95E"/>
              </a:gs>
            </a:gsLst>
            <a:lin ang="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6" name="Shape">
            <a:extLst>
              <a:ext uri="{FF2B5EF4-FFF2-40B4-BE49-F238E27FC236}">
                <a16:creationId xmlns:a16="http://schemas.microsoft.com/office/drawing/2014/main" id="{8B1D9DCC-FD5C-46F6-A30B-94CBB2A3BD8D}"/>
              </a:ext>
            </a:extLst>
          </p:cNvPr>
          <p:cNvSpPr/>
          <p:nvPr/>
        </p:nvSpPr>
        <p:spPr>
          <a:xfrm>
            <a:off x="6979593" y="450544"/>
            <a:ext cx="251463" cy="384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gradFill>
            <a:gsLst>
              <a:gs pos="0">
                <a:srgbClr val="FFDD57"/>
              </a:gs>
              <a:gs pos="100000">
                <a:srgbClr val="FFA95E"/>
              </a:gs>
            </a:gsLst>
            <a:lin ang="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7" name="Shape">
            <a:extLst>
              <a:ext uri="{FF2B5EF4-FFF2-40B4-BE49-F238E27FC236}">
                <a16:creationId xmlns:a16="http://schemas.microsoft.com/office/drawing/2014/main" id="{05C0BB19-C4F3-4EFA-B332-4FD8F1449CA2}"/>
              </a:ext>
            </a:extLst>
          </p:cNvPr>
          <p:cNvSpPr/>
          <p:nvPr/>
        </p:nvSpPr>
        <p:spPr>
          <a:xfrm>
            <a:off x="6979593" y="1288745"/>
            <a:ext cx="251463" cy="384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gradFill>
            <a:gsLst>
              <a:gs pos="0">
                <a:srgbClr val="FFDD57"/>
              </a:gs>
              <a:gs pos="100000">
                <a:srgbClr val="FFA95E"/>
              </a:gs>
            </a:gsLst>
            <a:lin ang="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8" name="Shape">
            <a:extLst>
              <a:ext uri="{FF2B5EF4-FFF2-40B4-BE49-F238E27FC236}">
                <a16:creationId xmlns:a16="http://schemas.microsoft.com/office/drawing/2014/main" id="{3DFE40E0-9442-473C-9863-185FBFFD0155}"/>
              </a:ext>
            </a:extLst>
          </p:cNvPr>
          <p:cNvSpPr/>
          <p:nvPr/>
        </p:nvSpPr>
        <p:spPr>
          <a:xfrm>
            <a:off x="7030393" y="564843"/>
            <a:ext cx="153910" cy="152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11" h="20618" extrusionOk="0">
                <a:moveTo>
                  <a:pt x="15805" y="4835"/>
                </a:moveTo>
                <a:cubicBezTo>
                  <a:pt x="17846" y="6893"/>
                  <a:pt x="18696" y="9121"/>
                  <a:pt x="18356" y="11007"/>
                </a:cubicBezTo>
                <a:cubicBezTo>
                  <a:pt x="18356" y="11007"/>
                  <a:pt x="18186" y="11521"/>
                  <a:pt x="18696" y="12035"/>
                </a:cubicBezTo>
                <a:cubicBezTo>
                  <a:pt x="19206" y="12550"/>
                  <a:pt x="19887" y="12378"/>
                  <a:pt x="20227" y="12035"/>
                </a:cubicBezTo>
                <a:cubicBezTo>
                  <a:pt x="20567" y="11693"/>
                  <a:pt x="20567" y="11350"/>
                  <a:pt x="20567" y="11350"/>
                </a:cubicBezTo>
                <a:cubicBezTo>
                  <a:pt x="20737" y="9807"/>
                  <a:pt x="20567" y="6550"/>
                  <a:pt x="17335" y="3293"/>
                </a:cubicBezTo>
                <a:cubicBezTo>
                  <a:pt x="14274" y="207"/>
                  <a:pt x="11042" y="-136"/>
                  <a:pt x="9342" y="35"/>
                </a:cubicBezTo>
                <a:cubicBezTo>
                  <a:pt x="9342" y="35"/>
                  <a:pt x="9002" y="35"/>
                  <a:pt x="8661" y="378"/>
                </a:cubicBezTo>
                <a:cubicBezTo>
                  <a:pt x="8321" y="721"/>
                  <a:pt x="8151" y="1407"/>
                  <a:pt x="8661" y="1921"/>
                </a:cubicBezTo>
                <a:cubicBezTo>
                  <a:pt x="9002" y="2264"/>
                  <a:pt x="9682" y="2264"/>
                  <a:pt x="9682" y="2264"/>
                </a:cubicBezTo>
                <a:cubicBezTo>
                  <a:pt x="11553" y="1921"/>
                  <a:pt x="13764" y="2778"/>
                  <a:pt x="15805" y="4835"/>
                </a:cubicBezTo>
                <a:cubicBezTo>
                  <a:pt x="15805" y="4835"/>
                  <a:pt x="15805" y="4835"/>
                  <a:pt x="15805" y="4835"/>
                </a:cubicBezTo>
                <a:close/>
                <a:moveTo>
                  <a:pt x="10702" y="3978"/>
                </a:moveTo>
                <a:cubicBezTo>
                  <a:pt x="10702" y="3978"/>
                  <a:pt x="10192" y="3807"/>
                  <a:pt x="9682" y="4321"/>
                </a:cubicBezTo>
                <a:cubicBezTo>
                  <a:pt x="9342" y="4664"/>
                  <a:pt x="9342" y="5350"/>
                  <a:pt x="9682" y="5864"/>
                </a:cubicBezTo>
                <a:cubicBezTo>
                  <a:pt x="9852" y="6035"/>
                  <a:pt x="10362" y="6207"/>
                  <a:pt x="10362" y="6207"/>
                </a:cubicBezTo>
                <a:cubicBezTo>
                  <a:pt x="11043" y="6378"/>
                  <a:pt x="12063" y="6550"/>
                  <a:pt x="13254" y="7750"/>
                </a:cubicBezTo>
                <a:cubicBezTo>
                  <a:pt x="14274" y="8778"/>
                  <a:pt x="14614" y="9978"/>
                  <a:pt x="14784" y="10664"/>
                </a:cubicBezTo>
                <a:cubicBezTo>
                  <a:pt x="14784" y="10664"/>
                  <a:pt x="14784" y="11007"/>
                  <a:pt x="15125" y="11350"/>
                </a:cubicBezTo>
                <a:cubicBezTo>
                  <a:pt x="15465" y="11693"/>
                  <a:pt x="16315" y="11693"/>
                  <a:pt x="16655" y="11350"/>
                </a:cubicBezTo>
                <a:cubicBezTo>
                  <a:pt x="16995" y="11007"/>
                  <a:pt x="16995" y="10321"/>
                  <a:pt x="16995" y="10321"/>
                </a:cubicBezTo>
                <a:cubicBezTo>
                  <a:pt x="16825" y="8950"/>
                  <a:pt x="16145" y="7407"/>
                  <a:pt x="14954" y="6207"/>
                </a:cubicBezTo>
                <a:cubicBezTo>
                  <a:pt x="13424" y="4835"/>
                  <a:pt x="12063" y="4150"/>
                  <a:pt x="10702" y="3978"/>
                </a:cubicBezTo>
                <a:cubicBezTo>
                  <a:pt x="10702" y="3978"/>
                  <a:pt x="10702" y="3978"/>
                  <a:pt x="10702" y="3978"/>
                </a:cubicBezTo>
                <a:close/>
                <a:moveTo>
                  <a:pt x="7981" y="12721"/>
                </a:moveTo>
                <a:cubicBezTo>
                  <a:pt x="9852" y="14607"/>
                  <a:pt x="11893" y="16321"/>
                  <a:pt x="12743" y="15464"/>
                </a:cubicBezTo>
                <a:cubicBezTo>
                  <a:pt x="13934" y="14264"/>
                  <a:pt x="14614" y="13235"/>
                  <a:pt x="17335" y="15293"/>
                </a:cubicBezTo>
                <a:cubicBezTo>
                  <a:pt x="20057" y="17521"/>
                  <a:pt x="18016" y="18893"/>
                  <a:pt x="16825" y="20093"/>
                </a:cubicBezTo>
                <a:cubicBezTo>
                  <a:pt x="15465" y="21464"/>
                  <a:pt x="10532" y="20264"/>
                  <a:pt x="5430" y="15121"/>
                </a:cubicBezTo>
                <a:cubicBezTo>
                  <a:pt x="498" y="10150"/>
                  <a:pt x="-863" y="5007"/>
                  <a:pt x="498" y="3635"/>
                </a:cubicBezTo>
                <a:cubicBezTo>
                  <a:pt x="1688" y="2435"/>
                  <a:pt x="3049" y="378"/>
                  <a:pt x="5260" y="3121"/>
                </a:cubicBezTo>
                <a:cubicBezTo>
                  <a:pt x="7471" y="5864"/>
                  <a:pt x="6280" y="6550"/>
                  <a:pt x="5090" y="7750"/>
                </a:cubicBezTo>
                <a:cubicBezTo>
                  <a:pt x="4409" y="8778"/>
                  <a:pt x="6110" y="11007"/>
                  <a:pt x="7981" y="12721"/>
                </a:cubicBezTo>
                <a:cubicBezTo>
                  <a:pt x="7981" y="12721"/>
                  <a:pt x="7981" y="12721"/>
                  <a:pt x="7981" y="12721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9" name="Shape">
            <a:extLst>
              <a:ext uri="{FF2B5EF4-FFF2-40B4-BE49-F238E27FC236}">
                <a16:creationId xmlns:a16="http://schemas.microsoft.com/office/drawing/2014/main" id="{A70083A3-C41B-47D5-9FCB-D1311F108432}"/>
              </a:ext>
            </a:extLst>
          </p:cNvPr>
          <p:cNvSpPr/>
          <p:nvPr/>
        </p:nvSpPr>
        <p:spPr>
          <a:xfrm>
            <a:off x="7043095" y="983943"/>
            <a:ext cx="114301" cy="1714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0080"/>
                </a:moveTo>
                <a:cubicBezTo>
                  <a:pt x="8400" y="10080"/>
                  <a:pt x="6480" y="8800"/>
                  <a:pt x="6480" y="7200"/>
                </a:cubicBezTo>
                <a:cubicBezTo>
                  <a:pt x="6480" y="5600"/>
                  <a:pt x="8400" y="4320"/>
                  <a:pt x="10800" y="4320"/>
                </a:cubicBezTo>
                <a:cubicBezTo>
                  <a:pt x="13200" y="4320"/>
                  <a:pt x="15120" y="5600"/>
                  <a:pt x="15120" y="7200"/>
                </a:cubicBezTo>
                <a:cubicBezTo>
                  <a:pt x="15120" y="8800"/>
                  <a:pt x="13200" y="10080"/>
                  <a:pt x="10800" y="10080"/>
                </a:cubicBezTo>
                <a:close/>
                <a:moveTo>
                  <a:pt x="10800" y="0"/>
                </a:moveTo>
                <a:cubicBezTo>
                  <a:pt x="4800" y="0"/>
                  <a:pt x="0" y="3200"/>
                  <a:pt x="0" y="7200"/>
                </a:cubicBezTo>
                <a:cubicBezTo>
                  <a:pt x="0" y="7520"/>
                  <a:pt x="0" y="8000"/>
                  <a:pt x="240" y="8320"/>
                </a:cubicBezTo>
                <a:cubicBezTo>
                  <a:pt x="720" y="11520"/>
                  <a:pt x="5040" y="17760"/>
                  <a:pt x="10800" y="21600"/>
                </a:cubicBezTo>
                <a:cubicBezTo>
                  <a:pt x="17280" y="16800"/>
                  <a:pt x="19920" y="12000"/>
                  <a:pt x="20880" y="9920"/>
                </a:cubicBezTo>
                <a:cubicBezTo>
                  <a:pt x="21360" y="9120"/>
                  <a:pt x="21600" y="8160"/>
                  <a:pt x="21600" y="7360"/>
                </a:cubicBezTo>
                <a:cubicBezTo>
                  <a:pt x="21600" y="3200"/>
                  <a:pt x="16800" y="0"/>
                  <a:pt x="10800" y="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" name="Shape">
            <a:extLst>
              <a:ext uri="{FF2B5EF4-FFF2-40B4-BE49-F238E27FC236}">
                <a16:creationId xmlns:a16="http://schemas.microsoft.com/office/drawing/2014/main" id="{DD0D31B2-C5DD-4910-BFFE-F5DF0A37D018}"/>
              </a:ext>
            </a:extLst>
          </p:cNvPr>
          <p:cNvSpPr/>
          <p:nvPr/>
        </p:nvSpPr>
        <p:spPr>
          <a:xfrm>
            <a:off x="7030393" y="1403045"/>
            <a:ext cx="153673" cy="1600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031" y="12343"/>
                </a:moveTo>
                <a:cubicBezTo>
                  <a:pt x="11603" y="11314"/>
                  <a:pt x="10354" y="9943"/>
                  <a:pt x="9461" y="8229"/>
                </a:cubicBezTo>
                <a:cubicBezTo>
                  <a:pt x="12139" y="6686"/>
                  <a:pt x="14459" y="4800"/>
                  <a:pt x="15709" y="3257"/>
                </a:cubicBezTo>
                <a:cubicBezTo>
                  <a:pt x="16959" y="4114"/>
                  <a:pt x="18030" y="5314"/>
                  <a:pt x="18744" y="6686"/>
                </a:cubicBezTo>
                <a:cubicBezTo>
                  <a:pt x="17851" y="8571"/>
                  <a:pt x="15888" y="10629"/>
                  <a:pt x="13031" y="12343"/>
                </a:cubicBezTo>
                <a:close/>
                <a:moveTo>
                  <a:pt x="3927" y="16457"/>
                </a:moveTo>
                <a:cubicBezTo>
                  <a:pt x="2678" y="15086"/>
                  <a:pt x="1785" y="13371"/>
                  <a:pt x="1607" y="11486"/>
                </a:cubicBezTo>
                <a:cubicBezTo>
                  <a:pt x="3570" y="10971"/>
                  <a:pt x="5712" y="10114"/>
                  <a:pt x="8033" y="8914"/>
                </a:cubicBezTo>
                <a:cubicBezTo>
                  <a:pt x="8926" y="10629"/>
                  <a:pt x="10175" y="12000"/>
                  <a:pt x="11603" y="13200"/>
                </a:cubicBezTo>
                <a:cubicBezTo>
                  <a:pt x="9283" y="14571"/>
                  <a:pt x="6783" y="15600"/>
                  <a:pt x="3927" y="16457"/>
                </a:cubicBezTo>
                <a:close/>
                <a:moveTo>
                  <a:pt x="3213" y="5486"/>
                </a:moveTo>
                <a:cubicBezTo>
                  <a:pt x="3927" y="6000"/>
                  <a:pt x="4641" y="6171"/>
                  <a:pt x="5534" y="6000"/>
                </a:cubicBezTo>
                <a:cubicBezTo>
                  <a:pt x="5891" y="6000"/>
                  <a:pt x="6248" y="5829"/>
                  <a:pt x="6783" y="5657"/>
                </a:cubicBezTo>
                <a:cubicBezTo>
                  <a:pt x="6962" y="6343"/>
                  <a:pt x="7141" y="6857"/>
                  <a:pt x="7319" y="7371"/>
                </a:cubicBezTo>
                <a:cubicBezTo>
                  <a:pt x="5355" y="8400"/>
                  <a:pt x="3392" y="9257"/>
                  <a:pt x="1607" y="9771"/>
                </a:cubicBezTo>
                <a:cubicBezTo>
                  <a:pt x="1785" y="8229"/>
                  <a:pt x="2321" y="6857"/>
                  <a:pt x="3213" y="5486"/>
                </a:cubicBezTo>
                <a:close/>
                <a:moveTo>
                  <a:pt x="7855" y="2057"/>
                </a:moveTo>
                <a:cubicBezTo>
                  <a:pt x="8033" y="2400"/>
                  <a:pt x="8033" y="2571"/>
                  <a:pt x="7855" y="2743"/>
                </a:cubicBezTo>
                <a:cubicBezTo>
                  <a:pt x="7498" y="3600"/>
                  <a:pt x="6427" y="4286"/>
                  <a:pt x="5355" y="4286"/>
                </a:cubicBezTo>
                <a:cubicBezTo>
                  <a:pt x="4998" y="4286"/>
                  <a:pt x="4641" y="4286"/>
                  <a:pt x="4284" y="4114"/>
                </a:cubicBezTo>
                <a:cubicBezTo>
                  <a:pt x="5355" y="3257"/>
                  <a:pt x="6605" y="2571"/>
                  <a:pt x="7855" y="2057"/>
                </a:cubicBezTo>
                <a:close/>
                <a:moveTo>
                  <a:pt x="9461" y="3600"/>
                </a:moveTo>
                <a:cubicBezTo>
                  <a:pt x="9640" y="3086"/>
                  <a:pt x="9640" y="2400"/>
                  <a:pt x="9640" y="1886"/>
                </a:cubicBezTo>
                <a:cubicBezTo>
                  <a:pt x="9997" y="1886"/>
                  <a:pt x="10354" y="1714"/>
                  <a:pt x="10711" y="1714"/>
                </a:cubicBezTo>
                <a:cubicBezTo>
                  <a:pt x="11960" y="1714"/>
                  <a:pt x="13210" y="2057"/>
                  <a:pt x="14281" y="2400"/>
                </a:cubicBezTo>
                <a:cubicBezTo>
                  <a:pt x="13031" y="3771"/>
                  <a:pt x="11246" y="5314"/>
                  <a:pt x="8926" y="6686"/>
                </a:cubicBezTo>
                <a:cubicBezTo>
                  <a:pt x="8747" y="6171"/>
                  <a:pt x="8568" y="5486"/>
                  <a:pt x="8390" y="4971"/>
                </a:cubicBezTo>
                <a:cubicBezTo>
                  <a:pt x="8926" y="4457"/>
                  <a:pt x="9283" y="3943"/>
                  <a:pt x="9461" y="3600"/>
                </a:cubicBezTo>
                <a:close/>
                <a:moveTo>
                  <a:pt x="10711" y="0"/>
                </a:moveTo>
                <a:cubicBezTo>
                  <a:pt x="4820" y="0"/>
                  <a:pt x="0" y="4800"/>
                  <a:pt x="0" y="10457"/>
                </a:cubicBezTo>
                <a:cubicBezTo>
                  <a:pt x="0" y="16286"/>
                  <a:pt x="4820" y="20914"/>
                  <a:pt x="10711" y="20914"/>
                </a:cubicBezTo>
                <a:cubicBezTo>
                  <a:pt x="11068" y="20914"/>
                  <a:pt x="11425" y="20914"/>
                  <a:pt x="11603" y="20914"/>
                </a:cubicBezTo>
                <a:lnTo>
                  <a:pt x="11782" y="20914"/>
                </a:lnTo>
                <a:lnTo>
                  <a:pt x="11782" y="20743"/>
                </a:lnTo>
                <a:lnTo>
                  <a:pt x="11603" y="19543"/>
                </a:lnTo>
                <a:lnTo>
                  <a:pt x="11603" y="19371"/>
                </a:lnTo>
                <a:lnTo>
                  <a:pt x="11425" y="19371"/>
                </a:lnTo>
                <a:cubicBezTo>
                  <a:pt x="11246" y="19371"/>
                  <a:pt x="11246" y="19371"/>
                  <a:pt x="11068" y="19371"/>
                </a:cubicBezTo>
                <a:cubicBezTo>
                  <a:pt x="10889" y="19371"/>
                  <a:pt x="10711" y="19371"/>
                  <a:pt x="10711" y="19371"/>
                </a:cubicBezTo>
                <a:cubicBezTo>
                  <a:pt x="8747" y="19371"/>
                  <a:pt x="6962" y="18686"/>
                  <a:pt x="5355" y="17657"/>
                </a:cubicBezTo>
                <a:cubicBezTo>
                  <a:pt x="12139" y="15257"/>
                  <a:pt x="17137" y="12000"/>
                  <a:pt x="19458" y="8571"/>
                </a:cubicBezTo>
                <a:cubicBezTo>
                  <a:pt x="19636" y="9257"/>
                  <a:pt x="19815" y="9943"/>
                  <a:pt x="19815" y="10457"/>
                </a:cubicBezTo>
                <a:cubicBezTo>
                  <a:pt x="19815" y="12514"/>
                  <a:pt x="19101" y="14743"/>
                  <a:pt x="17494" y="16286"/>
                </a:cubicBezTo>
                <a:lnTo>
                  <a:pt x="17316" y="16457"/>
                </a:lnTo>
                <a:lnTo>
                  <a:pt x="17494" y="16629"/>
                </a:lnTo>
                <a:lnTo>
                  <a:pt x="18565" y="17314"/>
                </a:lnTo>
                <a:lnTo>
                  <a:pt x="18744" y="17486"/>
                </a:lnTo>
                <a:lnTo>
                  <a:pt x="18922" y="17314"/>
                </a:lnTo>
                <a:cubicBezTo>
                  <a:pt x="20529" y="15429"/>
                  <a:pt x="21600" y="13029"/>
                  <a:pt x="21600" y="10457"/>
                </a:cubicBezTo>
                <a:cubicBezTo>
                  <a:pt x="21422" y="4800"/>
                  <a:pt x="16602" y="0"/>
                  <a:pt x="10711" y="0"/>
                </a:cubicBezTo>
                <a:close/>
                <a:moveTo>
                  <a:pt x="13031" y="16114"/>
                </a:moveTo>
                <a:lnTo>
                  <a:pt x="12674" y="15943"/>
                </a:lnTo>
                <a:lnTo>
                  <a:pt x="12674" y="16286"/>
                </a:lnTo>
                <a:lnTo>
                  <a:pt x="12674" y="21086"/>
                </a:lnTo>
                <a:lnTo>
                  <a:pt x="12674" y="21600"/>
                </a:lnTo>
                <a:lnTo>
                  <a:pt x="13031" y="21257"/>
                </a:lnTo>
                <a:lnTo>
                  <a:pt x="14281" y="19714"/>
                </a:lnTo>
                <a:lnTo>
                  <a:pt x="15174" y="20914"/>
                </a:lnTo>
                <a:lnTo>
                  <a:pt x="15174" y="20914"/>
                </a:lnTo>
                <a:lnTo>
                  <a:pt x="16602" y="20914"/>
                </a:lnTo>
                <a:lnTo>
                  <a:pt x="16423" y="20571"/>
                </a:lnTo>
                <a:lnTo>
                  <a:pt x="15352" y="18857"/>
                </a:lnTo>
                <a:lnTo>
                  <a:pt x="17316" y="18343"/>
                </a:lnTo>
                <a:lnTo>
                  <a:pt x="17851" y="18171"/>
                </a:lnTo>
                <a:lnTo>
                  <a:pt x="17494" y="18000"/>
                </a:lnTo>
                <a:cubicBezTo>
                  <a:pt x="17494" y="18000"/>
                  <a:pt x="13031" y="16114"/>
                  <a:pt x="13031" y="16114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8FB421B-2DC5-403F-B6FC-E5DEF9C252B9}"/>
              </a:ext>
            </a:extLst>
          </p:cNvPr>
          <p:cNvSpPr txBox="1"/>
          <p:nvPr/>
        </p:nvSpPr>
        <p:spPr>
          <a:xfrm>
            <a:off x="977653" y="2791324"/>
            <a:ext cx="6274295" cy="34881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just"/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dolore magna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exercitation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ullamco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nisi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Duis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irure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reprehenderit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cillum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fugiat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pariatur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Excepteur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occaecat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cupidatat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proident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culpa qui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officia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deserunt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mollit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laborum</a:t>
            </a: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b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dolore magna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exercitation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ullamco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nisi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Duis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irure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reprehenderit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cillum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fugiat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pariatur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Excepteur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occaecat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cupidatat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proident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culpa qui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officia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deserunt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mollit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laborum</a:t>
            </a: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b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dolore magna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exercitation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ullamco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nisi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Duis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irure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reprehenderit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cillum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fugiat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pariatur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Excepteur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occaecat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cupidatat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proident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culpa qui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officia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deserunt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mollit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laborum</a:t>
            </a: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indent="0" algn="just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1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Gill San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B709C9E-E6B2-477C-9DC8-DCBA37C34BB4}"/>
              </a:ext>
            </a:extLst>
          </p:cNvPr>
          <p:cNvSpPr txBox="1"/>
          <p:nvPr/>
        </p:nvSpPr>
        <p:spPr>
          <a:xfrm>
            <a:off x="977653" y="6747068"/>
            <a:ext cx="6274295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en-ID" sz="12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John Day</a:t>
            </a:r>
            <a:endParaRPr lang="en-ID" sz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/>
            <a:r>
              <a:rPr lang="en-ID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Your Tittle Here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69F20680-EC8C-4DCC-993B-50C0C4179F82}"/>
              </a:ext>
            </a:extLst>
          </p:cNvPr>
          <p:cNvGrpSpPr/>
          <p:nvPr/>
        </p:nvGrpSpPr>
        <p:grpSpPr>
          <a:xfrm>
            <a:off x="1235495" y="682625"/>
            <a:ext cx="1601120" cy="972148"/>
            <a:chOff x="1235495" y="682625"/>
            <a:chExt cx="1601120" cy="972148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57DE73BF-D6CE-49C6-8A84-E7B01A0AECB4}"/>
                </a:ext>
              </a:extLst>
            </p:cNvPr>
            <p:cNvSpPr txBox="1"/>
            <p:nvPr/>
          </p:nvSpPr>
          <p:spPr>
            <a:xfrm>
              <a:off x="1463783" y="1269737"/>
              <a:ext cx="1144544" cy="30264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txBody>
            <a:bodyPr rot="0" spcFirstLastPara="1" vertOverflow="overflow" horzOverflow="overflow" vert="horz" wrap="none" lIns="50800" tIns="50800" rIns="50800" bIns="50800" numCol="1" spcCol="38100" rtlCol="0" anchor="ctr">
              <a:spAutoFit/>
            </a:bodyPr>
            <a:lstStyle/>
            <a:p>
              <a: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1300" b="0" i="0" u="none" strike="noStrike" cap="none" spc="0" normalizeH="0" baseline="0" dirty="0">
                  <a:ln>
                    <a:noFill/>
                  </a:ln>
                  <a:solidFill>
                    <a:srgbClr val="4F4F4F"/>
                  </a:solidFill>
                  <a:effectLst/>
                  <a:uFillTx/>
                  <a:latin typeface="Playfair Display SC"/>
                  <a:ea typeface="+mn-ea"/>
                  <a:cs typeface="+mn-cs"/>
                  <a:sym typeface="Playfair Display SC"/>
                  <a:rtl val="0"/>
                </a:rPr>
                <a:t>Brand Name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409D1C1F-0BB6-47FD-8625-F335F097EBBF}"/>
                </a:ext>
              </a:extLst>
            </p:cNvPr>
            <p:cNvSpPr txBox="1"/>
            <p:nvPr/>
          </p:nvSpPr>
          <p:spPr>
            <a:xfrm>
              <a:off x="1727477" y="1490625"/>
              <a:ext cx="617157" cy="16414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txBody>
            <a:bodyPr rot="0" spcFirstLastPara="1" vertOverflow="overflow" horzOverflow="overflow" vert="horz" wrap="none" lIns="50800" tIns="50800" rIns="50800" bIns="50800" numCol="1" spcCol="38100" rtlCol="0" anchor="ctr">
              <a:spAutoFit/>
            </a:bodyPr>
            <a:lstStyle/>
            <a:p>
              <a: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400" b="0" i="0" u="none" strike="noStrike" cap="none" spc="0" normalizeH="0" baseline="0" dirty="0">
                  <a:ln>
                    <a:noFill/>
                  </a:ln>
                  <a:solidFill>
                    <a:srgbClr val="F2A700"/>
                  </a:solidFill>
                  <a:effectLst/>
                  <a:uFillTx/>
                  <a:latin typeface="Playfair Display SC"/>
                  <a:ea typeface="+mn-ea"/>
                  <a:cs typeface="+mn-cs"/>
                  <a:sym typeface="Playfair Display SC"/>
                  <a:rtl val="0"/>
                </a:rPr>
                <a:t>WEDDING SERVICESS</a:t>
              </a:r>
            </a:p>
          </p:txBody>
        </p: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176A993A-4E80-492F-A99F-C630677C2CBF}"/>
                </a:ext>
              </a:extLst>
            </p:cNvPr>
            <p:cNvGrpSpPr/>
            <p:nvPr/>
          </p:nvGrpSpPr>
          <p:grpSpPr>
            <a:xfrm>
              <a:off x="1235495" y="682625"/>
              <a:ext cx="1601120" cy="611618"/>
              <a:chOff x="2805904" y="3843192"/>
              <a:chExt cx="8000581" cy="3056174"/>
            </a:xfrm>
          </p:grpSpPr>
          <p:sp>
            <p:nvSpPr>
              <p:cNvPr id="18" name="Shape">
                <a:extLst>
                  <a:ext uri="{FF2B5EF4-FFF2-40B4-BE49-F238E27FC236}">
                    <a16:creationId xmlns:a16="http://schemas.microsoft.com/office/drawing/2014/main" id="{CFEC5ED3-835F-4FCC-84FE-3DF140810452}"/>
                  </a:ext>
                </a:extLst>
              </p:cNvPr>
              <p:cNvSpPr/>
              <p:nvPr/>
            </p:nvSpPr>
            <p:spPr>
              <a:xfrm>
                <a:off x="4406104" y="5176692"/>
                <a:ext cx="1873005" cy="120710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39" h="21584" extrusionOk="0">
                    <a:moveTo>
                      <a:pt x="16175" y="14304"/>
                    </a:moveTo>
                    <a:cubicBezTo>
                      <a:pt x="16175" y="14304"/>
                      <a:pt x="16188" y="14323"/>
                      <a:pt x="16213" y="14360"/>
                    </a:cubicBezTo>
                    <a:cubicBezTo>
                      <a:pt x="16238" y="14396"/>
                      <a:pt x="16272" y="14458"/>
                      <a:pt x="16325" y="14522"/>
                    </a:cubicBezTo>
                    <a:cubicBezTo>
                      <a:pt x="16428" y="14658"/>
                      <a:pt x="16592" y="14847"/>
                      <a:pt x="16837" y="15000"/>
                    </a:cubicBezTo>
                    <a:cubicBezTo>
                      <a:pt x="16959" y="15077"/>
                      <a:pt x="17101" y="15141"/>
                      <a:pt x="17261" y="15188"/>
                    </a:cubicBezTo>
                    <a:cubicBezTo>
                      <a:pt x="17420" y="15231"/>
                      <a:pt x="17597" y="15251"/>
                      <a:pt x="17787" y="15242"/>
                    </a:cubicBezTo>
                    <a:cubicBezTo>
                      <a:pt x="18167" y="15225"/>
                      <a:pt x="18597" y="15082"/>
                      <a:pt x="19038" y="14794"/>
                    </a:cubicBezTo>
                    <a:cubicBezTo>
                      <a:pt x="19478" y="14503"/>
                      <a:pt x="19936" y="14081"/>
                      <a:pt x="20357" y="13469"/>
                    </a:cubicBezTo>
                    <a:cubicBezTo>
                      <a:pt x="20463" y="13317"/>
                      <a:pt x="20564" y="13150"/>
                      <a:pt x="20663" y="12971"/>
                    </a:cubicBezTo>
                    <a:cubicBezTo>
                      <a:pt x="20764" y="12792"/>
                      <a:pt x="20845" y="12594"/>
                      <a:pt x="20938" y="12399"/>
                    </a:cubicBezTo>
                    <a:cubicBezTo>
                      <a:pt x="21105" y="11990"/>
                      <a:pt x="21255" y="11538"/>
                      <a:pt x="21361" y="11043"/>
                    </a:cubicBezTo>
                    <a:cubicBezTo>
                      <a:pt x="21567" y="10050"/>
                      <a:pt x="21600" y="8905"/>
                      <a:pt x="21428" y="7818"/>
                    </a:cubicBezTo>
                    <a:cubicBezTo>
                      <a:pt x="21263" y="6728"/>
                      <a:pt x="20937" y="5686"/>
                      <a:pt x="20504" y="4757"/>
                    </a:cubicBezTo>
                    <a:cubicBezTo>
                      <a:pt x="19919" y="3486"/>
                      <a:pt x="19187" y="2482"/>
                      <a:pt x="18417" y="1723"/>
                    </a:cubicBezTo>
                    <a:cubicBezTo>
                      <a:pt x="18030" y="1347"/>
                      <a:pt x="17632" y="1031"/>
                      <a:pt x="17225" y="797"/>
                    </a:cubicBezTo>
                    <a:cubicBezTo>
                      <a:pt x="17123" y="743"/>
                      <a:pt x="17019" y="681"/>
                      <a:pt x="16921" y="637"/>
                    </a:cubicBezTo>
                    <a:cubicBezTo>
                      <a:pt x="16822" y="591"/>
                      <a:pt x="16724" y="546"/>
                      <a:pt x="16627" y="502"/>
                    </a:cubicBezTo>
                    <a:cubicBezTo>
                      <a:pt x="16530" y="455"/>
                      <a:pt x="16431" y="423"/>
                      <a:pt x="16335" y="385"/>
                    </a:cubicBezTo>
                    <a:cubicBezTo>
                      <a:pt x="16238" y="348"/>
                      <a:pt x="16144" y="309"/>
                      <a:pt x="16047" y="282"/>
                    </a:cubicBezTo>
                    <a:cubicBezTo>
                      <a:pt x="15667" y="152"/>
                      <a:pt x="15295" y="82"/>
                      <a:pt x="14944" y="32"/>
                    </a:cubicBezTo>
                    <a:cubicBezTo>
                      <a:pt x="14590" y="0"/>
                      <a:pt x="14255" y="-16"/>
                      <a:pt x="13943" y="20"/>
                    </a:cubicBezTo>
                    <a:cubicBezTo>
                      <a:pt x="13317" y="72"/>
                      <a:pt x="12787" y="251"/>
                      <a:pt x="12370" y="443"/>
                    </a:cubicBezTo>
                    <a:cubicBezTo>
                      <a:pt x="11938" y="529"/>
                      <a:pt x="11409" y="708"/>
                      <a:pt x="10822" y="1040"/>
                    </a:cubicBezTo>
                    <a:cubicBezTo>
                      <a:pt x="10235" y="1371"/>
                      <a:pt x="9594" y="1864"/>
                      <a:pt x="8949" y="2529"/>
                    </a:cubicBezTo>
                    <a:cubicBezTo>
                      <a:pt x="7649" y="3851"/>
                      <a:pt x="6358" y="5868"/>
                      <a:pt x="5211" y="8232"/>
                    </a:cubicBezTo>
                    <a:cubicBezTo>
                      <a:pt x="4364" y="9971"/>
                      <a:pt x="3658" y="11722"/>
                      <a:pt x="3044" y="13330"/>
                    </a:cubicBezTo>
                    <a:cubicBezTo>
                      <a:pt x="2432" y="14940"/>
                      <a:pt x="1913" y="16409"/>
                      <a:pt x="1471" y="17638"/>
                    </a:cubicBezTo>
                    <a:cubicBezTo>
                      <a:pt x="1031" y="18868"/>
                      <a:pt x="668" y="19857"/>
                      <a:pt x="408" y="20535"/>
                    </a:cubicBezTo>
                    <a:cubicBezTo>
                      <a:pt x="279" y="20874"/>
                      <a:pt x="177" y="21136"/>
                      <a:pt x="107" y="21313"/>
                    </a:cubicBezTo>
                    <a:cubicBezTo>
                      <a:pt x="37" y="21491"/>
                      <a:pt x="0" y="21584"/>
                      <a:pt x="0" y="21584"/>
                    </a:cubicBezTo>
                    <a:cubicBezTo>
                      <a:pt x="0" y="21584"/>
                      <a:pt x="48" y="21503"/>
                      <a:pt x="138" y="21350"/>
                    </a:cubicBezTo>
                    <a:cubicBezTo>
                      <a:pt x="229" y="21197"/>
                      <a:pt x="361" y="20967"/>
                      <a:pt x="526" y="20665"/>
                    </a:cubicBezTo>
                    <a:cubicBezTo>
                      <a:pt x="857" y="20063"/>
                      <a:pt x="1319" y="19167"/>
                      <a:pt x="1859" y="18027"/>
                    </a:cubicBezTo>
                    <a:cubicBezTo>
                      <a:pt x="2401" y="16890"/>
                      <a:pt x="3020" y="15511"/>
                      <a:pt x="3701" y="13985"/>
                    </a:cubicBezTo>
                    <a:cubicBezTo>
                      <a:pt x="4383" y="12461"/>
                      <a:pt x="5126" y="10788"/>
                      <a:pt x="5948" y="9100"/>
                    </a:cubicBezTo>
                    <a:cubicBezTo>
                      <a:pt x="7063" y="6805"/>
                      <a:pt x="8205" y="4796"/>
                      <a:pt x="9347" y="3380"/>
                    </a:cubicBezTo>
                    <a:cubicBezTo>
                      <a:pt x="9914" y="2668"/>
                      <a:pt x="10477" y="2102"/>
                      <a:pt x="11002" y="1679"/>
                    </a:cubicBezTo>
                    <a:cubicBezTo>
                      <a:pt x="11527" y="1256"/>
                      <a:pt x="12011" y="970"/>
                      <a:pt x="12416" y="783"/>
                    </a:cubicBezTo>
                    <a:cubicBezTo>
                      <a:pt x="13251" y="607"/>
                      <a:pt x="14493" y="613"/>
                      <a:pt x="15878" y="1301"/>
                    </a:cubicBezTo>
                    <a:cubicBezTo>
                      <a:pt x="15965" y="1338"/>
                      <a:pt x="16051" y="1388"/>
                      <a:pt x="16139" y="1434"/>
                    </a:cubicBezTo>
                    <a:cubicBezTo>
                      <a:pt x="16226" y="1483"/>
                      <a:pt x="16315" y="1523"/>
                      <a:pt x="16403" y="1579"/>
                    </a:cubicBezTo>
                    <a:cubicBezTo>
                      <a:pt x="16491" y="1632"/>
                      <a:pt x="16580" y="1685"/>
                      <a:pt x="16670" y="1739"/>
                    </a:cubicBezTo>
                    <a:cubicBezTo>
                      <a:pt x="16760" y="1791"/>
                      <a:pt x="16842" y="1854"/>
                      <a:pt x="16929" y="1911"/>
                    </a:cubicBezTo>
                    <a:cubicBezTo>
                      <a:pt x="17273" y="2154"/>
                      <a:pt x="17614" y="2468"/>
                      <a:pt x="17946" y="2830"/>
                    </a:cubicBezTo>
                    <a:cubicBezTo>
                      <a:pt x="18608" y="3558"/>
                      <a:pt x="19244" y="4488"/>
                      <a:pt x="19753" y="5595"/>
                    </a:cubicBezTo>
                    <a:cubicBezTo>
                      <a:pt x="20131" y="6405"/>
                      <a:pt x="20414" y="7278"/>
                      <a:pt x="20570" y="8153"/>
                    </a:cubicBezTo>
                    <a:cubicBezTo>
                      <a:pt x="20732" y="9028"/>
                      <a:pt x="20734" y="9905"/>
                      <a:pt x="20613" y="10702"/>
                    </a:cubicBezTo>
                    <a:cubicBezTo>
                      <a:pt x="20547" y="11099"/>
                      <a:pt x="20447" y="11474"/>
                      <a:pt x="20330" y="11828"/>
                    </a:cubicBezTo>
                    <a:cubicBezTo>
                      <a:pt x="20262" y="11996"/>
                      <a:pt x="20204" y="12177"/>
                      <a:pt x="20132" y="12331"/>
                    </a:cubicBezTo>
                    <a:cubicBezTo>
                      <a:pt x="20061" y="12489"/>
                      <a:pt x="19985" y="12641"/>
                      <a:pt x="19904" y="12784"/>
                    </a:cubicBezTo>
                    <a:cubicBezTo>
                      <a:pt x="19581" y="13362"/>
                      <a:pt x="19204" y="13814"/>
                      <a:pt x="18834" y="14149"/>
                    </a:cubicBezTo>
                    <a:cubicBezTo>
                      <a:pt x="18463" y="14484"/>
                      <a:pt x="18093" y="14695"/>
                      <a:pt x="17757" y="14790"/>
                    </a:cubicBezTo>
                    <a:cubicBezTo>
                      <a:pt x="17589" y="14838"/>
                      <a:pt x="17429" y="14859"/>
                      <a:pt x="17282" y="14856"/>
                    </a:cubicBezTo>
                    <a:cubicBezTo>
                      <a:pt x="17135" y="14849"/>
                      <a:pt x="17000" y="14826"/>
                      <a:pt x="16880" y="14785"/>
                    </a:cubicBezTo>
                    <a:cubicBezTo>
                      <a:pt x="16640" y="14706"/>
                      <a:pt x="16462" y="14573"/>
                      <a:pt x="16348" y="14471"/>
                    </a:cubicBezTo>
                    <a:cubicBezTo>
                      <a:pt x="16289" y="14424"/>
                      <a:pt x="16249" y="14375"/>
                      <a:pt x="16219" y="14348"/>
                    </a:cubicBezTo>
                    <a:cubicBezTo>
                      <a:pt x="16190" y="14319"/>
                      <a:pt x="16175" y="14304"/>
                      <a:pt x="16175" y="14304"/>
                    </a:cubicBezTo>
                    <a:close/>
                  </a:path>
                </a:pathLst>
              </a:custGeom>
              <a:solidFill>
                <a:srgbClr val="62626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9" name="Shape">
                <a:extLst>
                  <a:ext uri="{FF2B5EF4-FFF2-40B4-BE49-F238E27FC236}">
                    <a16:creationId xmlns:a16="http://schemas.microsoft.com/office/drawing/2014/main" id="{1E064792-6E08-4BB9-9589-17621A0E39A7}"/>
                  </a:ext>
                </a:extLst>
              </p:cNvPr>
              <p:cNvSpPr/>
              <p:nvPr/>
            </p:nvSpPr>
            <p:spPr>
              <a:xfrm>
                <a:off x="2805904" y="5532291"/>
                <a:ext cx="2449912" cy="13605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38" h="21516" extrusionOk="0">
                    <a:moveTo>
                      <a:pt x="1167" y="17409"/>
                    </a:moveTo>
                    <a:cubicBezTo>
                      <a:pt x="906" y="16932"/>
                      <a:pt x="670" y="16385"/>
                      <a:pt x="490" y="15766"/>
                    </a:cubicBezTo>
                    <a:cubicBezTo>
                      <a:pt x="396" y="15461"/>
                      <a:pt x="321" y="15135"/>
                      <a:pt x="252" y="14803"/>
                    </a:cubicBezTo>
                    <a:cubicBezTo>
                      <a:pt x="223" y="14634"/>
                      <a:pt x="188" y="14467"/>
                      <a:pt x="164" y="14294"/>
                    </a:cubicBezTo>
                    <a:lnTo>
                      <a:pt x="126" y="14035"/>
                    </a:lnTo>
                    <a:lnTo>
                      <a:pt x="95" y="13772"/>
                    </a:lnTo>
                    <a:cubicBezTo>
                      <a:pt x="14" y="13070"/>
                      <a:pt x="-18" y="12339"/>
                      <a:pt x="11" y="11594"/>
                    </a:cubicBezTo>
                    <a:cubicBezTo>
                      <a:pt x="67" y="10106"/>
                      <a:pt x="386" y="8620"/>
                      <a:pt x="888" y="7359"/>
                    </a:cubicBezTo>
                    <a:cubicBezTo>
                      <a:pt x="1387" y="6087"/>
                      <a:pt x="2038" y="5002"/>
                      <a:pt x="2760" y="4075"/>
                    </a:cubicBezTo>
                    <a:cubicBezTo>
                      <a:pt x="3483" y="3144"/>
                      <a:pt x="4280" y="2361"/>
                      <a:pt x="5122" y="1703"/>
                    </a:cubicBezTo>
                    <a:cubicBezTo>
                      <a:pt x="5333" y="1538"/>
                      <a:pt x="5545" y="1380"/>
                      <a:pt x="5768" y="1245"/>
                    </a:cubicBezTo>
                    <a:cubicBezTo>
                      <a:pt x="5988" y="1105"/>
                      <a:pt x="6209" y="955"/>
                      <a:pt x="6437" y="853"/>
                    </a:cubicBezTo>
                    <a:cubicBezTo>
                      <a:pt x="6664" y="740"/>
                      <a:pt x="6891" y="618"/>
                      <a:pt x="7123" y="541"/>
                    </a:cubicBezTo>
                    <a:cubicBezTo>
                      <a:pt x="7355" y="454"/>
                      <a:pt x="7587" y="357"/>
                      <a:pt x="7823" y="304"/>
                    </a:cubicBezTo>
                    <a:cubicBezTo>
                      <a:pt x="8763" y="37"/>
                      <a:pt x="9729" y="-46"/>
                      <a:pt x="10700" y="24"/>
                    </a:cubicBezTo>
                    <a:cubicBezTo>
                      <a:pt x="11672" y="94"/>
                      <a:pt x="12627" y="315"/>
                      <a:pt x="13553" y="662"/>
                    </a:cubicBezTo>
                    <a:cubicBezTo>
                      <a:pt x="14479" y="1009"/>
                      <a:pt x="15376" y="1483"/>
                      <a:pt x="16231" y="2090"/>
                    </a:cubicBezTo>
                    <a:cubicBezTo>
                      <a:pt x="16442" y="2252"/>
                      <a:pt x="16654" y="2406"/>
                      <a:pt x="16863" y="2572"/>
                    </a:cubicBezTo>
                    <a:cubicBezTo>
                      <a:pt x="17071" y="2745"/>
                      <a:pt x="17277" y="2925"/>
                      <a:pt x="17476" y="3122"/>
                    </a:cubicBezTo>
                    <a:cubicBezTo>
                      <a:pt x="17875" y="3513"/>
                      <a:pt x="18257" y="3948"/>
                      <a:pt x="18614" y="4430"/>
                    </a:cubicBezTo>
                    <a:cubicBezTo>
                      <a:pt x="19327" y="5394"/>
                      <a:pt x="19952" y="6528"/>
                      <a:pt x="20434" y="7806"/>
                    </a:cubicBezTo>
                    <a:cubicBezTo>
                      <a:pt x="20917" y="9080"/>
                      <a:pt x="21256" y="10492"/>
                      <a:pt x="21419" y="11930"/>
                    </a:cubicBezTo>
                    <a:cubicBezTo>
                      <a:pt x="21582" y="13370"/>
                      <a:pt x="21573" y="14808"/>
                      <a:pt x="21426" y="16160"/>
                    </a:cubicBezTo>
                    <a:cubicBezTo>
                      <a:pt x="21267" y="17514"/>
                      <a:pt x="20932" y="18747"/>
                      <a:pt x="20461" y="19719"/>
                    </a:cubicBezTo>
                    <a:cubicBezTo>
                      <a:pt x="20225" y="20204"/>
                      <a:pt x="19951" y="20618"/>
                      <a:pt x="19649" y="20927"/>
                    </a:cubicBezTo>
                    <a:cubicBezTo>
                      <a:pt x="19498" y="21084"/>
                      <a:pt x="19338" y="21204"/>
                      <a:pt x="19177" y="21303"/>
                    </a:cubicBezTo>
                    <a:cubicBezTo>
                      <a:pt x="19015" y="21399"/>
                      <a:pt x="18849" y="21458"/>
                      <a:pt x="18684" y="21494"/>
                    </a:cubicBezTo>
                    <a:cubicBezTo>
                      <a:pt x="18352" y="21554"/>
                      <a:pt x="18025" y="21490"/>
                      <a:pt x="17725" y="21340"/>
                    </a:cubicBezTo>
                    <a:cubicBezTo>
                      <a:pt x="17427" y="21184"/>
                      <a:pt x="17145" y="20966"/>
                      <a:pt x="16901" y="20656"/>
                    </a:cubicBezTo>
                    <a:cubicBezTo>
                      <a:pt x="16658" y="20349"/>
                      <a:pt x="16453" y="19961"/>
                      <a:pt x="16315" y="19514"/>
                    </a:cubicBezTo>
                    <a:cubicBezTo>
                      <a:pt x="16176" y="19070"/>
                      <a:pt x="16110" y="18561"/>
                      <a:pt x="16137" y="18080"/>
                    </a:cubicBezTo>
                    <a:cubicBezTo>
                      <a:pt x="16162" y="17598"/>
                      <a:pt x="16275" y="17161"/>
                      <a:pt x="16427" y="16821"/>
                    </a:cubicBezTo>
                    <a:cubicBezTo>
                      <a:pt x="16576" y="16474"/>
                      <a:pt x="16761" y="16216"/>
                      <a:pt x="16945" y="16006"/>
                    </a:cubicBezTo>
                    <a:cubicBezTo>
                      <a:pt x="17131" y="15800"/>
                      <a:pt x="17322" y="15637"/>
                      <a:pt x="17519" y="15548"/>
                    </a:cubicBezTo>
                    <a:cubicBezTo>
                      <a:pt x="17714" y="15459"/>
                      <a:pt x="17914" y="15451"/>
                      <a:pt x="18092" y="15542"/>
                    </a:cubicBezTo>
                    <a:cubicBezTo>
                      <a:pt x="18270" y="15632"/>
                      <a:pt x="18416" y="15826"/>
                      <a:pt x="18520" y="16046"/>
                    </a:cubicBezTo>
                    <a:cubicBezTo>
                      <a:pt x="18601" y="16219"/>
                      <a:pt x="18655" y="16412"/>
                      <a:pt x="18689" y="16604"/>
                    </a:cubicBezTo>
                    <a:cubicBezTo>
                      <a:pt x="18659" y="16560"/>
                      <a:pt x="18629" y="16516"/>
                      <a:pt x="18598" y="16476"/>
                    </a:cubicBezTo>
                    <a:cubicBezTo>
                      <a:pt x="18564" y="16354"/>
                      <a:pt x="18522" y="16235"/>
                      <a:pt x="18467" y="16128"/>
                    </a:cubicBezTo>
                    <a:cubicBezTo>
                      <a:pt x="18367" y="15931"/>
                      <a:pt x="18231" y="15766"/>
                      <a:pt x="18069" y="15696"/>
                    </a:cubicBezTo>
                    <a:cubicBezTo>
                      <a:pt x="17907" y="15626"/>
                      <a:pt x="17726" y="15644"/>
                      <a:pt x="17547" y="15738"/>
                    </a:cubicBezTo>
                    <a:cubicBezTo>
                      <a:pt x="17367" y="15832"/>
                      <a:pt x="17190" y="15998"/>
                      <a:pt x="17017" y="16204"/>
                    </a:cubicBezTo>
                    <a:cubicBezTo>
                      <a:pt x="16846" y="16415"/>
                      <a:pt x="16679" y="16668"/>
                      <a:pt x="16550" y="16989"/>
                    </a:cubicBezTo>
                    <a:cubicBezTo>
                      <a:pt x="16419" y="17305"/>
                      <a:pt x="16330" y="17692"/>
                      <a:pt x="16316" y="18106"/>
                    </a:cubicBezTo>
                    <a:cubicBezTo>
                      <a:pt x="16301" y="18518"/>
                      <a:pt x="16365" y="18949"/>
                      <a:pt x="16493" y="19330"/>
                    </a:cubicBezTo>
                    <a:cubicBezTo>
                      <a:pt x="16620" y="19713"/>
                      <a:pt x="16808" y="20048"/>
                      <a:pt x="17031" y="20312"/>
                    </a:cubicBezTo>
                    <a:cubicBezTo>
                      <a:pt x="17253" y="20577"/>
                      <a:pt x="17515" y="20763"/>
                      <a:pt x="17791" y="20892"/>
                    </a:cubicBezTo>
                    <a:cubicBezTo>
                      <a:pt x="18066" y="21015"/>
                      <a:pt x="18359" y="21054"/>
                      <a:pt x="18650" y="20987"/>
                    </a:cubicBezTo>
                    <a:cubicBezTo>
                      <a:pt x="18795" y="20947"/>
                      <a:pt x="18940" y="20888"/>
                      <a:pt x="19081" y="20797"/>
                    </a:cubicBezTo>
                    <a:cubicBezTo>
                      <a:pt x="19222" y="20702"/>
                      <a:pt x="19361" y="20591"/>
                      <a:pt x="19492" y="20444"/>
                    </a:cubicBezTo>
                    <a:cubicBezTo>
                      <a:pt x="19756" y="20158"/>
                      <a:pt x="19997" y="19775"/>
                      <a:pt x="20205" y="19324"/>
                    </a:cubicBezTo>
                    <a:cubicBezTo>
                      <a:pt x="20621" y="18423"/>
                      <a:pt x="20916" y="17268"/>
                      <a:pt x="21045" y="16025"/>
                    </a:cubicBezTo>
                    <a:cubicBezTo>
                      <a:pt x="21165" y="14773"/>
                      <a:pt x="21158" y="13416"/>
                      <a:pt x="20992" y="12094"/>
                    </a:cubicBezTo>
                    <a:cubicBezTo>
                      <a:pt x="20827" y="10768"/>
                      <a:pt x="20501" y="9472"/>
                      <a:pt x="20040" y="8297"/>
                    </a:cubicBezTo>
                    <a:cubicBezTo>
                      <a:pt x="19581" y="7120"/>
                      <a:pt x="18986" y="6070"/>
                      <a:pt x="18308" y="5176"/>
                    </a:cubicBezTo>
                    <a:cubicBezTo>
                      <a:pt x="17968" y="4729"/>
                      <a:pt x="17605" y="4326"/>
                      <a:pt x="17225" y="3964"/>
                    </a:cubicBezTo>
                    <a:cubicBezTo>
                      <a:pt x="17036" y="3780"/>
                      <a:pt x="16840" y="3614"/>
                      <a:pt x="16642" y="3453"/>
                    </a:cubicBezTo>
                    <a:cubicBezTo>
                      <a:pt x="16442" y="3299"/>
                      <a:pt x="16237" y="3153"/>
                      <a:pt x="16033" y="3001"/>
                    </a:cubicBezTo>
                    <a:cubicBezTo>
                      <a:pt x="15207" y="2429"/>
                      <a:pt x="14336" y="1980"/>
                      <a:pt x="13439" y="1651"/>
                    </a:cubicBezTo>
                    <a:cubicBezTo>
                      <a:pt x="12541" y="1322"/>
                      <a:pt x="11616" y="1113"/>
                      <a:pt x="10677" y="1044"/>
                    </a:cubicBezTo>
                    <a:cubicBezTo>
                      <a:pt x="8802" y="909"/>
                      <a:pt x="6953" y="1349"/>
                      <a:pt x="5336" y="2602"/>
                    </a:cubicBezTo>
                    <a:cubicBezTo>
                      <a:pt x="4522" y="3223"/>
                      <a:pt x="3751" y="3962"/>
                      <a:pt x="3058" y="4832"/>
                    </a:cubicBezTo>
                    <a:cubicBezTo>
                      <a:pt x="2364" y="5699"/>
                      <a:pt x="1746" y="6706"/>
                      <a:pt x="1278" y="7860"/>
                    </a:cubicBezTo>
                    <a:cubicBezTo>
                      <a:pt x="806" y="9007"/>
                      <a:pt x="511" y="10325"/>
                      <a:pt x="446" y="11656"/>
                    </a:cubicBezTo>
                    <a:cubicBezTo>
                      <a:pt x="412" y="12319"/>
                      <a:pt x="434" y="12989"/>
                      <a:pt x="500" y="13631"/>
                    </a:cubicBezTo>
                    <a:cubicBezTo>
                      <a:pt x="564" y="14272"/>
                      <a:pt x="675" y="14885"/>
                      <a:pt x="834" y="15444"/>
                    </a:cubicBezTo>
                    <a:cubicBezTo>
                      <a:pt x="989" y="16006"/>
                      <a:pt x="1195" y="16508"/>
                      <a:pt x="1427" y="16953"/>
                    </a:cubicBezTo>
                    <a:cubicBezTo>
                      <a:pt x="1661" y="17392"/>
                      <a:pt x="1925" y="17770"/>
                      <a:pt x="2203" y="18088"/>
                    </a:cubicBezTo>
                    <a:cubicBezTo>
                      <a:pt x="2763" y="18721"/>
                      <a:pt x="3372" y="19125"/>
                      <a:pt x="3969" y="19377"/>
                    </a:cubicBezTo>
                    <a:cubicBezTo>
                      <a:pt x="4568" y="19631"/>
                      <a:pt x="5156" y="19742"/>
                      <a:pt x="5713" y="19767"/>
                    </a:cubicBezTo>
                    <a:cubicBezTo>
                      <a:pt x="6271" y="19790"/>
                      <a:pt x="6798" y="19724"/>
                      <a:pt x="7287" y="19608"/>
                    </a:cubicBezTo>
                    <a:cubicBezTo>
                      <a:pt x="8266" y="19372"/>
                      <a:pt x="9088" y="18915"/>
                      <a:pt x="9728" y="18422"/>
                    </a:cubicBezTo>
                    <a:cubicBezTo>
                      <a:pt x="10369" y="17927"/>
                      <a:pt x="10825" y="17385"/>
                      <a:pt x="11116" y="16980"/>
                    </a:cubicBezTo>
                    <a:cubicBezTo>
                      <a:pt x="11260" y="16775"/>
                      <a:pt x="11366" y="16608"/>
                      <a:pt x="11434" y="16491"/>
                    </a:cubicBezTo>
                    <a:cubicBezTo>
                      <a:pt x="11503" y="16374"/>
                      <a:pt x="11538" y="16314"/>
                      <a:pt x="11538" y="16314"/>
                    </a:cubicBezTo>
                    <a:cubicBezTo>
                      <a:pt x="11538" y="16314"/>
                      <a:pt x="11504" y="16377"/>
                      <a:pt x="11439" y="16500"/>
                    </a:cubicBezTo>
                    <a:cubicBezTo>
                      <a:pt x="11373" y="16622"/>
                      <a:pt x="11271" y="16797"/>
                      <a:pt x="11131" y="17015"/>
                    </a:cubicBezTo>
                    <a:cubicBezTo>
                      <a:pt x="10849" y="17442"/>
                      <a:pt x="10402" y="18022"/>
                      <a:pt x="9764" y="18568"/>
                    </a:cubicBezTo>
                    <a:cubicBezTo>
                      <a:pt x="9128" y="19110"/>
                      <a:pt x="8305" y="19627"/>
                      <a:pt x="7314" y="19928"/>
                    </a:cubicBezTo>
                    <a:cubicBezTo>
                      <a:pt x="6819" y="20076"/>
                      <a:pt x="6283" y="20175"/>
                      <a:pt x="5711" y="20182"/>
                    </a:cubicBezTo>
                    <a:cubicBezTo>
                      <a:pt x="5140" y="20188"/>
                      <a:pt x="4534" y="20108"/>
                      <a:pt x="3908" y="19876"/>
                    </a:cubicBezTo>
                    <a:cubicBezTo>
                      <a:pt x="3283" y="19645"/>
                      <a:pt x="2637" y="19255"/>
                      <a:pt x="2027" y="18605"/>
                    </a:cubicBezTo>
                    <a:cubicBezTo>
                      <a:pt x="1723" y="18277"/>
                      <a:pt x="1431" y="17880"/>
                      <a:pt x="1167" y="17409"/>
                    </a:cubicBezTo>
                    <a:close/>
                  </a:path>
                </a:pathLst>
              </a:custGeom>
              <a:solidFill>
                <a:srgbClr val="62626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20" name="Shape">
                <a:extLst>
                  <a:ext uri="{FF2B5EF4-FFF2-40B4-BE49-F238E27FC236}">
                    <a16:creationId xmlns:a16="http://schemas.microsoft.com/office/drawing/2014/main" id="{9B20362D-D366-4D00-8CA8-D319BB100880}"/>
                  </a:ext>
                </a:extLst>
              </p:cNvPr>
              <p:cNvSpPr/>
              <p:nvPr/>
            </p:nvSpPr>
            <p:spPr>
              <a:xfrm>
                <a:off x="7339805" y="5189391"/>
                <a:ext cx="1868504" cy="121516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40" h="21585" extrusionOk="0">
                    <a:moveTo>
                      <a:pt x="5355" y="14191"/>
                    </a:moveTo>
                    <a:cubicBezTo>
                      <a:pt x="5355" y="14191"/>
                      <a:pt x="5343" y="14210"/>
                      <a:pt x="5318" y="14247"/>
                    </a:cubicBezTo>
                    <a:cubicBezTo>
                      <a:pt x="5292" y="14282"/>
                      <a:pt x="5258" y="14343"/>
                      <a:pt x="5204" y="14406"/>
                    </a:cubicBezTo>
                    <a:cubicBezTo>
                      <a:pt x="5101" y="14540"/>
                      <a:pt x="4935" y="14726"/>
                      <a:pt x="4689" y="14876"/>
                    </a:cubicBezTo>
                    <a:cubicBezTo>
                      <a:pt x="4566" y="14952"/>
                      <a:pt x="4424" y="15013"/>
                      <a:pt x="4264" y="15058"/>
                    </a:cubicBezTo>
                    <a:cubicBezTo>
                      <a:pt x="4104" y="15100"/>
                      <a:pt x="3926" y="15118"/>
                      <a:pt x="3736" y="15107"/>
                    </a:cubicBezTo>
                    <a:cubicBezTo>
                      <a:pt x="3355" y="15086"/>
                      <a:pt x="2925" y="14940"/>
                      <a:pt x="2484" y="14649"/>
                    </a:cubicBezTo>
                    <a:cubicBezTo>
                      <a:pt x="2043" y="14356"/>
                      <a:pt x="1586" y="13932"/>
                      <a:pt x="1167" y="13320"/>
                    </a:cubicBezTo>
                    <a:cubicBezTo>
                      <a:pt x="1062" y="13168"/>
                      <a:pt x="960" y="13001"/>
                      <a:pt x="863" y="12822"/>
                    </a:cubicBezTo>
                    <a:cubicBezTo>
                      <a:pt x="762" y="12643"/>
                      <a:pt x="681" y="12446"/>
                      <a:pt x="589" y="12251"/>
                    </a:cubicBezTo>
                    <a:cubicBezTo>
                      <a:pt x="423" y="11843"/>
                      <a:pt x="275" y="11393"/>
                      <a:pt x="170" y="10899"/>
                    </a:cubicBezTo>
                    <a:cubicBezTo>
                      <a:pt x="-32" y="9911"/>
                      <a:pt x="-60" y="8773"/>
                      <a:pt x="117" y="7695"/>
                    </a:cubicBezTo>
                    <a:cubicBezTo>
                      <a:pt x="287" y="6614"/>
                      <a:pt x="618" y="5582"/>
                      <a:pt x="1056" y="4664"/>
                    </a:cubicBezTo>
                    <a:cubicBezTo>
                      <a:pt x="1648" y="3407"/>
                      <a:pt x="2386" y="2417"/>
                      <a:pt x="3161" y="1671"/>
                    </a:cubicBezTo>
                    <a:cubicBezTo>
                      <a:pt x="3550" y="1301"/>
                      <a:pt x="3951" y="992"/>
                      <a:pt x="4360" y="763"/>
                    </a:cubicBezTo>
                    <a:cubicBezTo>
                      <a:pt x="4462" y="710"/>
                      <a:pt x="4566" y="649"/>
                      <a:pt x="4665" y="607"/>
                    </a:cubicBezTo>
                    <a:cubicBezTo>
                      <a:pt x="4765" y="563"/>
                      <a:pt x="4863" y="519"/>
                      <a:pt x="4961" y="476"/>
                    </a:cubicBezTo>
                    <a:cubicBezTo>
                      <a:pt x="5058" y="430"/>
                      <a:pt x="5157" y="400"/>
                      <a:pt x="5254" y="362"/>
                    </a:cubicBezTo>
                    <a:cubicBezTo>
                      <a:pt x="5351" y="327"/>
                      <a:pt x="5446" y="289"/>
                      <a:pt x="5542" y="263"/>
                    </a:cubicBezTo>
                    <a:cubicBezTo>
                      <a:pt x="5924" y="138"/>
                      <a:pt x="6297" y="72"/>
                      <a:pt x="6650" y="26"/>
                    </a:cubicBezTo>
                    <a:cubicBezTo>
                      <a:pt x="7004" y="-2"/>
                      <a:pt x="7340" y="-15"/>
                      <a:pt x="7653" y="24"/>
                    </a:cubicBezTo>
                    <a:cubicBezTo>
                      <a:pt x="8280" y="82"/>
                      <a:pt x="8811" y="265"/>
                      <a:pt x="9228" y="460"/>
                    </a:cubicBezTo>
                    <a:cubicBezTo>
                      <a:pt x="9661" y="550"/>
                      <a:pt x="10191" y="733"/>
                      <a:pt x="10778" y="1068"/>
                    </a:cubicBezTo>
                    <a:cubicBezTo>
                      <a:pt x="11364" y="1403"/>
                      <a:pt x="12005" y="1899"/>
                      <a:pt x="12649" y="2567"/>
                    </a:cubicBezTo>
                    <a:cubicBezTo>
                      <a:pt x="13946" y="3893"/>
                      <a:pt x="15232" y="5909"/>
                      <a:pt x="16372" y="8269"/>
                    </a:cubicBezTo>
                    <a:cubicBezTo>
                      <a:pt x="17214" y="10005"/>
                      <a:pt x="17915" y="11752"/>
                      <a:pt x="18523" y="13355"/>
                    </a:cubicBezTo>
                    <a:cubicBezTo>
                      <a:pt x="19130" y="14960"/>
                      <a:pt x="19644" y="16425"/>
                      <a:pt x="20082" y="17650"/>
                    </a:cubicBezTo>
                    <a:cubicBezTo>
                      <a:pt x="20518" y="18877"/>
                      <a:pt x="20878" y="19863"/>
                      <a:pt x="21135" y="20538"/>
                    </a:cubicBezTo>
                    <a:cubicBezTo>
                      <a:pt x="21263" y="20877"/>
                      <a:pt x="21364" y="21138"/>
                      <a:pt x="21434" y="21315"/>
                    </a:cubicBezTo>
                    <a:cubicBezTo>
                      <a:pt x="21504" y="21492"/>
                      <a:pt x="21540" y="21585"/>
                      <a:pt x="21540" y="21585"/>
                    </a:cubicBezTo>
                    <a:cubicBezTo>
                      <a:pt x="21540" y="21585"/>
                      <a:pt x="21493" y="21504"/>
                      <a:pt x="21402" y="21351"/>
                    </a:cubicBezTo>
                    <a:cubicBezTo>
                      <a:pt x="21312" y="21198"/>
                      <a:pt x="21181" y="20968"/>
                      <a:pt x="21017" y="20667"/>
                    </a:cubicBezTo>
                    <a:cubicBezTo>
                      <a:pt x="20687" y="20066"/>
                      <a:pt x="20227" y="19171"/>
                      <a:pt x="19691" y="18033"/>
                    </a:cubicBezTo>
                    <a:cubicBezTo>
                      <a:pt x="19153" y="16898"/>
                      <a:pt x="18538" y="15522"/>
                      <a:pt x="17862" y="13999"/>
                    </a:cubicBezTo>
                    <a:cubicBezTo>
                      <a:pt x="17185" y="12478"/>
                      <a:pt x="16447" y="10809"/>
                      <a:pt x="15630" y="9124"/>
                    </a:cubicBezTo>
                    <a:cubicBezTo>
                      <a:pt x="14522" y="6833"/>
                      <a:pt x="13385" y="4826"/>
                      <a:pt x="12246" y="3408"/>
                    </a:cubicBezTo>
                    <a:cubicBezTo>
                      <a:pt x="11680" y="2695"/>
                      <a:pt x="11119" y="2126"/>
                      <a:pt x="10595" y="1701"/>
                    </a:cubicBezTo>
                    <a:cubicBezTo>
                      <a:pt x="10070" y="1276"/>
                      <a:pt x="9586" y="986"/>
                      <a:pt x="9180" y="797"/>
                    </a:cubicBezTo>
                    <a:cubicBezTo>
                      <a:pt x="8344" y="613"/>
                      <a:pt x="7099" y="607"/>
                      <a:pt x="5708" y="1277"/>
                    </a:cubicBezTo>
                    <a:cubicBezTo>
                      <a:pt x="5620" y="1313"/>
                      <a:pt x="5534" y="1362"/>
                      <a:pt x="5446" y="1407"/>
                    </a:cubicBezTo>
                    <a:cubicBezTo>
                      <a:pt x="5358" y="1454"/>
                      <a:pt x="5268" y="1493"/>
                      <a:pt x="5180" y="1548"/>
                    </a:cubicBezTo>
                    <a:cubicBezTo>
                      <a:pt x="5092" y="1599"/>
                      <a:pt x="5002" y="1652"/>
                      <a:pt x="4912" y="1704"/>
                    </a:cubicBezTo>
                    <a:cubicBezTo>
                      <a:pt x="4821" y="1755"/>
                      <a:pt x="4739" y="1817"/>
                      <a:pt x="4651" y="1872"/>
                    </a:cubicBezTo>
                    <a:cubicBezTo>
                      <a:pt x="4306" y="2111"/>
                      <a:pt x="3963" y="2419"/>
                      <a:pt x="3629" y="2775"/>
                    </a:cubicBezTo>
                    <a:cubicBezTo>
                      <a:pt x="2962" y="3492"/>
                      <a:pt x="2320" y="4409"/>
                      <a:pt x="1805" y="5504"/>
                    </a:cubicBezTo>
                    <a:cubicBezTo>
                      <a:pt x="1423" y="6304"/>
                      <a:pt x="1136" y="7169"/>
                      <a:pt x="976" y="8036"/>
                    </a:cubicBezTo>
                    <a:cubicBezTo>
                      <a:pt x="810" y="8905"/>
                      <a:pt x="804" y="9775"/>
                      <a:pt x="922" y="10568"/>
                    </a:cubicBezTo>
                    <a:cubicBezTo>
                      <a:pt x="986" y="10964"/>
                      <a:pt x="1085" y="11337"/>
                      <a:pt x="1201" y="11690"/>
                    </a:cubicBezTo>
                    <a:cubicBezTo>
                      <a:pt x="1268" y="11858"/>
                      <a:pt x="1326" y="12038"/>
                      <a:pt x="1398" y="12192"/>
                    </a:cubicBezTo>
                    <a:cubicBezTo>
                      <a:pt x="1468" y="12349"/>
                      <a:pt x="1543" y="12501"/>
                      <a:pt x="1624" y="12644"/>
                    </a:cubicBezTo>
                    <a:cubicBezTo>
                      <a:pt x="1945" y="13221"/>
                      <a:pt x="2322" y="13674"/>
                      <a:pt x="2691" y="14010"/>
                    </a:cubicBezTo>
                    <a:cubicBezTo>
                      <a:pt x="3061" y="14347"/>
                      <a:pt x="3432" y="14560"/>
                      <a:pt x="3768" y="14658"/>
                    </a:cubicBezTo>
                    <a:cubicBezTo>
                      <a:pt x="3936" y="14707"/>
                      <a:pt x="4096" y="14730"/>
                      <a:pt x="4244" y="14728"/>
                    </a:cubicBezTo>
                    <a:cubicBezTo>
                      <a:pt x="4391" y="14723"/>
                      <a:pt x="4527" y="14702"/>
                      <a:pt x="4647" y="14662"/>
                    </a:cubicBezTo>
                    <a:cubicBezTo>
                      <a:pt x="4888" y="14586"/>
                      <a:pt x="5067" y="14456"/>
                      <a:pt x="5181" y="14355"/>
                    </a:cubicBezTo>
                    <a:cubicBezTo>
                      <a:pt x="5241" y="14310"/>
                      <a:pt x="5281" y="14261"/>
                      <a:pt x="5311" y="14234"/>
                    </a:cubicBezTo>
                    <a:cubicBezTo>
                      <a:pt x="5340" y="14206"/>
                      <a:pt x="5355" y="14191"/>
                      <a:pt x="5355" y="14191"/>
                    </a:cubicBezTo>
                    <a:close/>
                  </a:path>
                </a:pathLst>
              </a:custGeom>
              <a:solidFill>
                <a:srgbClr val="62626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21" name="Shape">
                <a:extLst>
                  <a:ext uri="{FF2B5EF4-FFF2-40B4-BE49-F238E27FC236}">
                    <a16:creationId xmlns:a16="http://schemas.microsoft.com/office/drawing/2014/main" id="{BA256DCD-BFE5-48A9-954F-0A72B618BAC3}"/>
                  </a:ext>
                </a:extLst>
              </p:cNvPr>
              <p:cNvSpPr/>
              <p:nvPr/>
            </p:nvSpPr>
            <p:spPr>
              <a:xfrm>
                <a:off x="8355806" y="5544991"/>
                <a:ext cx="2450679" cy="13543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42" h="21520" extrusionOk="0">
                    <a:moveTo>
                      <a:pt x="20356" y="17594"/>
                    </a:moveTo>
                    <a:cubicBezTo>
                      <a:pt x="20618" y="17119"/>
                      <a:pt x="20856" y="16572"/>
                      <a:pt x="21039" y="15953"/>
                    </a:cubicBezTo>
                    <a:cubicBezTo>
                      <a:pt x="21134" y="15647"/>
                      <a:pt x="21210" y="15320"/>
                      <a:pt x="21280" y="14987"/>
                    </a:cubicBezTo>
                    <a:cubicBezTo>
                      <a:pt x="21310" y="14818"/>
                      <a:pt x="21346" y="14651"/>
                      <a:pt x="21370" y="14477"/>
                    </a:cubicBezTo>
                    <a:lnTo>
                      <a:pt x="21409" y="14217"/>
                    </a:lnTo>
                    <a:lnTo>
                      <a:pt x="21441" y="13953"/>
                    </a:lnTo>
                    <a:cubicBezTo>
                      <a:pt x="21524" y="13249"/>
                      <a:pt x="21559" y="12515"/>
                      <a:pt x="21533" y="11767"/>
                    </a:cubicBezTo>
                    <a:cubicBezTo>
                      <a:pt x="21482" y="10271"/>
                      <a:pt x="21169" y="8774"/>
                      <a:pt x="20671" y="7501"/>
                    </a:cubicBezTo>
                    <a:cubicBezTo>
                      <a:pt x="20177" y="6218"/>
                      <a:pt x="19530" y="5120"/>
                      <a:pt x="18811" y="4179"/>
                    </a:cubicBezTo>
                    <a:cubicBezTo>
                      <a:pt x="18092" y="3236"/>
                      <a:pt x="17298" y="2440"/>
                      <a:pt x="16458" y="1769"/>
                    </a:cubicBezTo>
                    <a:cubicBezTo>
                      <a:pt x="16248" y="1601"/>
                      <a:pt x="16036" y="1440"/>
                      <a:pt x="15814" y="1301"/>
                    </a:cubicBezTo>
                    <a:cubicBezTo>
                      <a:pt x="15594" y="1159"/>
                      <a:pt x="15374" y="1004"/>
                      <a:pt x="15146" y="900"/>
                    </a:cubicBezTo>
                    <a:cubicBezTo>
                      <a:pt x="14920" y="783"/>
                      <a:pt x="14694" y="658"/>
                      <a:pt x="14461" y="578"/>
                    </a:cubicBezTo>
                    <a:cubicBezTo>
                      <a:pt x="14230" y="488"/>
                      <a:pt x="13999" y="388"/>
                      <a:pt x="13763" y="332"/>
                    </a:cubicBezTo>
                    <a:cubicBezTo>
                      <a:pt x="12824" y="52"/>
                      <a:pt x="11858" y="-42"/>
                      <a:pt x="10887" y="17"/>
                    </a:cubicBezTo>
                    <a:cubicBezTo>
                      <a:pt x="9915" y="76"/>
                      <a:pt x="8960" y="287"/>
                      <a:pt x="8033" y="624"/>
                    </a:cubicBezTo>
                    <a:cubicBezTo>
                      <a:pt x="7106" y="963"/>
                      <a:pt x="6206" y="1428"/>
                      <a:pt x="5350" y="2028"/>
                    </a:cubicBezTo>
                    <a:cubicBezTo>
                      <a:pt x="5138" y="2188"/>
                      <a:pt x="4926" y="2341"/>
                      <a:pt x="4716" y="2504"/>
                    </a:cubicBezTo>
                    <a:cubicBezTo>
                      <a:pt x="4507" y="2676"/>
                      <a:pt x="4301" y="2854"/>
                      <a:pt x="4101" y="3050"/>
                    </a:cubicBezTo>
                    <a:cubicBezTo>
                      <a:pt x="3700" y="3439"/>
                      <a:pt x="3317" y="3871"/>
                      <a:pt x="2958" y="4351"/>
                    </a:cubicBezTo>
                    <a:cubicBezTo>
                      <a:pt x="2242" y="5311"/>
                      <a:pt x="1613" y="6443"/>
                      <a:pt x="1126" y="7721"/>
                    </a:cubicBezTo>
                    <a:cubicBezTo>
                      <a:pt x="639" y="8996"/>
                      <a:pt x="295" y="10411"/>
                      <a:pt x="127" y="11853"/>
                    </a:cubicBezTo>
                    <a:cubicBezTo>
                      <a:pt x="-41" y="13298"/>
                      <a:pt x="-37" y="14743"/>
                      <a:pt x="105" y="16102"/>
                    </a:cubicBezTo>
                    <a:cubicBezTo>
                      <a:pt x="259" y="17465"/>
                      <a:pt x="589" y="18707"/>
                      <a:pt x="1057" y="19690"/>
                    </a:cubicBezTo>
                    <a:cubicBezTo>
                      <a:pt x="1291" y="20179"/>
                      <a:pt x="1563" y="20599"/>
                      <a:pt x="1865" y="20913"/>
                    </a:cubicBezTo>
                    <a:cubicBezTo>
                      <a:pt x="2014" y="21072"/>
                      <a:pt x="2174" y="21194"/>
                      <a:pt x="2335" y="21296"/>
                    </a:cubicBezTo>
                    <a:cubicBezTo>
                      <a:pt x="2497" y="21394"/>
                      <a:pt x="2663" y="21456"/>
                      <a:pt x="2828" y="21494"/>
                    </a:cubicBezTo>
                    <a:cubicBezTo>
                      <a:pt x="3159" y="21558"/>
                      <a:pt x="3486" y="21498"/>
                      <a:pt x="3787" y="21350"/>
                    </a:cubicBezTo>
                    <a:cubicBezTo>
                      <a:pt x="4085" y="21197"/>
                      <a:pt x="4368" y="20981"/>
                      <a:pt x="4613" y="20673"/>
                    </a:cubicBezTo>
                    <a:cubicBezTo>
                      <a:pt x="4857" y="20367"/>
                      <a:pt x="5064" y="19980"/>
                      <a:pt x="5203" y="19532"/>
                    </a:cubicBezTo>
                    <a:cubicBezTo>
                      <a:pt x="5343" y="19087"/>
                      <a:pt x="5411" y="18577"/>
                      <a:pt x="5386" y="18093"/>
                    </a:cubicBezTo>
                    <a:cubicBezTo>
                      <a:pt x="5363" y="17609"/>
                      <a:pt x="5251" y="17169"/>
                      <a:pt x="5101" y="16825"/>
                    </a:cubicBezTo>
                    <a:cubicBezTo>
                      <a:pt x="4953" y="16475"/>
                      <a:pt x="4769" y="16214"/>
                      <a:pt x="4586" y="16000"/>
                    </a:cubicBezTo>
                    <a:cubicBezTo>
                      <a:pt x="4400" y="15792"/>
                      <a:pt x="4210" y="15625"/>
                      <a:pt x="4014" y="15534"/>
                    </a:cubicBezTo>
                    <a:cubicBezTo>
                      <a:pt x="3819" y="15442"/>
                      <a:pt x="3618" y="15432"/>
                      <a:pt x="3440" y="15521"/>
                    </a:cubicBezTo>
                    <a:cubicBezTo>
                      <a:pt x="3262" y="15609"/>
                      <a:pt x="3115" y="15802"/>
                      <a:pt x="3011" y="16023"/>
                    </a:cubicBezTo>
                    <a:cubicBezTo>
                      <a:pt x="2929" y="16195"/>
                      <a:pt x="2874" y="16389"/>
                      <a:pt x="2840" y="16581"/>
                    </a:cubicBezTo>
                    <a:cubicBezTo>
                      <a:pt x="2870" y="16537"/>
                      <a:pt x="2900" y="16494"/>
                      <a:pt x="2932" y="16453"/>
                    </a:cubicBezTo>
                    <a:cubicBezTo>
                      <a:pt x="2965" y="16331"/>
                      <a:pt x="3008" y="16213"/>
                      <a:pt x="3063" y="16106"/>
                    </a:cubicBezTo>
                    <a:cubicBezTo>
                      <a:pt x="3164" y="15909"/>
                      <a:pt x="3301" y="15745"/>
                      <a:pt x="3463" y="15676"/>
                    </a:cubicBezTo>
                    <a:cubicBezTo>
                      <a:pt x="3625" y="15607"/>
                      <a:pt x="3806" y="15628"/>
                      <a:pt x="3985" y="15725"/>
                    </a:cubicBezTo>
                    <a:cubicBezTo>
                      <a:pt x="4164" y="15821"/>
                      <a:pt x="4341" y="15990"/>
                      <a:pt x="4513" y="16199"/>
                    </a:cubicBezTo>
                    <a:cubicBezTo>
                      <a:pt x="4683" y="16412"/>
                      <a:pt x="4850" y="16668"/>
                      <a:pt x="4977" y="16993"/>
                    </a:cubicBezTo>
                    <a:cubicBezTo>
                      <a:pt x="5106" y="17312"/>
                      <a:pt x="5194" y="17702"/>
                      <a:pt x="5207" y="18117"/>
                    </a:cubicBezTo>
                    <a:cubicBezTo>
                      <a:pt x="5220" y="18532"/>
                      <a:pt x="5155" y="18964"/>
                      <a:pt x="5026" y="19346"/>
                    </a:cubicBezTo>
                    <a:cubicBezTo>
                      <a:pt x="4897" y="19729"/>
                      <a:pt x="4708" y="20063"/>
                      <a:pt x="4485" y="20326"/>
                    </a:cubicBezTo>
                    <a:cubicBezTo>
                      <a:pt x="4261" y="20589"/>
                      <a:pt x="3998" y="20773"/>
                      <a:pt x="3722" y="20900"/>
                    </a:cubicBezTo>
                    <a:cubicBezTo>
                      <a:pt x="3446" y="21019"/>
                      <a:pt x="3154" y="21056"/>
                      <a:pt x="2863" y="20985"/>
                    </a:cubicBezTo>
                    <a:cubicBezTo>
                      <a:pt x="2718" y="20943"/>
                      <a:pt x="2573" y="20882"/>
                      <a:pt x="2432" y="20789"/>
                    </a:cubicBezTo>
                    <a:cubicBezTo>
                      <a:pt x="2292" y="20691"/>
                      <a:pt x="2153" y="20578"/>
                      <a:pt x="2023" y="20430"/>
                    </a:cubicBezTo>
                    <a:cubicBezTo>
                      <a:pt x="1760" y="20139"/>
                      <a:pt x="1520" y="19751"/>
                      <a:pt x="1314" y="19296"/>
                    </a:cubicBezTo>
                    <a:cubicBezTo>
                      <a:pt x="902" y="18386"/>
                      <a:pt x="611" y="17222"/>
                      <a:pt x="486" y="15972"/>
                    </a:cubicBezTo>
                    <a:cubicBezTo>
                      <a:pt x="371" y="14712"/>
                      <a:pt x="382" y="13349"/>
                      <a:pt x="553" y="12022"/>
                    </a:cubicBezTo>
                    <a:cubicBezTo>
                      <a:pt x="723" y="10692"/>
                      <a:pt x="1054" y="9394"/>
                      <a:pt x="1519" y="8219"/>
                    </a:cubicBezTo>
                    <a:cubicBezTo>
                      <a:pt x="1982" y="7042"/>
                      <a:pt x="2580" y="5994"/>
                      <a:pt x="3262" y="5104"/>
                    </a:cubicBezTo>
                    <a:cubicBezTo>
                      <a:pt x="3603" y="4659"/>
                      <a:pt x="3968" y="4258"/>
                      <a:pt x="4349" y="3898"/>
                    </a:cubicBezTo>
                    <a:cubicBezTo>
                      <a:pt x="4539" y="3716"/>
                      <a:pt x="4735" y="3552"/>
                      <a:pt x="4933" y="3393"/>
                    </a:cubicBezTo>
                    <a:cubicBezTo>
                      <a:pt x="5135" y="3240"/>
                      <a:pt x="5340" y="3096"/>
                      <a:pt x="5545" y="2945"/>
                    </a:cubicBezTo>
                    <a:cubicBezTo>
                      <a:pt x="6372" y="2380"/>
                      <a:pt x="7244" y="1940"/>
                      <a:pt x="8143" y="1619"/>
                    </a:cubicBezTo>
                    <a:cubicBezTo>
                      <a:pt x="9041" y="1300"/>
                      <a:pt x="9967" y="1100"/>
                      <a:pt x="10906" y="1042"/>
                    </a:cubicBezTo>
                    <a:cubicBezTo>
                      <a:pt x="12782" y="928"/>
                      <a:pt x="14629" y="1392"/>
                      <a:pt x="16241" y="2669"/>
                    </a:cubicBezTo>
                    <a:cubicBezTo>
                      <a:pt x="17053" y="3303"/>
                      <a:pt x="17820" y="4054"/>
                      <a:pt x="18511" y="4937"/>
                    </a:cubicBezTo>
                    <a:cubicBezTo>
                      <a:pt x="19201" y="5816"/>
                      <a:pt x="19816" y="6835"/>
                      <a:pt x="20280" y="8000"/>
                    </a:cubicBezTo>
                    <a:cubicBezTo>
                      <a:pt x="20747" y="9158"/>
                      <a:pt x="21037" y="10485"/>
                      <a:pt x="21098" y="11823"/>
                    </a:cubicBezTo>
                    <a:cubicBezTo>
                      <a:pt x="21129" y="12490"/>
                      <a:pt x="21105" y="13163"/>
                      <a:pt x="21037" y="13807"/>
                    </a:cubicBezTo>
                    <a:cubicBezTo>
                      <a:pt x="20970" y="14450"/>
                      <a:pt x="20857" y="15065"/>
                      <a:pt x="20696" y="15624"/>
                    </a:cubicBezTo>
                    <a:cubicBezTo>
                      <a:pt x="20539" y="16188"/>
                      <a:pt x="20331" y="16690"/>
                      <a:pt x="20098" y="17133"/>
                    </a:cubicBezTo>
                    <a:cubicBezTo>
                      <a:pt x="19862" y="17572"/>
                      <a:pt x="19597" y="17949"/>
                      <a:pt x="19318" y="18265"/>
                    </a:cubicBezTo>
                    <a:cubicBezTo>
                      <a:pt x="18756" y="18894"/>
                      <a:pt x="18145" y="19293"/>
                      <a:pt x="17547" y="19540"/>
                    </a:cubicBezTo>
                    <a:cubicBezTo>
                      <a:pt x="16948" y="19788"/>
                      <a:pt x="16359" y="19892"/>
                      <a:pt x="15802" y="19910"/>
                    </a:cubicBezTo>
                    <a:cubicBezTo>
                      <a:pt x="15244" y="19928"/>
                      <a:pt x="14717" y="19855"/>
                      <a:pt x="14229" y="19733"/>
                    </a:cubicBezTo>
                    <a:cubicBezTo>
                      <a:pt x="13251" y="19484"/>
                      <a:pt x="12431" y="19016"/>
                      <a:pt x="11793" y="18512"/>
                    </a:cubicBezTo>
                    <a:cubicBezTo>
                      <a:pt x="11154" y="18007"/>
                      <a:pt x="10700" y="17457"/>
                      <a:pt x="10411" y="17048"/>
                    </a:cubicBezTo>
                    <a:cubicBezTo>
                      <a:pt x="10267" y="16840"/>
                      <a:pt x="10162" y="16671"/>
                      <a:pt x="10094" y="16553"/>
                    </a:cubicBezTo>
                    <a:cubicBezTo>
                      <a:pt x="10026" y="16434"/>
                      <a:pt x="9991" y="16373"/>
                      <a:pt x="9991" y="16373"/>
                    </a:cubicBezTo>
                    <a:cubicBezTo>
                      <a:pt x="9991" y="16373"/>
                      <a:pt x="10024" y="16437"/>
                      <a:pt x="10089" y="16561"/>
                    </a:cubicBezTo>
                    <a:cubicBezTo>
                      <a:pt x="10155" y="16684"/>
                      <a:pt x="10256" y="16862"/>
                      <a:pt x="10395" y="17082"/>
                    </a:cubicBezTo>
                    <a:cubicBezTo>
                      <a:pt x="10676" y="17515"/>
                      <a:pt x="11121" y="18103"/>
                      <a:pt x="11756" y="18658"/>
                    </a:cubicBezTo>
                    <a:cubicBezTo>
                      <a:pt x="12390" y="19211"/>
                      <a:pt x="13211" y="19740"/>
                      <a:pt x="14201" y="20053"/>
                    </a:cubicBezTo>
                    <a:cubicBezTo>
                      <a:pt x="14695" y="20208"/>
                      <a:pt x="15231" y="20314"/>
                      <a:pt x="15802" y="20328"/>
                    </a:cubicBezTo>
                    <a:cubicBezTo>
                      <a:pt x="16373" y="20341"/>
                      <a:pt x="16980" y="20267"/>
                      <a:pt x="17607" y="20041"/>
                    </a:cubicBezTo>
                    <a:cubicBezTo>
                      <a:pt x="18232" y="19816"/>
                      <a:pt x="18880" y="19433"/>
                      <a:pt x="19492" y="18786"/>
                    </a:cubicBezTo>
                    <a:cubicBezTo>
                      <a:pt x="19797" y="18461"/>
                      <a:pt x="20090" y="18065"/>
                      <a:pt x="20356" y="17594"/>
                    </a:cubicBezTo>
                    <a:close/>
                  </a:path>
                </a:pathLst>
              </a:custGeom>
              <a:solidFill>
                <a:srgbClr val="62626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22" name="Shape">
                <a:extLst>
                  <a:ext uri="{FF2B5EF4-FFF2-40B4-BE49-F238E27FC236}">
                    <a16:creationId xmlns:a16="http://schemas.microsoft.com/office/drawing/2014/main" id="{EA80EB28-7C41-40C9-9FB6-89D3028061DB}"/>
                  </a:ext>
                </a:extLst>
              </p:cNvPr>
              <p:cNvSpPr/>
              <p:nvPr/>
            </p:nvSpPr>
            <p:spPr>
              <a:xfrm>
                <a:off x="6450804" y="3843192"/>
                <a:ext cx="698678" cy="60426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247" h="20286" extrusionOk="0">
                    <a:moveTo>
                      <a:pt x="6642" y="3370"/>
                    </a:moveTo>
                    <a:cubicBezTo>
                      <a:pt x="7590" y="4113"/>
                      <a:pt x="8411" y="5304"/>
                      <a:pt x="9034" y="6411"/>
                    </a:cubicBezTo>
                    <a:cubicBezTo>
                      <a:pt x="9260" y="6812"/>
                      <a:pt x="9909" y="6764"/>
                      <a:pt x="10384" y="6498"/>
                    </a:cubicBezTo>
                    <a:cubicBezTo>
                      <a:pt x="10397" y="6491"/>
                      <a:pt x="10409" y="6483"/>
                      <a:pt x="10422" y="6476"/>
                    </a:cubicBezTo>
                    <a:cubicBezTo>
                      <a:pt x="10435" y="6469"/>
                      <a:pt x="10448" y="6461"/>
                      <a:pt x="10461" y="6453"/>
                    </a:cubicBezTo>
                    <a:cubicBezTo>
                      <a:pt x="10606" y="6368"/>
                      <a:pt x="10727" y="6259"/>
                      <a:pt x="10802" y="6128"/>
                    </a:cubicBezTo>
                    <a:cubicBezTo>
                      <a:pt x="10851" y="6055"/>
                      <a:pt x="10884" y="5976"/>
                      <a:pt x="10902" y="5894"/>
                    </a:cubicBezTo>
                    <a:cubicBezTo>
                      <a:pt x="12074" y="2669"/>
                      <a:pt x="15874" y="-730"/>
                      <a:pt x="17929" y="4039"/>
                    </a:cubicBezTo>
                    <a:cubicBezTo>
                      <a:pt x="18842" y="6160"/>
                      <a:pt x="17933" y="9026"/>
                      <a:pt x="17188" y="10996"/>
                    </a:cubicBezTo>
                    <a:cubicBezTo>
                      <a:pt x="15882" y="14458"/>
                      <a:pt x="12814" y="20262"/>
                      <a:pt x="9201" y="17843"/>
                    </a:cubicBezTo>
                    <a:cubicBezTo>
                      <a:pt x="6085" y="15757"/>
                      <a:pt x="3170" y="11951"/>
                      <a:pt x="2113" y="7944"/>
                    </a:cubicBezTo>
                    <a:cubicBezTo>
                      <a:pt x="1222" y="4561"/>
                      <a:pt x="3686" y="1053"/>
                      <a:pt x="6642" y="3370"/>
                    </a:cubicBezTo>
                    <a:close/>
                    <a:moveTo>
                      <a:pt x="10245" y="20258"/>
                    </a:moveTo>
                    <a:cubicBezTo>
                      <a:pt x="15516" y="20870"/>
                      <a:pt x="19773" y="11228"/>
                      <a:pt x="20222" y="6333"/>
                    </a:cubicBezTo>
                    <a:cubicBezTo>
                      <a:pt x="20497" y="3328"/>
                      <a:pt x="18567" y="-131"/>
                      <a:pt x="15741" y="4"/>
                    </a:cubicBezTo>
                    <a:cubicBezTo>
                      <a:pt x="13334" y="119"/>
                      <a:pt x="11204" y="1727"/>
                      <a:pt x="9876" y="3990"/>
                    </a:cubicBezTo>
                    <a:cubicBezTo>
                      <a:pt x="8785" y="2526"/>
                      <a:pt x="7403" y="1347"/>
                      <a:pt x="5760" y="930"/>
                    </a:cubicBezTo>
                    <a:cubicBezTo>
                      <a:pt x="3496" y="354"/>
                      <a:pt x="732" y="2456"/>
                      <a:pt x="163" y="5023"/>
                    </a:cubicBezTo>
                    <a:cubicBezTo>
                      <a:pt x="-1103" y="10737"/>
                      <a:pt x="5275" y="19681"/>
                      <a:pt x="10245" y="2025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DD57"/>
                  </a:gs>
                  <a:gs pos="100000">
                    <a:srgbClr val="FFA95E"/>
                  </a:gs>
                </a:gsLst>
                <a:lin ang="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23" name="Shape">
                <a:extLst>
                  <a:ext uri="{FF2B5EF4-FFF2-40B4-BE49-F238E27FC236}">
                    <a16:creationId xmlns:a16="http://schemas.microsoft.com/office/drawing/2014/main" id="{FC0D2CAC-2062-4CA4-AA2B-46134E59B23A}"/>
                  </a:ext>
                </a:extLst>
              </p:cNvPr>
              <p:cNvSpPr/>
              <p:nvPr/>
            </p:nvSpPr>
            <p:spPr>
              <a:xfrm>
                <a:off x="5333204" y="4440092"/>
                <a:ext cx="2955906" cy="166701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50" h="21161" extrusionOk="0">
                    <a:moveTo>
                      <a:pt x="14096" y="20588"/>
                    </a:moveTo>
                    <a:cubicBezTo>
                      <a:pt x="12844" y="20515"/>
                      <a:pt x="11736" y="19739"/>
                      <a:pt x="10849" y="18534"/>
                    </a:cubicBezTo>
                    <a:cubicBezTo>
                      <a:pt x="12267" y="16759"/>
                      <a:pt x="13245" y="14178"/>
                      <a:pt x="13333" y="11069"/>
                    </a:cubicBezTo>
                    <a:cubicBezTo>
                      <a:pt x="13416" y="8093"/>
                      <a:pt x="12375" y="5044"/>
                      <a:pt x="10862" y="2908"/>
                    </a:cubicBezTo>
                    <a:cubicBezTo>
                      <a:pt x="11903" y="1370"/>
                      <a:pt x="13257" y="432"/>
                      <a:pt x="14830" y="545"/>
                    </a:cubicBezTo>
                    <a:cubicBezTo>
                      <a:pt x="17961" y="770"/>
                      <a:pt x="20548" y="5751"/>
                      <a:pt x="20934" y="10442"/>
                    </a:cubicBezTo>
                    <a:cubicBezTo>
                      <a:pt x="21426" y="16417"/>
                      <a:pt x="17411" y="20784"/>
                      <a:pt x="14096" y="20588"/>
                    </a:cubicBezTo>
                    <a:close/>
                    <a:moveTo>
                      <a:pt x="12821" y="10477"/>
                    </a:moveTo>
                    <a:cubicBezTo>
                      <a:pt x="13081" y="13636"/>
                      <a:pt x="12082" y="16344"/>
                      <a:pt x="10593" y="18167"/>
                    </a:cubicBezTo>
                    <a:cubicBezTo>
                      <a:pt x="9401" y="16347"/>
                      <a:pt x="8666" y="13717"/>
                      <a:pt x="8605" y="11033"/>
                    </a:cubicBezTo>
                    <a:cubicBezTo>
                      <a:pt x="8669" y="8217"/>
                      <a:pt x="9369" y="5425"/>
                      <a:pt x="10536" y="3428"/>
                    </a:cubicBezTo>
                    <a:cubicBezTo>
                      <a:pt x="11764" y="5335"/>
                      <a:pt x="12613" y="7948"/>
                      <a:pt x="12821" y="10477"/>
                    </a:cubicBezTo>
                    <a:close/>
                    <a:moveTo>
                      <a:pt x="5983" y="20624"/>
                    </a:moveTo>
                    <a:cubicBezTo>
                      <a:pt x="2838" y="20439"/>
                      <a:pt x="602" y="15838"/>
                      <a:pt x="492" y="11069"/>
                    </a:cubicBezTo>
                    <a:cubicBezTo>
                      <a:pt x="615" y="5653"/>
                      <a:pt x="3086" y="320"/>
                      <a:pt x="6718" y="581"/>
                    </a:cubicBezTo>
                    <a:cubicBezTo>
                      <a:pt x="8042" y="676"/>
                      <a:pt x="9268" y="1624"/>
                      <a:pt x="10273" y="3040"/>
                    </a:cubicBezTo>
                    <a:cubicBezTo>
                      <a:pt x="8978" y="5118"/>
                      <a:pt x="8182" y="8042"/>
                      <a:pt x="8113" y="11113"/>
                    </a:cubicBezTo>
                    <a:cubicBezTo>
                      <a:pt x="8179" y="13994"/>
                      <a:pt x="8971" y="16707"/>
                      <a:pt x="10231" y="18581"/>
                    </a:cubicBezTo>
                    <a:cubicBezTo>
                      <a:pt x="8961" y="19948"/>
                      <a:pt x="7408" y="20708"/>
                      <a:pt x="5983" y="20624"/>
                    </a:cubicBezTo>
                    <a:close/>
                    <a:moveTo>
                      <a:pt x="14489" y="8"/>
                    </a:moveTo>
                    <a:cubicBezTo>
                      <a:pt x="12978" y="118"/>
                      <a:pt x="11648" y="1071"/>
                      <a:pt x="10598" y="2550"/>
                    </a:cubicBezTo>
                    <a:cubicBezTo>
                      <a:pt x="9355" y="939"/>
                      <a:pt x="7840" y="-62"/>
                      <a:pt x="6377" y="44"/>
                    </a:cubicBezTo>
                    <a:cubicBezTo>
                      <a:pt x="2727" y="308"/>
                      <a:pt x="129" y="5481"/>
                      <a:pt x="0" y="11149"/>
                    </a:cubicBezTo>
                    <a:cubicBezTo>
                      <a:pt x="124" y="16547"/>
                      <a:pt x="2799" y="21361"/>
                      <a:pt x="6321" y="21155"/>
                    </a:cubicBezTo>
                    <a:cubicBezTo>
                      <a:pt x="7817" y="21068"/>
                      <a:pt x="9288" y="20281"/>
                      <a:pt x="10494" y="18949"/>
                    </a:cubicBezTo>
                    <a:cubicBezTo>
                      <a:pt x="11560" y="20366"/>
                      <a:pt x="12918" y="21208"/>
                      <a:pt x="14433" y="21119"/>
                    </a:cubicBezTo>
                    <a:cubicBezTo>
                      <a:pt x="17924" y="20915"/>
                      <a:pt x="21280" y="16918"/>
                      <a:pt x="21445" y="11033"/>
                    </a:cubicBezTo>
                    <a:cubicBezTo>
                      <a:pt x="21600" y="5523"/>
                      <a:pt x="17902" y="-239"/>
                      <a:pt x="14489" y="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DD57"/>
                  </a:gs>
                  <a:gs pos="100000">
                    <a:srgbClr val="FFA95E"/>
                  </a:gs>
                </a:gsLst>
                <a:lin ang="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dirty="0"/>
              </a:p>
            </p:txBody>
          </p:sp>
        </p:grpSp>
      </p:grp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9A112C7A-F0D0-4384-9B88-A922E5BB403F}"/>
              </a:ext>
            </a:extLst>
          </p:cNvPr>
          <p:cNvSpPr/>
          <p:nvPr/>
        </p:nvSpPr>
        <p:spPr>
          <a:xfrm>
            <a:off x="6041456" y="8117040"/>
            <a:ext cx="2188144" cy="2398560"/>
          </a:xfrm>
          <a:custGeom>
            <a:avLst/>
            <a:gdLst>
              <a:gd name="connsiteX0" fmla="*/ 143764 w 989178"/>
              <a:gd name="connsiteY0" fmla="*/ 291692 h 1084299"/>
              <a:gd name="connsiteX1" fmla="*/ 150241 w 989178"/>
              <a:gd name="connsiteY1" fmla="*/ 302487 h 1084299"/>
              <a:gd name="connsiteX2" fmla="*/ 175641 w 989178"/>
              <a:gd name="connsiteY2" fmla="*/ 315187 h 1084299"/>
              <a:gd name="connsiteX3" fmla="*/ 138938 w 989178"/>
              <a:gd name="connsiteY3" fmla="*/ 276325 h 1084299"/>
              <a:gd name="connsiteX4" fmla="*/ 158369 w 989178"/>
              <a:gd name="connsiteY4" fmla="*/ 282802 h 1084299"/>
              <a:gd name="connsiteX5" fmla="*/ 155067 w 989178"/>
              <a:gd name="connsiteY5" fmla="*/ 269086 h 1084299"/>
              <a:gd name="connsiteX6" fmla="*/ 154051 w 989178"/>
              <a:gd name="connsiteY6" fmla="*/ 269848 h 1084299"/>
              <a:gd name="connsiteX7" fmla="*/ 154051 w 989178"/>
              <a:gd name="connsiteY7" fmla="*/ 267816 h 1084299"/>
              <a:gd name="connsiteX8" fmla="*/ 143256 w 989178"/>
              <a:gd name="connsiteY8" fmla="*/ 256894 h 1084299"/>
              <a:gd name="connsiteX9" fmla="*/ 134620 w 989178"/>
              <a:gd name="connsiteY9" fmla="*/ 291438 h 1084299"/>
              <a:gd name="connsiteX10" fmla="*/ 119507 w 989178"/>
              <a:gd name="connsiteY10" fmla="*/ 274166 h 1084299"/>
              <a:gd name="connsiteX11" fmla="*/ 95758 w 989178"/>
              <a:gd name="connsiteY11" fmla="*/ 259053 h 1084299"/>
              <a:gd name="connsiteX12" fmla="*/ 95758 w 989178"/>
              <a:gd name="connsiteY12" fmla="*/ 259053 h 1084299"/>
              <a:gd name="connsiteX13" fmla="*/ 108458 w 989178"/>
              <a:gd name="connsiteY13" fmla="*/ 267689 h 1084299"/>
              <a:gd name="connsiteX14" fmla="*/ 97663 w 989178"/>
              <a:gd name="connsiteY14" fmla="*/ 265530 h 1084299"/>
              <a:gd name="connsiteX15" fmla="*/ 119253 w 989178"/>
              <a:gd name="connsiteY15" fmla="*/ 297915 h 1084299"/>
              <a:gd name="connsiteX16" fmla="*/ 127889 w 989178"/>
              <a:gd name="connsiteY16" fmla="*/ 293597 h 1084299"/>
              <a:gd name="connsiteX17" fmla="*/ 127889 w 989178"/>
              <a:gd name="connsiteY17" fmla="*/ 293597 h 1084299"/>
              <a:gd name="connsiteX18" fmla="*/ 123571 w 989178"/>
              <a:gd name="connsiteY18" fmla="*/ 300074 h 1084299"/>
              <a:gd name="connsiteX19" fmla="*/ 125730 w 989178"/>
              <a:gd name="connsiteY19" fmla="*/ 302233 h 1084299"/>
              <a:gd name="connsiteX20" fmla="*/ 125730 w 989178"/>
              <a:gd name="connsiteY20" fmla="*/ 302233 h 1084299"/>
              <a:gd name="connsiteX21" fmla="*/ 125730 w 989178"/>
              <a:gd name="connsiteY21" fmla="*/ 304392 h 1084299"/>
              <a:gd name="connsiteX22" fmla="*/ 132207 w 989178"/>
              <a:gd name="connsiteY22" fmla="*/ 310869 h 1084299"/>
              <a:gd name="connsiteX23" fmla="*/ 132207 w 989178"/>
              <a:gd name="connsiteY23" fmla="*/ 309599 h 1084299"/>
              <a:gd name="connsiteX24" fmla="*/ 136525 w 989178"/>
              <a:gd name="connsiteY24" fmla="*/ 320394 h 1084299"/>
              <a:gd name="connsiteX25" fmla="*/ 140843 w 989178"/>
              <a:gd name="connsiteY25" fmla="*/ 309599 h 1084299"/>
              <a:gd name="connsiteX26" fmla="*/ 140843 w 989178"/>
              <a:gd name="connsiteY26" fmla="*/ 309599 h 1084299"/>
              <a:gd name="connsiteX27" fmla="*/ 140843 w 989178"/>
              <a:gd name="connsiteY27" fmla="*/ 307440 h 1084299"/>
              <a:gd name="connsiteX28" fmla="*/ 143002 w 989178"/>
              <a:gd name="connsiteY28" fmla="*/ 332840 h 1084299"/>
              <a:gd name="connsiteX29" fmla="*/ 147320 w 989178"/>
              <a:gd name="connsiteY29" fmla="*/ 347953 h 1084299"/>
              <a:gd name="connsiteX30" fmla="*/ 149479 w 989178"/>
              <a:gd name="connsiteY30" fmla="*/ 343635 h 1084299"/>
              <a:gd name="connsiteX31" fmla="*/ 149479 w 989178"/>
              <a:gd name="connsiteY31" fmla="*/ 350112 h 1084299"/>
              <a:gd name="connsiteX32" fmla="*/ 145161 w 989178"/>
              <a:gd name="connsiteY32" fmla="*/ 419200 h 1084299"/>
              <a:gd name="connsiteX33" fmla="*/ 151638 w 989178"/>
              <a:gd name="connsiteY33" fmla="*/ 423518 h 1084299"/>
              <a:gd name="connsiteX34" fmla="*/ 143002 w 989178"/>
              <a:gd name="connsiteY34" fmla="*/ 291819 h 1084299"/>
              <a:gd name="connsiteX35" fmla="*/ 0 w 989178"/>
              <a:gd name="connsiteY35" fmla="*/ 269848 h 1084299"/>
              <a:gd name="connsiteX36" fmla="*/ 25400 w 989178"/>
              <a:gd name="connsiteY36" fmla="*/ 274420 h 1084299"/>
              <a:gd name="connsiteX37" fmla="*/ 8128 w 989178"/>
              <a:gd name="connsiteY37" fmla="*/ 218286 h 1084299"/>
              <a:gd name="connsiteX38" fmla="*/ 53467 w 989178"/>
              <a:gd name="connsiteY38" fmla="*/ 250671 h 1084299"/>
              <a:gd name="connsiteX39" fmla="*/ 51308 w 989178"/>
              <a:gd name="connsiteY39" fmla="*/ 248512 h 1084299"/>
              <a:gd name="connsiteX40" fmla="*/ 51308 w 989178"/>
              <a:gd name="connsiteY40" fmla="*/ 248512 h 1084299"/>
              <a:gd name="connsiteX41" fmla="*/ 18923 w 989178"/>
              <a:gd name="connsiteY41" fmla="*/ 220445 h 1084299"/>
              <a:gd name="connsiteX42" fmla="*/ 38354 w 989178"/>
              <a:gd name="connsiteY42" fmla="*/ 272261 h 1084299"/>
              <a:gd name="connsiteX43" fmla="*/ 83693 w 989178"/>
              <a:gd name="connsiteY43" fmla="*/ 254989 h 1084299"/>
              <a:gd name="connsiteX44" fmla="*/ 116078 w 989178"/>
              <a:gd name="connsiteY44" fmla="*/ 263625 h 1084299"/>
              <a:gd name="connsiteX45" fmla="*/ 155702 w 989178"/>
              <a:gd name="connsiteY45" fmla="*/ 254354 h 1084299"/>
              <a:gd name="connsiteX46" fmla="*/ 219202 w 989178"/>
              <a:gd name="connsiteY46" fmla="*/ 205332 h 1084299"/>
              <a:gd name="connsiteX47" fmla="*/ 158750 w 989178"/>
              <a:gd name="connsiteY47" fmla="*/ 56361 h 1084299"/>
              <a:gd name="connsiteX48" fmla="*/ 186817 w 989178"/>
              <a:gd name="connsiteY48" fmla="*/ 168629 h 1084299"/>
              <a:gd name="connsiteX49" fmla="*/ 186817 w 989178"/>
              <a:gd name="connsiteY49" fmla="*/ 168629 h 1084299"/>
              <a:gd name="connsiteX50" fmla="*/ 214884 w 989178"/>
              <a:gd name="connsiteY50" fmla="*/ 129767 h 1084299"/>
              <a:gd name="connsiteX51" fmla="*/ 223520 w 989178"/>
              <a:gd name="connsiteY51" fmla="*/ 203173 h 1084299"/>
              <a:gd name="connsiteX52" fmla="*/ 348742 w 989178"/>
              <a:gd name="connsiteY52" fmla="*/ 151357 h 1084299"/>
              <a:gd name="connsiteX53" fmla="*/ 316357 w 989178"/>
              <a:gd name="connsiteY53" fmla="*/ 227 h 1084299"/>
              <a:gd name="connsiteX54" fmla="*/ 355219 w 989178"/>
              <a:gd name="connsiteY54" fmla="*/ 103859 h 1084299"/>
              <a:gd name="connsiteX55" fmla="*/ 346583 w 989178"/>
              <a:gd name="connsiteY55" fmla="*/ 82269 h 1084299"/>
              <a:gd name="connsiteX56" fmla="*/ 383286 w 989178"/>
              <a:gd name="connsiteY56" fmla="*/ 144880 h 1084299"/>
              <a:gd name="connsiteX57" fmla="*/ 493395 w 989178"/>
              <a:gd name="connsiteY57" fmla="*/ 142721 h 1084299"/>
              <a:gd name="connsiteX58" fmla="*/ 506095 w 989178"/>
              <a:gd name="connsiteY58" fmla="*/ 134085 h 1084299"/>
              <a:gd name="connsiteX59" fmla="*/ 495300 w 989178"/>
              <a:gd name="connsiteY59" fmla="*/ 142721 h 1084299"/>
              <a:gd name="connsiteX60" fmla="*/ 607695 w 989178"/>
              <a:gd name="connsiteY60" fmla="*/ 170788 h 1084299"/>
              <a:gd name="connsiteX61" fmla="*/ 614172 w 989178"/>
              <a:gd name="connsiteY61" fmla="*/ 39089 h 1084299"/>
              <a:gd name="connsiteX62" fmla="*/ 653034 w 989178"/>
              <a:gd name="connsiteY62" fmla="*/ 162152 h 1084299"/>
              <a:gd name="connsiteX63" fmla="*/ 616331 w 989178"/>
              <a:gd name="connsiteY63" fmla="*/ 52043 h 1084299"/>
              <a:gd name="connsiteX64" fmla="*/ 624967 w 989178"/>
              <a:gd name="connsiteY64" fmla="*/ 177265 h 1084299"/>
              <a:gd name="connsiteX65" fmla="*/ 687578 w 989178"/>
              <a:gd name="connsiteY65" fmla="*/ 207491 h 1084299"/>
              <a:gd name="connsiteX66" fmla="*/ 789178 w 989178"/>
              <a:gd name="connsiteY66" fmla="*/ 289534 h 1084299"/>
              <a:gd name="connsiteX67" fmla="*/ 808609 w 989178"/>
              <a:gd name="connsiteY67" fmla="*/ 293851 h 1084299"/>
              <a:gd name="connsiteX68" fmla="*/ 797814 w 989178"/>
              <a:gd name="connsiteY68" fmla="*/ 296010 h 1084299"/>
              <a:gd name="connsiteX69" fmla="*/ 866902 w 989178"/>
              <a:gd name="connsiteY69" fmla="*/ 399642 h 1084299"/>
              <a:gd name="connsiteX70" fmla="*/ 923036 w 989178"/>
              <a:gd name="connsiteY70" fmla="*/ 226922 h 1084299"/>
              <a:gd name="connsiteX71" fmla="*/ 938149 w 989178"/>
              <a:gd name="connsiteY71" fmla="*/ 291692 h 1084299"/>
              <a:gd name="connsiteX72" fmla="*/ 871220 w 989178"/>
              <a:gd name="connsiteY72" fmla="*/ 414755 h 1084299"/>
              <a:gd name="connsiteX73" fmla="*/ 899922 w 989178"/>
              <a:gd name="connsiteY73" fmla="*/ 585443 h 1084299"/>
              <a:gd name="connsiteX74" fmla="*/ 919353 w 989178"/>
              <a:gd name="connsiteY74" fmla="*/ 602715 h 1084299"/>
              <a:gd name="connsiteX75" fmla="*/ 899922 w 989178"/>
              <a:gd name="connsiteY75" fmla="*/ 591921 h 1084299"/>
              <a:gd name="connsiteX76" fmla="*/ 830834 w 989178"/>
              <a:gd name="connsiteY76" fmla="*/ 797025 h 1084299"/>
              <a:gd name="connsiteX77" fmla="*/ 984123 w 989178"/>
              <a:gd name="connsiteY77" fmla="*/ 708125 h 1084299"/>
              <a:gd name="connsiteX78" fmla="*/ 830834 w 989178"/>
              <a:gd name="connsiteY78" fmla="*/ 822425 h 1084299"/>
              <a:gd name="connsiteX79" fmla="*/ 957834 w 989178"/>
              <a:gd name="connsiteY79" fmla="*/ 723111 h 1084299"/>
              <a:gd name="connsiteX80" fmla="*/ 830834 w 989178"/>
              <a:gd name="connsiteY80" fmla="*/ 798677 h 1084299"/>
              <a:gd name="connsiteX81" fmla="*/ 561086 w 989178"/>
              <a:gd name="connsiteY81" fmla="*/ 1083791 h 1084299"/>
              <a:gd name="connsiteX82" fmla="*/ 558927 w 989178"/>
              <a:gd name="connsiteY82" fmla="*/ 1083791 h 1084299"/>
              <a:gd name="connsiteX83" fmla="*/ 643001 w 989178"/>
              <a:gd name="connsiteY83" fmla="*/ 1012417 h 1084299"/>
              <a:gd name="connsiteX84" fmla="*/ 578231 w 989178"/>
              <a:gd name="connsiteY84" fmla="*/ 975715 h 1084299"/>
              <a:gd name="connsiteX85" fmla="*/ 584708 w 989178"/>
              <a:gd name="connsiteY85" fmla="*/ 1031848 h 1084299"/>
              <a:gd name="connsiteX86" fmla="*/ 608457 w 989178"/>
              <a:gd name="connsiteY86" fmla="*/ 1027530 h 1084299"/>
              <a:gd name="connsiteX87" fmla="*/ 580390 w 989178"/>
              <a:gd name="connsiteY87" fmla="*/ 1036166 h 1084299"/>
              <a:gd name="connsiteX88" fmla="*/ 576072 w 989178"/>
              <a:gd name="connsiteY88" fmla="*/ 971396 h 1084299"/>
              <a:gd name="connsiteX89" fmla="*/ 645160 w 989178"/>
              <a:gd name="connsiteY89" fmla="*/ 1010259 h 1084299"/>
              <a:gd name="connsiteX90" fmla="*/ 884809 w 989178"/>
              <a:gd name="connsiteY90" fmla="*/ 584935 h 1084299"/>
              <a:gd name="connsiteX91" fmla="*/ 763905 w 989178"/>
              <a:gd name="connsiteY91" fmla="*/ 580617 h 1084299"/>
              <a:gd name="connsiteX92" fmla="*/ 761746 w 989178"/>
              <a:gd name="connsiteY92" fmla="*/ 584935 h 1084299"/>
              <a:gd name="connsiteX93" fmla="*/ 848106 w 989178"/>
              <a:gd name="connsiteY93" fmla="*/ 600048 h 1084299"/>
              <a:gd name="connsiteX94" fmla="*/ 757428 w 989178"/>
              <a:gd name="connsiteY94" fmla="*/ 574648 h 1084299"/>
              <a:gd name="connsiteX95" fmla="*/ 886968 w 989178"/>
              <a:gd name="connsiteY95" fmla="*/ 574648 h 1084299"/>
              <a:gd name="connsiteX96" fmla="*/ 776859 w 989178"/>
              <a:gd name="connsiteY96" fmla="*/ 300328 h 1084299"/>
              <a:gd name="connsiteX97" fmla="*/ 764159 w 989178"/>
              <a:gd name="connsiteY97" fmla="*/ 302487 h 1084299"/>
              <a:gd name="connsiteX98" fmla="*/ 630301 w 989178"/>
              <a:gd name="connsiteY98" fmla="*/ 330554 h 1084299"/>
              <a:gd name="connsiteX99" fmla="*/ 755523 w 989178"/>
              <a:gd name="connsiteY99" fmla="*/ 278738 h 1084299"/>
              <a:gd name="connsiteX100" fmla="*/ 679958 w 989178"/>
              <a:gd name="connsiteY100" fmla="*/ 222605 h 1084299"/>
              <a:gd name="connsiteX101" fmla="*/ 634619 w 989178"/>
              <a:gd name="connsiteY101" fmla="*/ 198856 h 1084299"/>
              <a:gd name="connsiteX102" fmla="*/ 647319 w 989178"/>
              <a:gd name="connsiteY102" fmla="*/ 226922 h 1084299"/>
              <a:gd name="connsiteX103" fmla="*/ 619252 w 989178"/>
              <a:gd name="connsiteY103" fmla="*/ 192378 h 1084299"/>
              <a:gd name="connsiteX104" fmla="*/ 480822 w 989178"/>
              <a:gd name="connsiteY104" fmla="*/ 157834 h 1084299"/>
              <a:gd name="connsiteX105" fmla="*/ 404622 w 989178"/>
              <a:gd name="connsiteY105" fmla="*/ 272134 h 1084299"/>
              <a:gd name="connsiteX106" fmla="*/ 454279 w 989178"/>
              <a:gd name="connsiteY106" fmla="*/ 203046 h 1084299"/>
              <a:gd name="connsiteX107" fmla="*/ 456438 w 989178"/>
              <a:gd name="connsiteY107" fmla="*/ 200887 h 1084299"/>
              <a:gd name="connsiteX108" fmla="*/ 383032 w 989178"/>
              <a:gd name="connsiteY108" fmla="*/ 280770 h 1084299"/>
              <a:gd name="connsiteX109" fmla="*/ 473710 w 989178"/>
              <a:gd name="connsiteY109" fmla="*/ 157707 h 1084299"/>
              <a:gd name="connsiteX110" fmla="*/ 266446 w 989178"/>
              <a:gd name="connsiteY110" fmla="*/ 196569 h 1084299"/>
              <a:gd name="connsiteX111" fmla="*/ 257810 w 989178"/>
              <a:gd name="connsiteY111" fmla="*/ 246226 h 1084299"/>
              <a:gd name="connsiteX112" fmla="*/ 281559 w 989178"/>
              <a:gd name="connsiteY112" fmla="*/ 209523 h 1084299"/>
              <a:gd name="connsiteX113" fmla="*/ 242697 w 989178"/>
              <a:gd name="connsiteY113" fmla="*/ 287247 h 1084299"/>
              <a:gd name="connsiteX114" fmla="*/ 249174 w 989178"/>
              <a:gd name="connsiteY114" fmla="*/ 205205 h 1084299"/>
              <a:gd name="connsiteX115" fmla="*/ 161163 w 989178"/>
              <a:gd name="connsiteY115" fmla="*/ 264514 h 1084299"/>
              <a:gd name="connsiteX116" fmla="*/ 162814 w 989178"/>
              <a:gd name="connsiteY116" fmla="*/ 285088 h 1084299"/>
              <a:gd name="connsiteX117" fmla="*/ 162814 w 989178"/>
              <a:gd name="connsiteY117" fmla="*/ 285088 h 1084299"/>
              <a:gd name="connsiteX118" fmla="*/ 152019 w 989178"/>
              <a:gd name="connsiteY118" fmla="*/ 310488 h 1084299"/>
              <a:gd name="connsiteX119" fmla="*/ 158496 w 989178"/>
              <a:gd name="connsiteY119" fmla="*/ 433551 h 1084299"/>
              <a:gd name="connsiteX120" fmla="*/ 139065 w 989178"/>
              <a:gd name="connsiteY120" fmla="*/ 429233 h 1084299"/>
              <a:gd name="connsiteX121" fmla="*/ 115316 w 989178"/>
              <a:gd name="connsiteY121" fmla="*/ 411961 h 1084299"/>
              <a:gd name="connsiteX122" fmla="*/ 119634 w 989178"/>
              <a:gd name="connsiteY122" fmla="*/ 377417 h 1084299"/>
              <a:gd name="connsiteX123" fmla="*/ 113157 w 989178"/>
              <a:gd name="connsiteY123" fmla="*/ 332078 h 1084299"/>
              <a:gd name="connsiteX124" fmla="*/ 76454 w 989178"/>
              <a:gd name="connsiteY124" fmla="*/ 416279 h 1084299"/>
              <a:gd name="connsiteX125" fmla="*/ 76454 w 989178"/>
              <a:gd name="connsiteY125" fmla="*/ 416279 h 1084299"/>
              <a:gd name="connsiteX126" fmla="*/ 104521 w 989178"/>
              <a:gd name="connsiteY126" fmla="*/ 364463 h 1084299"/>
              <a:gd name="connsiteX127" fmla="*/ 82931 w 989178"/>
              <a:gd name="connsiteY127" fmla="*/ 427074 h 1084299"/>
              <a:gd name="connsiteX128" fmla="*/ 74295 w 989178"/>
              <a:gd name="connsiteY128" fmla="*/ 373099 h 1084299"/>
              <a:gd name="connsiteX129" fmla="*/ 59182 w 989178"/>
              <a:gd name="connsiteY129" fmla="*/ 403325 h 1084299"/>
              <a:gd name="connsiteX130" fmla="*/ 61722 w 989178"/>
              <a:gd name="connsiteY130" fmla="*/ 403325 h 1084299"/>
              <a:gd name="connsiteX131" fmla="*/ 57404 w 989178"/>
              <a:gd name="connsiteY131" fmla="*/ 405484 h 1084299"/>
              <a:gd name="connsiteX132" fmla="*/ 50927 w 989178"/>
              <a:gd name="connsiteY132" fmla="*/ 394689 h 1084299"/>
              <a:gd name="connsiteX133" fmla="*/ 44450 w 989178"/>
              <a:gd name="connsiteY133" fmla="*/ 392530 h 1084299"/>
              <a:gd name="connsiteX134" fmla="*/ 46609 w 989178"/>
              <a:gd name="connsiteY134" fmla="*/ 349350 h 1084299"/>
              <a:gd name="connsiteX135" fmla="*/ 9906 w 989178"/>
              <a:gd name="connsiteY135" fmla="*/ 306170 h 1084299"/>
              <a:gd name="connsiteX136" fmla="*/ 0 w 989178"/>
              <a:gd name="connsiteY136" fmla="*/ 302614 h 1084299"/>
              <a:gd name="connsiteX137" fmla="*/ 0 w 989178"/>
              <a:gd name="connsiteY137" fmla="*/ 293216 h 1084299"/>
              <a:gd name="connsiteX138" fmla="*/ 16383 w 989178"/>
              <a:gd name="connsiteY138" fmla="*/ 299693 h 1084299"/>
              <a:gd name="connsiteX139" fmla="*/ 48768 w 989178"/>
              <a:gd name="connsiteY139" fmla="*/ 291058 h 1084299"/>
              <a:gd name="connsiteX140" fmla="*/ 44450 w 989178"/>
              <a:gd name="connsiteY140" fmla="*/ 286739 h 1084299"/>
              <a:gd name="connsiteX141" fmla="*/ 44450 w 989178"/>
              <a:gd name="connsiteY141" fmla="*/ 286739 h 1084299"/>
              <a:gd name="connsiteX142" fmla="*/ 42291 w 989178"/>
              <a:gd name="connsiteY142" fmla="*/ 284580 h 1084299"/>
              <a:gd name="connsiteX143" fmla="*/ 0 w 989178"/>
              <a:gd name="connsiteY143" fmla="*/ 280516 h 1084299"/>
              <a:gd name="connsiteX144" fmla="*/ 0 w 989178"/>
              <a:gd name="connsiteY144" fmla="*/ 269213 h 1084299"/>
              <a:gd name="connsiteX145" fmla="*/ 626999 w 989178"/>
              <a:gd name="connsiteY145" fmla="*/ 1084299 h 1084299"/>
              <a:gd name="connsiteX146" fmla="*/ 648970 w 989178"/>
              <a:gd name="connsiteY146" fmla="*/ 1084299 h 1084299"/>
              <a:gd name="connsiteX147" fmla="*/ 626999 w 989178"/>
              <a:gd name="connsiteY147" fmla="*/ 1084299 h 1084299"/>
              <a:gd name="connsiteX148" fmla="*/ 869315 w 989178"/>
              <a:gd name="connsiteY148" fmla="*/ 406119 h 1084299"/>
              <a:gd name="connsiteX149" fmla="*/ 869315 w 989178"/>
              <a:gd name="connsiteY149" fmla="*/ 406119 h 1084299"/>
              <a:gd name="connsiteX150" fmla="*/ 871474 w 989178"/>
              <a:gd name="connsiteY150" fmla="*/ 414755 h 1084299"/>
              <a:gd name="connsiteX151" fmla="*/ 873633 w 989178"/>
              <a:gd name="connsiteY151" fmla="*/ 412596 h 1084299"/>
              <a:gd name="connsiteX152" fmla="*/ 871474 w 989178"/>
              <a:gd name="connsiteY152" fmla="*/ 412596 h 1084299"/>
              <a:gd name="connsiteX153" fmla="*/ 927608 w 989178"/>
              <a:gd name="connsiteY153" fmla="*/ 237717 h 1084299"/>
              <a:gd name="connsiteX154" fmla="*/ 869315 w 989178"/>
              <a:gd name="connsiteY154" fmla="*/ 406119 h 1084299"/>
              <a:gd name="connsiteX155" fmla="*/ 776478 w 989178"/>
              <a:gd name="connsiteY155" fmla="*/ 300328 h 1084299"/>
              <a:gd name="connsiteX156" fmla="*/ 776478 w 989178"/>
              <a:gd name="connsiteY156" fmla="*/ 300328 h 1084299"/>
              <a:gd name="connsiteX157" fmla="*/ 770001 w 989178"/>
              <a:gd name="connsiteY157" fmla="*/ 291693 h 1084299"/>
              <a:gd name="connsiteX158" fmla="*/ 643001 w 989178"/>
              <a:gd name="connsiteY158" fmla="*/ 330554 h 1084299"/>
              <a:gd name="connsiteX159" fmla="*/ 776859 w 989178"/>
              <a:gd name="connsiteY159" fmla="*/ 300328 h 1084299"/>
              <a:gd name="connsiteX160" fmla="*/ 122174 w 989178"/>
              <a:gd name="connsiteY160" fmla="*/ 324077 h 1084299"/>
              <a:gd name="connsiteX161" fmla="*/ 122174 w 989178"/>
              <a:gd name="connsiteY161" fmla="*/ 324077 h 1084299"/>
              <a:gd name="connsiteX162" fmla="*/ 124333 w 989178"/>
              <a:gd name="connsiteY162" fmla="*/ 317600 h 1084299"/>
              <a:gd name="connsiteX163" fmla="*/ 128651 w 989178"/>
              <a:gd name="connsiteY163" fmla="*/ 311123 h 1084299"/>
              <a:gd name="connsiteX164" fmla="*/ 124333 w 989178"/>
              <a:gd name="connsiteY164" fmla="*/ 315441 h 1084299"/>
              <a:gd name="connsiteX165" fmla="*/ 126492 w 989178"/>
              <a:gd name="connsiteY165" fmla="*/ 308964 h 1084299"/>
              <a:gd name="connsiteX166" fmla="*/ 132969 w 989178"/>
              <a:gd name="connsiteY166" fmla="*/ 311123 h 1084299"/>
              <a:gd name="connsiteX167" fmla="*/ 135128 w 989178"/>
              <a:gd name="connsiteY167" fmla="*/ 332713 h 1084299"/>
              <a:gd name="connsiteX168" fmla="*/ 128651 w 989178"/>
              <a:gd name="connsiteY168" fmla="*/ 365098 h 1084299"/>
              <a:gd name="connsiteX169" fmla="*/ 124340 w 989178"/>
              <a:gd name="connsiteY169" fmla="*/ 365106 h 1084299"/>
              <a:gd name="connsiteX170" fmla="*/ 124333 w 989178"/>
              <a:gd name="connsiteY170" fmla="*/ 365098 h 1084299"/>
              <a:gd name="connsiteX171" fmla="*/ 124333 w 989178"/>
              <a:gd name="connsiteY171" fmla="*/ 365098 h 1084299"/>
              <a:gd name="connsiteX172" fmla="*/ 122174 w 989178"/>
              <a:gd name="connsiteY172" fmla="*/ 324077 h 1084299"/>
              <a:gd name="connsiteX173" fmla="*/ 117856 w 989178"/>
              <a:gd name="connsiteY173" fmla="*/ 319759 h 1084299"/>
              <a:gd name="connsiteX174" fmla="*/ 107061 w 989178"/>
              <a:gd name="connsiteY174" fmla="*/ 328395 h 1084299"/>
              <a:gd name="connsiteX175" fmla="*/ 83312 w 989178"/>
              <a:gd name="connsiteY175" fmla="*/ 332713 h 1084299"/>
              <a:gd name="connsiteX176" fmla="*/ 85471 w 989178"/>
              <a:gd name="connsiteY176" fmla="*/ 324077 h 1084299"/>
              <a:gd name="connsiteX177" fmla="*/ 96266 w 989178"/>
              <a:gd name="connsiteY177" fmla="*/ 315441 h 1084299"/>
              <a:gd name="connsiteX178" fmla="*/ 120015 w 989178"/>
              <a:gd name="connsiteY178" fmla="*/ 304646 h 1084299"/>
              <a:gd name="connsiteX179" fmla="*/ 124333 w 989178"/>
              <a:gd name="connsiteY179" fmla="*/ 306805 h 1084299"/>
              <a:gd name="connsiteX180" fmla="*/ 117856 w 989178"/>
              <a:gd name="connsiteY180" fmla="*/ 319505 h 1084299"/>
              <a:gd name="connsiteX181" fmla="*/ 139446 w 989178"/>
              <a:gd name="connsiteY181" fmla="*/ 362939 h 1084299"/>
              <a:gd name="connsiteX182" fmla="*/ 141605 w 989178"/>
              <a:gd name="connsiteY182" fmla="*/ 373734 h 1084299"/>
              <a:gd name="connsiteX183" fmla="*/ 137922 w 989178"/>
              <a:gd name="connsiteY183" fmla="*/ 423899 h 1084299"/>
              <a:gd name="connsiteX184" fmla="*/ 129286 w 989178"/>
              <a:gd name="connsiteY184" fmla="*/ 426058 h 1084299"/>
              <a:gd name="connsiteX185" fmla="*/ 129286 w 989178"/>
              <a:gd name="connsiteY185" fmla="*/ 428217 h 1084299"/>
              <a:gd name="connsiteX186" fmla="*/ 129286 w 989178"/>
              <a:gd name="connsiteY186" fmla="*/ 428217 h 1084299"/>
              <a:gd name="connsiteX187" fmla="*/ 124968 w 989178"/>
              <a:gd name="connsiteY187" fmla="*/ 380719 h 1084299"/>
              <a:gd name="connsiteX188" fmla="*/ 140081 w 989178"/>
              <a:gd name="connsiteY188" fmla="*/ 363447 h 1084299"/>
              <a:gd name="connsiteX189" fmla="*/ 85471 w 989178"/>
              <a:gd name="connsiteY189" fmla="*/ 261466 h 1084299"/>
              <a:gd name="connsiteX190" fmla="*/ 115697 w 989178"/>
              <a:gd name="connsiteY190" fmla="*/ 300328 h 1084299"/>
              <a:gd name="connsiteX191" fmla="*/ 74676 w 989178"/>
              <a:gd name="connsiteY191" fmla="*/ 300328 h 1084299"/>
              <a:gd name="connsiteX192" fmla="*/ 81153 w 989178"/>
              <a:gd name="connsiteY192" fmla="*/ 300328 h 1084299"/>
              <a:gd name="connsiteX193" fmla="*/ 78994 w 989178"/>
              <a:gd name="connsiteY193" fmla="*/ 298169 h 1084299"/>
              <a:gd name="connsiteX194" fmla="*/ 89789 w 989178"/>
              <a:gd name="connsiteY194" fmla="*/ 300328 h 1084299"/>
              <a:gd name="connsiteX195" fmla="*/ 64389 w 989178"/>
              <a:gd name="connsiteY195" fmla="*/ 287628 h 1084299"/>
              <a:gd name="connsiteX196" fmla="*/ 89789 w 989178"/>
              <a:gd name="connsiteY196" fmla="*/ 289787 h 1084299"/>
              <a:gd name="connsiteX197" fmla="*/ 91948 w 989178"/>
              <a:gd name="connsiteY197" fmla="*/ 289787 h 1084299"/>
              <a:gd name="connsiteX198" fmla="*/ 53086 w 989178"/>
              <a:gd name="connsiteY198" fmla="*/ 278992 h 1084299"/>
              <a:gd name="connsiteX199" fmla="*/ 55245 w 989178"/>
              <a:gd name="connsiteY199" fmla="*/ 261720 h 1084299"/>
              <a:gd name="connsiteX200" fmla="*/ 85471 w 989178"/>
              <a:gd name="connsiteY200" fmla="*/ 261720 h 1084299"/>
              <a:gd name="connsiteX201" fmla="*/ 57404 w 989178"/>
              <a:gd name="connsiteY201" fmla="*/ 300328 h 1084299"/>
              <a:gd name="connsiteX202" fmla="*/ 33655 w 989178"/>
              <a:gd name="connsiteY202" fmla="*/ 304646 h 1084299"/>
              <a:gd name="connsiteX203" fmla="*/ 66040 w 989178"/>
              <a:gd name="connsiteY203" fmla="*/ 308964 h 1084299"/>
              <a:gd name="connsiteX204" fmla="*/ 57404 w 989178"/>
              <a:gd name="connsiteY204" fmla="*/ 300328 h 1084299"/>
              <a:gd name="connsiteX205" fmla="*/ 18542 w 989178"/>
              <a:gd name="connsiteY205" fmla="*/ 311123 h 1084299"/>
              <a:gd name="connsiteX206" fmla="*/ 18542 w 989178"/>
              <a:gd name="connsiteY206" fmla="*/ 311123 h 1084299"/>
              <a:gd name="connsiteX207" fmla="*/ 16383 w 989178"/>
              <a:gd name="connsiteY207" fmla="*/ 315441 h 1084299"/>
              <a:gd name="connsiteX208" fmla="*/ 61722 w 989178"/>
              <a:gd name="connsiteY208" fmla="*/ 337031 h 1084299"/>
              <a:gd name="connsiteX209" fmla="*/ 85471 w 989178"/>
              <a:gd name="connsiteY209" fmla="*/ 319759 h 1084299"/>
              <a:gd name="connsiteX210" fmla="*/ 85471 w 989178"/>
              <a:gd name="connsiteY210" fmla="*/ 317600 h 1084299"/>
              <a:gd name="connsiteX211" fmla="*/ 18542 w 989178"/>
              <a:gd name="connsiteY211" fmla="*/ 311124 h 1084299"/>
              <a:gd name="connsiteX212" fmla="*/ 76835 w 989178"/>
              <a:gd name="connsiteY212" fmla="*/ 334872 h 1084299"/>
              <a:gd name="connsiteX213" fmla="*/ 76835 w 989178"/>
              <a:gd name="connsiteY213" fmla="*/ 334872 h 1084299"/>
              <a:gd name="connsiteX214" fmla="*/ 78994 w 989178"/>
              <a:gd name="connsiteY214" fmla="*/ 330554 h 1084299"/>
              <a:gd name="connsiteX215" fmla="*/ 74676 w 989178"/>
              <a:gd name="connsiteY215" fmla="*/ 334872 h 1084299"/>
              <a:gd name="connsiteX216" fmla="*/ 61722 w 989178"/>
              <a:gd name="connsiteY216" fmla="*/ 349985 h 1084299"/>
              <a:gd name="connsiteX217" fmla="*/ 46609 w 989178"/>
              <a:gd name="connsiteY217" fmla="*/ 375385 h 1084299"/>
              <a:gd name="connsiteX218" fmla="*/ 48768 w 989178"/>
              <a:gd name="connsiteY218" fmla="*/ 381862 h 1084299"/>
              <a:gd name="connsiteX219" fmla="*/ 68199 w 989178"/>
              <a:gd name="connsiteY219" fmla="*/ 347318 h 1084299"/>
              <a:gd name="connsiteX220" fmla="*/ 61722 w 989178"/>
              <a:gd name="connsiteY220" fmla="*/ 349477 h 1084299"/>
              <a:gd name="connsiteX221" fmla="*/ 94107 w 989178"/>
              <a:gd name="connsiteY221" fmla="*/ 339190 h 1084299"/>
              <a:gd name="connsiteX222" fmla="*/ 94107 w 989178"/>
              <a:gd name="connsiteY222" fmla="*/ 339190 h 1084299"/>
              <a:gd name="connsiteX223" fmla="*/ 78994 w 989178"/>
              <a:gd name="connsiteY223" fmla="*/ 345667 h 1084299"/>
              <a:gd name="connsiteX224" fmla="*/ 72517 w 989178"/>
              <a:gd name="connsiteY224" fmla="*/ 360780 h 1084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</a:cxnLst>
            <a:rect l="l" t="t" r="r" b="b"/>
            <a:pathLst>
              <a:path w="989178" h="1084299">
                <a:moveTo>
                  <a:pt x="143764" y="291692"/>
                </a:moveTo>
                <a:cubicBezTo>
                  <a:pt x="146395" y="294986"/>
                  <a:pt x="148573" y="298616"/>
                  <a:pt x="150241" y="302487"/>
                </a:cubicBezTo>
                <a:cubicBezTo>
                  <a:pt x="159102" y="305880"/>
                  <a:pt x="167610" y="310134"/>
                  <a:pt x="175641" y="315187"/>
                </a:cubicBezTo>
                <a:cubicBezTo>
                  <a:pt x="166340" y="299747"/>
                  <a:pt x="153822" y="286493"/>
                  <a:pt x="138938" y="276325"/>
                </a:cubicBezTo>
                <a:cubicBezTo>
                  <a:pt x="145619" y="277816"/>
                  <a:pt x="152129" y="279986"/>
                  <a:pt x="158369" y="282802"/>
                </a:cubicBezTo>
                <a:cubicBezTo>
                  <a:pt x="158988" y="277980"/>
                  <a:pt x="157813" y="273098"/>
                  <a:pt x="155067" y="269086"/>
                </a:cubicBezTo>
                <a:lnTo>
                  <a:pt x="154051" y="269848"/>
                </a:lnTo>
                <a:lnTo>
                  <a:pt x="154051" y="267816"/>
                </a:lnTo>
                <a:cubicBezTo>
                  <a:pt x="151765" y="265149"/>
                  <a:pt x="148336" y="261974"/>
                  <a:pt x="143256" y="256894"/>
                </a:cubicBezTo>
                <a:cubicBezTo>
                  <a:pt x="108712" y="220191"/>
                  <a:pt x="132461" y="284961"/>
                  <a:pt x="134620" y="291438"/>
                </a:cubicBezTo>
                <a:cubicBezTo>
                  <a:pt x="127409" y="288021"/>
                  <a:pt x="121937" y="281767"/>
                  <a:pt x="119507" y="274166"/>
                </a:cubicBezTo>
                <a:cubicBezTo>
                  <a:pt x="111966" y="268562"/>
                  <a:pt x="104029" y="263511"/>
                  <a:pt x="95758" y="259053"/>
                </a:cubicBezTo>
                <a:lnTo>
                  <a:pt x="95758" y="259053"/>
                </a:lnTo>
                <a:cubicBezTo>
                  <a:pt x="100155" y="261684"/>
                  <a:pt x="104395" y="264567"/>
                  <a:pt x="108458" y="267689"/>
                </a:cubicBezTo>
                <a:cubicBezTo>
                  <a:pt x="105081" y="266125"/>
                  <a:pt x="101381" y="265385"/>
                  <a:pt x="97663" y="265530"/>
                </a:cubicBezTo>
                <a:cubicBezTo>
                  <a:pt x="102273" y="277842"/>
                  <a:pt x="109661" y="288924"/>
                  <a:pt x="119253" y="297915"/>
                </a:cubicBezTo>
                <a:cubicBezTo>
                  <a:pt x="123571" y="295756"/>
                  <a:pt x="125730" y="293597"/>
                  <a:pt x="127889" y="293597"/>
                </a:cubicBezTo>
                <a:lnTo>
                  <a:pt x="127889" y="293597"/>
                </a:lnTo>
                <a:cubicBezTo>
                  <a:pt x="125730" y="295756"/>
                  <a:pt x="123571" y="297915"/>
                  <a:pt x="123571" y="300074"/>
                </a:cubicBezTo>
                <a:lnTo>
                  <a:pt x="125730" y="302233"/>
                </a:lnTo>
                <a:lnTo>
                  <a:pt x="125730" y="302233"/>
                </a:lnTo>
                <a:lnTo>
                  <a:pt x="125730" y="304392"/>
                </a:lnTo>
                <a:lnTo>
                  <a:pt x="132207" y="310869"/>
                </a:lnTo>
                <a:lnTo>
                  <a:pt x="132207" y="309599"/>
                </a:lnTo>
                <a:cubicBezTo>
                  <a:pt x="134907" y="312555"/>
                  <a:pt x="136442" y="316392"/>
                  <a:pt x="136525" y="320394"/>
                </a:cubicBezTo>
                <a:cubicBezTo>
                  <a:pt x="138684" y="313917"/>
                  <a:pt x="138684" y="309599"/>
                  <a:pt x="140843" y="309599"/>
                </a:cubicBezTo>
                <a:lnTo>
                  <a:pt x="140843" y="309599"/>
                </a:lnTo>
                <a:lnTo>
                  <a:pt x="140843" y="307440"/>
                </a:lnTo>
                <a:cubicBezTo>
                  <a:pt x="143016" y="315720"/>
                  <a:pt x="143746" y="324313"/>
                  <a:pt x="143002" y="332840"/>
                </a:cubicBezTo>
                <a:cubicBezTo>
                  <a:pt x="145427" y="337543"/>
                  <a:pt x="146894" y="342680"/>
                  <a:pt x="147320" y="347953"/>
                </a:cubicBezTo>
                <a:lnTo>
                  <a:pt x="149479" y="343635"/>
                </a:lnTo>
                <a:lnTo>
                  <a:pt x="149479" y="350112"/>
                </a:lnTo>
                <a:cubicBezTo>
                  <a:pt x="155956" y="380338"/>
                  <a:pt x="153797" y="404087"/>
                  <a:pt x="145161" y="419200"/>
                </a:cubicBezTo>
                <a:cubicBezTo>
                  <a:pt x="147320" y="425677"/>
                  <a:pt x="149479" y="427836"/>
                  <a:pt x="151638" y="423518"/>
                </a:cubicBezTo>
                <a:cubicBezTo>
                  <a:pt x="179705" y="384656"/>
                  <a:pt x="153797" y="330681"/>
                  <a:pt x="143002" y="291819"/>
                </a:cubicBezTo>
                <a:close/>
                <a:moveTo>
                  <a:pt x="0" y="269848"/>
                </a:moveTo>
                <a:lnTo>
                  <a:pt x="25400" y="274420"/>
                </a:lnTo>
                <a:cubicBezTo>
                  <a:pt x="7571" y="261796"/>
                  <a:pt x="480" y="238749"/>
                  <a:pt x="8128" y="218286"/>
                </a:cubicBezTo>
                <a:cubicBezTo>
                  <a:pt x="18923" y="190219"/>
                  <a:pt x="53467" y="250671"/>
                  <a:pt x="53467" y="250671"/>
                </a:cubicBezTo>
                <a:cubicBezTo>
                  <a:pt x="52274" y="250671"/>
                  <a:pt x="51308" y="249705"/>
                  <a:pt x="51308" y="248512"/>
                </a:cubicBezTo>
                <a:lnTo>
                  <a:pt x="51308" y="248512"/>
                </a:lnTo>
                <a:cubicBezTo>
                  <a:pt x="44831" y="244194"/>
                  <a:pt x="23241" y="224763"/>
                  <a:pt x="18923" y="220445"/>
                </a:cubicBezTo>
                <a:cubicBezTo>
                  <a:pt x="8128" y="239876"/>
                  <a:pt x="21082" y="257148"/>
                  <a:pt x="38354" y="272261"/>
                </a:cubicBezTo>
                <a:cubicBezTo>
                  <a:pt x="36195" y="254989"/>
                  <a:pt x="46990" y="244194"/>
                  <a:pt x="83693" y="254989"/>
                </a:cubicBezTo>
                <a:cubicBezTo>
                  <a:pt x="85852" y="246353"/>
                  <a:pt x="96393" y="244194"/>
                  <a:pt x="116078" y="263625"/>
                </a:cubicBezTo>
                <a:cubicBezTo>
                  <a:pt x="108077" y="237463"/>
                  <a:pt x="129921" y="217016"/>
                  <a:pt x="155702" y="254354"/>
                </a:cubicBezTo>
                <a:cubicBezTo>
                  <a:pt x="175873" y="236763"/>
                  <a:pt x="197078" y="220394"/>
                  <a:pt x="219202" y="205332"/>
                </a:cubicBezTo>
                <a:cubicBezTo>
                  <a:pt x="212725" y="170788"/>
                  <a:pt x="191135" y="36930"/>
                  <a:pt x="158750" y="56361"/>
                </a:cubicBezTo>
                <a:cubicBezTo>
                  <a:pt x="126365" y="75792"/>
                  <a:pt x="186817" y="166470"/>
                  <a:pt x="186817" y="168629"/>
                </a:cubicBezTo>
                <a:lnTo>
                  <a:pt x="186817" y="168629"/>
                </a:lnTo>
                <a:cubicBezTo>
                  <a:pt x="100457" y="114654"/>
                  <a:pt x="156591" y="-83974"/>
                  <a:pt x="214884" y="129767"/>
                </a:cubicBezTo>
                <a:cubicBezTo>
                  <a:pt x="219206" y="154045"/>
                  <a:pt x="222090" y="178556"/>
                  <a:pt x="223520" y="203173"/>
                </a:cubicBezTo>
                <a:cubicBezTo>
                  <a:pt x="262604" y="180075"/>
                  <a:pt x="304764" y="162629"/>
                  <a:pt x="348742" y="151357"/>
                </a:cubicBezTo>
                <a:cubicBezTo>
                  <a:pt x="301244" y="127608"/>
                  <a:pt x="281813" y="-6250"/>
                  <a:pt x="316357" y="227"/>
                </a:cubicBezTo>
                <a:cubicBezTo>
                  <a:pt x="335788" y="2386"/>
                  <a:pt x="350901" y="77951"/>
                  <a:pt x="355219" y="103859"/>
                </a:cubicBezTo>
                <a:lnTo>
                  <a:pt x="346583" y="82269"/>
                </a:lnTo>
                <a:cubicBezTo>
                  <a:pt x="273177" y="-92610"/>
                  <a:pt x="303403" y="138403"/>
                  <a:pt x="383286" y="144880"/>
                </a:cubicBezTo>
                <a:cubicBezTo>
                  <a:pt x="419777" y="139847"/>
                  <a:pt x="456734" y="139123"/>
                  <a:pt x="493395" y="142721"/>
                </a:cubicBezTo>
                <a:cubicBezTo>
                  <a:pt x="497798" y="140100"/>
                  <a:pt x="502039" y="137216"/>
                  <a:pt x="506095" y="134085"/>
                </a:cubicBezTo>
                <a:cubicBezTo>
                  <a:pt x="503936" y="134085"/>
                  <a:pt x="501777" y="138403"/>
                  <a:pt x="495300" y="142721"/>
                </a:cubicBezTo>
                <a:cubicBezTo>
                  <a:pt x="533910" y="146681"/>
                  <a:pt x="571757" y="156132"/>
                  <a:pt x="607695" y="170788"/>
                </a:cubicBezTo>
                <a:cubicBezTo>
                  <a:pt x="586105" y="123290"/>
                  <a:pt x="573151" y="60679"/>
                  <a:pt x="614172" y="39089"/>
                </a:cubicBezTo>
                <a:cubicBezTo>
                  <a:pt x="648716" y="19658"/>
                  <a:pt x="655193" y="138403"/>
                  <a:pt x="653034" y="162152"/>
                </a:cubicBezTo>
                <a:cubicBezTo>
                  <a:pt x="650875" y="149452"/>
                  <a:pt x="633603" y="45566"/>
                  <a:pt x="616331" y="52043"/>
                </a:cubicBezTo>
                <a:cubicBezTo>
                  <a:pt x="588264" y="64743"/>
                  <a:pt x="607695" y="129767"/>
                  <a:pt x="624967" y="177265"/>
                </a:cubicBezTo>
                <a:cubicBezTo>
                  <a:pt x="646444" y="186031"/>
                  <a:pt x="667355" y="196126"/>
                  <a:pt x="687578" y="207491"/>
                </a:cubicBezTo>
                <a:cubicBezTo>
                  <a:pt x="725489" y="229412"/>
                  <a:pt x="759765" y="257089"/>
                  <a:pt x="789178" y="289534"/>
                </a:cubicBezTo>
                <a:cubicBezTo>
                  <a:pt x="799973" y="291692"/>
                  <a:pt x="806450" y="293851"/>
                  <a:pt x="808609" y="293851"/>
                </a:cubicBezTo>
                <a:cubicBezTo>
                  <a:pt x="805375" y="295815"/>
                  <a:pt x="801554" y="296579"/>
                  <a:pt x="797814" y="296010"/>
                </a:cubicBezTo>
                <a:cubicBezTo>
                  <a:pt x="824752" y="327782"/>
                  <a:pt x="847935" y="362556"/>
                  <a:pt x="866902" y="399642"/>
                </a:cubicBezTo>
                <a:cubicBezTo>
                  <a:pt x="862584" y="356462"/>
                  <a:pt x="864743" y="276579"/>
                  <a:pt x="923036" y="226922"/>
                </a:cubicBezTo>
                <a:cubicBezTo>
                  <a:pt x="979170" y="181583"/>
                  <a:pt x="944626" y="276579"/>
                  <a:pt x="938149" y="291692"/>
                </a:cubicBezTo>
                <a:cubicBezTo>
                  <a:pt x="931672" y="304392"/>
                  <a:pt x="877697" y="408278"/>
                  <a:pt x="871220" y="414755"/>
                </a:cubicBezTo>
                <a:cubicBezTo>
                  <a:pt x="892932" y="468930"/>
                  <a:pt x="902722" y="527147"/>
                  <a:pt x="899922" y="585443"/>
                </a:cubicBezTo>
                <a:cubicBezTo>
                  <a:pt x="906723" y="590825"/>
                  <a:pt x="913211" y="596592"/>
                  <a:pt x="919353" y="602715"/>
                </a:cubicBezTo>
                <a:cubicBezTo>
                  <a:pt x="919353" y="602715"/>
                  <a:pt x="910717" y="598397"/>
                  <a:pt x="899922" y="591921"/>
                </a:cubicBezTo>
                <a:cubicBezTo>
                  <a:pt x="889719" y="663960"/>
                  <a:pt x="866296" y="733494"/>
                  <a:pt x="830834" y="797025"/>
                </a:cubicBezTo>
                <a:cubicBezTo>
                  <a:pt x="884809" y="756004"/>
                  <a:pt x="1016508" y="656690"/>
                  <a:pt x="984123" y="708125"/>
                </a:cubicBezTo>
                <a:cubicBezTo>
                  <a:pt x="969010" y="731874"/>
                  <a:pt x="861060" y="803121"/>
                  <a:pt x="830834" y="822425"/>
                </a:cubicBezTo>
                <a:cubicBezTo>
                  <a:pt x="871855" y="790040"/>
                  <a:pt x="930148" y="749019"/>
                  <a:pt x="957834" y="723111"/>
                </a:cubicBezTo>
                <a:cubicBezTo>
                  <a:pt x="1005332" y="677772"/>
                  <a:pt x="877951" y="764133"/>
                  <a:pt x="830834" y="798677"/>
                </a:cubicBezTo>
                <a:cubicBezTo>
                  <a:pt x="769112" y="890497"/>
                  <a:pt x="678434" y="986890"/>
                  <a:pt x="561086" y="1083791"/>
                </a:cubicBezTo>
                <a:lnTo>
                  <a:pt x="558927" y="1083791"/>
                </a:lnTo>
                <a:cubicBezTo>
                  <a:pt x="588645" y="1060000"/>
                  <a:pt x="616669" y="1036209"/>
                  <a:pt x="643001" y="1012417"/>
                </a:cubicBezTo>
                <a:cubicBezTo>
                  <a:pt x="599821" y="1008099"/>
                  <a:pt x="634365" y="962760"/>
                  <a:pt x="578231" y="975715"/>
                </a:cubicBezTo>
                <a:cubicBezTo>
                  <a:pt x="530733" y="1014577"/>
                  <a:pt x="530733" y="1046961"/>
                  <a:pt x="584708" y="1031848"/>
                </a:cubicBezTo>
                <a:cubicBezTo>
                  <a:pt x="592721" y="1031004"/>
                  <a:pt x="600659" y="1029561"/>
                  <a:pt x="608457" y="1027530"/>
                </a:cubicBezTo>
                <a:cubicBezTo>
                  <a:pt x="591185" y="1034008"/>
                  <a:pt x="593344" y="1031848"/>
                  <a:pt x="580390" y="1036166"/>
                </a:cubicBezTo>
                <a:cubicBezTo>
                  <a:pt x="502539" y="1061566"/>
                  <a:pt x="524129" y="1008099"/>
                  <a:pt x="576072" y="971396"/>
                </a:cubicBezTo>
                <a:cubicBezTo>
                  <a:pt x="623570" y="936853"/>
                  <a:pt x="632206" y="995146"/>
                  <a:pt x="645160" y="1010259"/>
                </a:cubicBezTo>
                <a:cubicBezTo>
                  <a:pt x="787654" y="861287"/>
                  <a:pt x="869696" y="716634"/>
                  <a:pt x="884809" y="584935"/>
                </a:cubicBezTo>
                <a:cubicBezTo>
                  <a:pt x="845947" y="567664"/>
                  <a:pt x="785495" y="548233"/>
                  <a:pt x="763905" y="580617"/>
                </a:cubicBezTo>
                <a:cubicBezTo>
                  <a:pt x="762676" y="581740"/>
                  <a:pt x="761907" y="583278"/>
                  <a:pt x="761746" y="584935"/>
                </a:cubicBezTo>
                <a:cubicBezTo>
                  <a:pt x="768223" y="600048"/>
                  <a:pt x="830834" y="600048"/>
                  <a:pt x="848106" y="600048"/>
                </a:cubicBezTo>
                <a:cubicBezTo>
                  <a:pt x="839470" y="602208"/>
                  <a:pt x="707771" y="628115"/>
                  <a:pt x="757428" y="574648"/>
                </a:cubicBezTo>
                <a:cubicBezTo>
                  <a:pt x="800608" y="529309"/>
                  <a:pt x="852424" y="550899"/>
                  <a:pt x="886968" y="574648"/>
                </a:cubicBezTo>
                <a:cubicBezTo>
                  <a:pt x="886983" y="472436"/>
                  <a:pt x="847538" y="374164"/>
                  <a:pt x="776859" y="300328"/>
                </a:cubicBezTo>
                <a:lnTo>
                  <a:pt x="764159" y="302487"/>
                </a:lnTo>
                <a:cubicBezTo>
                  <a:pt x="723138" y="311123"/>
                  <a:pt x="608711" y="382370"/>
                  <a:pt x="630301" y="330554"/>
                </a:cubicBezTo>
                <a:cubicBezTo>
                  <a:pt x="658368" y="265784"/>
                  <a:pt x="712343" y="267943"/>
                  <a:pt x="755523" y="278738"/>
                </a:cubicBezTo>
                <a:cubicBezTo>
                  <a:pt x="733168" y="256488"/>
                  <a:pt x="707717" y="237581"/>
                  <a:pt x="679958" y="222605"/>
                </a:cubicBezTo>
                <a:cubicBezTo>
                  <a:pt x="665300" y="213848"/>
                  <a:pt x="650163" y="205919"/>
                  <a:pt x="634619" y="198856"/>
                </a:cubicBezTo>
                <a:cubicBezTo>
                  <a:pt x="641096" y="211555"/>
                  <a:pt x="645414" y="222604"/>
                  <a:pt x="647319" y="226922"/>
                </a:cubicBezTo>
                <a:cubicBezTo>
                  <a:pt x="636071" y="217084"/>
                  <a:pt x="626580" y="205402"/>
                  <a:pt x="619252" y="192378"/>
                </a:cubicBezTo>
                <a:cubicBezTo>
                  <a:pt x="575334" y="173294"/>
                  <a:pt x="528557" y="161621"/>
                  <a:pt x="480822" y="157834"/>
                </a:cubicBezTo>
                <a:cubicBezTo>
                  <a:pt x="439801" y="201014"/>
                  <a:pt x="362077" y="289533"/>
                  <a:pt x="404622" y="272134"/>
                </a:cubicBezTo>
                <a:cubicBezTo>
                  <a:pt x="417322" y="267816"/>
                  <a:pt x="441325" y="222477"/>
                  <a:pt x="454279" y="203046"/>
                </a:cubicBezTo>
                <a:cubicBezTo>
                  <a:pt x="454279" y="200887"/>
                  <a:pt x="454279" y="203046"/>
                  <a:pt x="456438" y="200887"/>
                </a:cubicBezTo>
                <a:cubicBezTo>
                  <a:pt x="445643" y="231113"/>
                  <a:pt x="398145" y="319632"/>
                  <a:pt x="383032" y="280770"/>
                </a:cubicBezTo>
                <a:cubicBezTo>
                  <a:pt x="370332" y="248385"/>
                  <a:pt x="432689" y="190092"/>
                  <a:pt x="473710" y="157707"/>
                </a:cubicBezTo>
                <a:cubicBezTo>
                  <a:pt x="402500" y="153778"/>
                  <a:pt x="331395" y="167110"/>
                  <a:pt x="266446" y="196569"/>
                </a:cubicBezTo>
                <a:cubicBezTo>
                  <a:pt x="227584" y="241908"/>
                  <a:pt x="212471" y="326109"/>
                  <a:pt x="257810" y="246226"/>
                </a:cubicBezTo>
                <a:cubicBezTo>
                  <a:pt x="263937" y="232923"/>
                  <a:pt x="271934" y="220563"/>
                  <a:pt x="281559" y="209523"/>
                </a:cubicBezTo>
                <a:cubicBezTo>
                  <a:pt x="269911" y="236064"/>
                  <a:pt x="256941" y="262005"/>
                  <a:pt x="242697" y="287247"/>
                </a:cubicBezTo>
                <a:cubicBezTo>
                  <a:pt x="208153" y="336904"/>
                  <a:pt x="217297" y="241908"/>
                  <a:pt x="249174" y="205205"/>
                </a:cubicBezTo>
                <a:cubicBezTo>
                  <a:pt x="218100" y="222267"/>
                  <a:pt x="188642" y="242119"/>
                  <a:pt x="161163" y="264514"/>
                </a:cubicBezTo>
                <a:cubicBezTo>
                  <a:pt x="164600" y="270829"/>
                  <a:pt x="165200" y="278306"/>
                  <a:pt x="162814" y="285088"/>
                </a:cubicBezTo>
                <a:lnTo>
                  <a:pt x="162814" y="285088"/>
                </a:lnTo>
                <a:cubicBezTo>
                  <a:pt x="201676" y="306678"/>
                  <a:pt x="193040" y="354176"/>
                  <a:pt x="152019" y="310488"/>
                </a:cubicBezTo>
                <a:cubicBezTo>
                  <a:pt x="169291" y="347191"/>
                  <a:pt x="190881" y="416279"/>
                  <a:pt x="158496" y="433551"/>
                </a:cubicBezTo>
                <a:cubicBezTo>
                  <a:pt x="147701" y="437869"/>
                  <a:pt x="141224" y="435710"/>
                  <a:pt x="139065" y="429233"/>
                </a:cubicBezTo>
                <a:cubicBezTo>
                  <a:pt x="128270" y="441933"/>
                  <a:pt x="115316" y="440028"/>
                  <a:pt x="115316" y="411961"/>
                </a:cubicBezTo>
                <a:cubicBezTo>
                  <a:pt x="114333" y="400272"/>
                  <a:pt x="115804" y="388505"/>
                  <a:pt x="119634" y="377417"/>
                </a:cubicBezTo>
                <a:cubicBezTo>
                  <a:pt x="110998" y="373099"/>
                  <a:pt x="106934" y="355827"/>
                  <a:pt x="113157" y="332078"/>
                </a:cubicBezTo>
                <a:cubicBezTo>
                  <a:pt x="93726" y="347191"/>
                  <a:pt x="67818" y="401166"/>
                  <a:pt x="76454" y="416279"/>
                </a:cubicBezTo>
                <a:lnTo>
                  <a:pt x="76454" y="416279"/>
                </a:lnTo>
                <a:cubicBezTo>
                  <a:pt x="82931" y="428979"/>
                  <a:pt x="104521" y="364463"/>
                  <a:pt x="104521" y="364463"/>
                </a:cubicBezTo>
                <a:cubicBezTo>
                  <a:pt x="102362" y="381735"/>
                  <a:pt x="102362" y="420597"/>
                  <a:pt x="82931" y="427074"/>
                </a:cubicBezTo>
                <a:cubicBezTo>
                  <a:pt x="54864" y="437869"/>
                  <a:pt x="59182" y="405484"/>
                  <a:pt x="74295" y="373099"/>
                </a:cubicBezTo>
                <a:cubicBezTo>
                  <a:pt x="67982" y="382485"/>
                  <a:pt x="62903" y="392644"/>
                  <a:pt x="59182" y="403325"/>
                </a:cubicBezTo>
                <a:lnTo>
                  <a:pt x="61722" y="403325"/>
                </a:lnTo>
                <a:cubicBezTo>
                  <a:pt x="61722" y="405484"/>
                  <a:pt x="59563" y="407643"/>
                  <a:pt x="57404" y="405484"/>
                </a:cubicBezTo>
                <a:cubicBezTo>
                  <a:pt x="53347" y="403432"/>
                  <a:pt x="50828" y="399234"/>
                  <a:pt x="50927" y="394689"/>
                </a:cubicBezTo>
                <a:cubicBezTo>
                  <a:pt x="48552" y="394992"/>
                  <a:pt x="46168" y="394197"/>
                  <a:pt x="44450" y="392530"/>
                </a:cubicBezTo>
                <a:cubicBezTo>
                  <a:pt x="27178" y="381735"/>
                  <a:pt x="31750" y="367130"/>
                  <a:pt x="46609" y="349350"/>
                </a:cubicBezTo>
                <a:cubicBezTo>
                  <a:pt x="12065" y="349350"/>
                  <a:pt x="-889" y="323950"/>
                  <a:pt x="9906" y="306170"/>
                </a:cubicBezTo>
                <a:cubicBezTo>
                  <a:pt x="6477" y="305027"/>
                  <a:pt x="3175" y="303884"/>
                  <a:pt x="0" y="302614"/>
                </a:cubicBezTo>
                <a:lnTo>
                  <a:pt x="0" y="293216"/>
                </a:lnTo>
                <a:cubicBezTo>
                  <a:pt x="5312" y="295734"/>
                  <a:pt x="10785" y="297898"/>
                  <a:pt x="16383" y="299693"/>
                </a:cubicBezTo>
                <a:cubicBezTo>
                  <a:pt x="25655" y="292736"/>
                  <a:pt x="37262" y="289641"/>
                  <a:pt x="48768" y="291058"/>
                </a:cubicBezTo>
                <a:lnTo>
                  <a:pt x="44450" y="286739"/>
                </a:lnTo>
                <a:lnTo>
                  <a:pt x="44450" y="286739"/>
                </a:lnTo>
                <a:lnTo>
                  <a:pt x="42291" y="284580"/>
                </a:lnTo>
                <a:cubicBezTo>
                  <a:pt x="27051" y="283183"/>
                  <a:pt x="11811" y="281786"/>
                  <a:pt x="0" y="280516"/>
                </a:cubicBezTo>
                <a:lnTo>
                  <a:pt x="0" y="269213"/>
                </a:lnTo>
                <a:close/>
                <a:moveTo>
                  <a:pt x="626999" y="1084299"/>
                </a:moveTo>
                <a:lnTo>
                  <a:pt x="648970" y="1084299"/>
                </a:lnTo>
                <a:cubicBezTo>
                  <a:pt x="648081" y="1080871"/>
                  <a:pt x="641350" y="1080235"/>
                  <a:pt x="626999" y="1084299"/>
                </a:cubicBezTo>
                <a:close/>
                <a:moveTo>
                  <a:pt x="869315" y="406119"/>
                </a:moveTo>
                <a:lnTo>
                  <a:pt x="869315" y="406119"/>
                </a:lnTo>
                <a:cubicBezTo>
                  <a:pt x="869315" y="408278"/>
                  <a:pt x="871474" y="410437"/>
                  <a:pt x="871474" y="414755"/>
                </a:cubicBezTo>
                <a:lnTo>
                  <a:pt x="873633" y="412596"/>
                </a:lnTo>
                <a:lnTo>
                  <a:pt x="871474" y="412596"/>
                </a:lnTo>
                <a:cubicBezTo>
                  <a:pt x="869315" y="406119"/>
                  <a:pt x="979424" y="198855"/>
                  <a:pt x="927608" y="237717"/>
                </a:cubicBezTo>
                <a:cubicBezTo>
                  <a:pt x="875792" y="278738"/>
                  <a:pt x="873633" y="367257"/>
                  <a:pt x="869315" y="406119"/>
                </a:cubicBezTo>
                <a:close/>
                <a:moveTo>
                  <a:pt x="776478" y="300328"/>
                </a:moveTo>
                <a:lnTo>
                  <a:pt x="776478" y="300328"/>
                </a:lnTo>
                <a:cubicBezTo>
                  <a:pt x="774862" y="297080"/>
                  <a:pt x="772667" y="294153"/>
                  <a:pt x="770001" y="291693"/>
                </a:cubicBezTo>
                <a:cubicBezTo>
                  <a:pt x="728980" y="285215"/>
                  <a:pt x="668401" y="272261"/>
                  <a:pt x="643001" y="330554"/>
                </a:cubicBezTo>
                <a:cubicBezTo>
                  <a:pt x="634365" y="349985"/>
                  <a:pt x="731901" y="293851"/>
                  <a:pt x="776859" y="300328"/>
                </a:cubicBezTo>
                <a:close/>
                <a:moveTo>
                  <a:pt x="122174" y="324077"/>
                </a:moveTo>
                <a:lnTo>
                  <a:pt x="122174" y="324077"/>
                </a:lnTo>
                <a:cubicBezTo>
                  <a:pt x="121872" y="321702"/>
                  <a:pt x="122666" y="319319"/>
                  <a:pt x="124333" y="317600"/>
                </a:cubicBezTo>
                <a:cubicBezTo>
                  <a:pt x="124333" y="315441"/>
                  <a:pt x="126492" y="313282"/>
                  <a:pt x="128651" y="311123"/>
                </a:cubicBezTo>
                <a:lnTo>
                  <a:pt x="124333" y="315441"/>
                </a:lnTo>
                <a:cubicBezTo>
                  <a:pt x="124333" y="313282"/>
                  <a:pt x="126492" y="311123"/>
                  <a:pt x="126492" y="308964"/>
                </a:cubicBezTo>
                <a:cubicBezTo>
                  <a:pt x="128651" y="308964"/>
                  <a:pt x="130810" y="311123"/>
                  <a:pt x="132969" y="311123"/>
                </a:cubicBezTo>
                <a:cubicBezTo>
                  <a:pt x="132969" y="317600"/>
                  <a:pt x="135128" y="323823"/>
                  <a:pt x="135128" y="332713"/>
                </a:cubicBezTo>
                <a:cubicBezTo>
                  <a:pt x="132969" y="345413"/>
                  <a:pt x="132969" y="360780"/>
                  <a:pt x="128651" y="365098"/>
                </a:cubicBezTo>
                <a:cubicBezTo>
                  <a:pt x="127462" y="366291"/>
                  <a:pt x="125533" y="366294"/>
                  <a:pt x="124340" y="365106"/>
                </a:cubicBezTo>
                <a:cubicBezTo>
                  <a:pt x="124338" y="365103"/>
                  <a:pt x="124335" y="365101"/>
                  <a:pt x="124333" y="365098"/>
                </a:cubicBezTo>
                <a:lnTo>
                  <a:pt x="124333" y="365098"/>
                </a:lnTo>
                <a:cubicBezTo>
                  <a:pt x="115697" y="360780"/>
                  <a:pt x="117856" y="341349"/>
                  <a:pt x="122174" y="324077"/>
                </a:cubicBezTo>
                <a:close/>
                <a:moveTo>
                  <a:pt x="117856" y="319759"/>
                </a:moveTo>
                <a:cubicBezTo>
                  <a:pt x="114702" y="323153"/>
                  <a:pt x="111065" y="326063"/>
                  <a:pt x="107061" y="328395"/>
                </a:cubicBezTo>
                <a:cubicBezTo>
                  <a:pt x="99418" y="331065"/>
                  <a:pt x="91405" y="332522"/>
                  <a:pt x="83312" y="332713"/>
                </a:cubicBezTo>
                <a:cubicBezTo>
                  <a:pt x="83312" y="330554"/>
                  <a:pt x="85471" y="328395"/>
                  <a:pt x="85471" y="324077"/>
                </a:cubicBezTo>
                <a:cubicBezTo>
                  <a:pt x="89919" y="322460"/>
                  <a:pt x="93711" y="319425"/>
                  <a:pt x="96266" y="315441"/>
                </a:cubicBezTo>
                <a:cubicBezTo>
                  <a:pt x="105179" y="314647"/>
                  <a:pt x="113555" y="310839"/>
                  <a:pt x="120015" y="304646"/>
                </a:cubicBezTo>
                <a:cubicBezTo>
                  <a:pt x="121176" y="305823"/>
                  <a:pt x="122695" y="306582"/>
                  <a:pt x="124333" y="306805"/>
                </a:cubicBezTo>
                <a:lnTo>
                  <a:pt x="117856" y="319505"/>
                </a:lnTo>
                <a:close/>
                <a:moveTo>
                  <a:pt x="139446" y="362939"/>
                </a:moveTo>
                <a:cubicBezTo>
                  <a:pt x="141191" y="366254"/>
                  <a:pt x="141941" y="370003"/>
                  <a:pt x="141605" y="373734"/>
                </a:cubicBezTo>
                <a:cubicBezTo>
                  <a:pt x="137200" y="390070"/>
                  <a:pt x="135950" y="407096"/>
                  <a:pt x="137922" y="423899"/>
                </a:cubicBezTo>
                <a:cubicBezTo>
                  <a:pt x="135763" y="426058"/>
                  <a:pt x="131445" y="428217"/>
                  <a:pt x="129286" y="426058"/>
                </a:cubicBezTo>
                <a:lnTo>
                  <a:pt x="129286" y="428217"/>
                </a:lnTo>
                <a:lnTo>
                  <a:pt x="129286" y="428217"/>
                </a:lnTo>
                <a:cubicBezTo>
                  <a:pt x="122809" y="421740"/>
                  <a:pt x="122809" y="397991"/>
                  <a:pt x="124968" y="380719"/>
                </a:cubicBezTo>
                <a:cubicBezTo>
                  <a:pt x="129286" y="380719"/>
                  <a:pt x="137668" y="376401"/>
                  <a:pt x="140081" y="363447"/>
                </a:cubicBezTo>
                <a:close/>
                <a:moveTo>
                  <a:pt x="85471" y="261466"/>
                </a:moveTo>
                <a:cubicBezTo>
                  <a:pt x="90968" y="277408"/>
                  <a:pt x="101599" y="291076"/>
                  <a:pt x="115697" y="300328"/>
                </a:cubicBezTo>
                <a:cubicBezTo>
                  <a:pt x="102830" y="306972"/>
                  <a:pt x="87542" y="306972"/>
                  <a:pt x="74676" y="300328"/>
                </a:cubicBezTo>
                <a:lnTo>
                  <a:pt x="81153" y="300328"/>
                </a:lnTo>
                <a:lnTo>
                  <a:pt x="78994" y="298169"/>
                </a:lnTo>
                <a:cubicBezTo>
                  <a:pt x="82370" y="299734"/>
                  <a:pt x="86070" y="300474"/>
                  <a:pt x="89789" y="300328"/>
                </a:cubicBezTo>
                <a:cubicBezTo>
                  <a:pt x="80919" y="296955"/>
                  <a:pt x="72410" y="292700"/>
                  <a:pt x="64389" y="287628"/>
                </a:cubicBezTo>
                <a:cubicBezTo>
                  <a:pt x="72777" y="289081"/>
                  <a:pt x="81276" y="289803"/>
                  <a:pt x="89789" y="289787"/>
                </a:cubicBezTo>
                <a:lnTo>
                  <a:pt x="91948" y="289787"/>
                </a:lnTo>
                <a:cubicBezTo>
                  <a:pt x="79409" y="284835"/>
                  <a:pt x="66383" y="281217"/>
                  <a:pt x="53086" y="278992"/>
                </a:cubicBezTo>
                <a:cubicBezTo>
                  <a:pt x="48768" y="270356"/>
                  <a:pt x="48768" y="261720"/>
                  <a:pt x="55245" y="261720"/>
                </a:cubicBezTo>
                <a:cubicBezTo>
                  <a:pt x="65286" y="260558"/>
                  <a:pt x="75429" y="260558"/>
                  <a:pt x="85471" y="261720"/>
                </a:cubicBezTo>
                <a:close/>
                <a:moveTo>
                  <a:pt x="57404" y="300328"/>
                </a:moveTo>
                <a:cubicBezTo>
                  <a:pt x="48768" y="302487"/>
                  <a:pt x="40132" y="302487"/>
                  <a:pt x="33655" y="304646"/>
                </a:cubicBezTo>
                <a:cubicBezTo>
                  <a:pt x="44283" y="307143"/>
                  <a:pt x="55130" y="308589"/>
                  <a:pt x="66040" y="308964"/>
                </a:cubicBezTo>
                <a:cubicBezTo>
                  <a:pt x="63881" y="306805"/>
                  <a:pt x="59563" y="304646"/>
                  <a:pt x="57404" y="300328"/>
                </a:cubicBezTo>
                <a:close/>
                <a:moveTo>
                  <a:pt x="18542" y="311123"/>
                </a:moveTo>
                <a:lnTo>
                  <a:pt x="18542" y="311123"/>
                </a:lnTo>
                <a:cubicBezTo>
                  <a:pt x="16383" y="311123"/>
                  <a:pt x="16383" y="313282"/>
                  <a:pt x="16383" y="315441"/>
                </a:cubicBezTo>
                <a:cubicBezTo>
                  <a:pt x="12065" y="334872"/>
                  <a:pt x="35814" y="339190"/>
                  <a:pt x="61722" y="337031"/>
                </a:cubicBezTo>
                <a:cubicBezTo>
                  <a:pt x="68704" y="330089"/>
                  <a:pt x="76715" y="324263"/>
                  <a:pt x="85471" y="319759"/>
                </a:cubicBezTo>
                <a:lnTo>
                  <a:pt x="85471" y="317600"/>
                </a:lnTo>
                <a:cubicBezTo>
                  <a:pt x="62960" y="320630"/>
                  <a:pt x="40054" y="318413"/>
                  <a:pt x="18542" y="311124"/>
                </a:cubicBezTo>
                <a:close/>
                <a:moveTo>
                  <a:pt x="76835" y="334872"/>
                </a:moveTo>
                <a:lnTo>
                  <a:pt x="76835" y="334872"/>
                </a:lnTo>
                <a:cubicBezTo>
                  <a:pt x="76835" y="332713"/>
                  <a:pt x="76835" y="332713"/>
                  <a:pt x="78994" y="330554"/>
                </a:cubicBezTo>
                <a:cubicBezTo>
                  <a:pt x="76835" y="332713"/>
                  <a:pt x="74676" y="332713"/>
                  <a:pt x="74676" y="334872"/>
                </a:cubicBezTo>
                <a:close/>
                <a:moveTo>
                  <a:pt x="61722" y="349985"/>
                </a:moveTo>
                <a:cubicBezTo>
                  <a:pt x="55042" y="357360"/>
                  <a:pt x="49904" y="365996"/>
                  <a:pt x="46609" y="375385"/>
                </a:cubicBezTo>
                <a:cubicBezTo>
                  <a:pt x="46609" y="377544"/>
                  <a:pt x="48768" y="379703"/>
                  <a:pt x="48768" y="381862"/>
                </a:cubicBezTo>
                <a:cubicBezTo>
                  <a:pt x="56762" y="371270"/>
                  <a:pt x="63298" y="359651"/>
                  <a:pt x="68199" y="347318"/>
                </a:cubicBezTo>
                <a:cubicBezTo>
                  <a:pt x="66480" y="348985"/>
                  <a:pt x="64097" y="349780"/>
                  <a:pt x="61722" y="349477"/>
                </a:cubicBezTo>
                <a:close/>
                <a:moveTo>
                  <a:pt x="94107" y="339190"/>
                </a:moveTo>
                <a:lnTo>
                  <a:pt x="94107" y="339190"/>
                </a:lnTo>
                <a:cubicBezTo>
                  <a:pt x="88908" y="340952"/>
                  <a:pt x="83855" y="343118"/>
                  <a:pt x="78994" y="345667"/>
                </a:cubicBezTo>
                <a:cubicBezTo>
                  <a:pt x="76835" y="349985"/>
                  <a:pt x="74676" y="356462"/>
                  <a:pt x="72517" y="360780"/>
                </a:cubicBezTo>
                <a:close/>
              </a:path>
            </a:pathLst>
          </a:custGeom>
          <a:gradFill>
            <a:gsLst>
              <a:gs pos="0">
                <a:srgbClr val="FFDD57"/>
              </a:gs>
              <a:gs pos="100000">
                <a:srgbClr val="FFA95E"/>
              </a:gs>
            </a:gsLst>
            <a:lin ang="0" scaled="0"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536BE48A-FB0A-469A-8175-C5A7E91B2077}"/>
              </a:ext>
            </a:extLst>
          </p:cNvPr>
          <p:cNvSpPr/>
          <p:nvPr/>
        </p:nvSpPr>
        <p:spPr>
          <a:xfrm>
            <a:off x="0" y="8117041"/>
            <a:ext cx="2188146" cy="2398559"/>
          </a:xfrm>
          <a:custGeom>
            <a:avLst/>
            <a:gdLst>
              <a:gd name="connsiteX0" fmla="*/ 845415 w 989179"/>
              <a:gd name="connsiteY0" fmla="*/ 291692 h 1084299"/>
              <a:gd name="connsiteX1" fmla="*/ 838938 w 989179"/>
              <a:gd name="connsiteY1" fmla="*/ 302487 h 1084299"/>
              <a:gd name="connsiteX2" fmla="*/ 813538 w 989179"/>
              <a:gd name="connsiteY2" fmla="*/ 315187 h 1084299"/>
              <a:gd name="connsiteX3" fmla="*/ 850241 w 989179"/>
              <a:gd name="connsiteY3" fmla="*/ 276325 h 1084299"/>
              <a:gd name="connsiteX4" fmla="*/ 830810 w 989179"/>
              <a:gd name="connsiteY4" fmla="*/ 282802 h 1084299"/>
              <a:gd name="connsiteX5" fmla="*/ 834112 w 989179"/>
              <a:gd name="connsiteY5" fmla="*/ 269086 h 1084299"/>
              <a:gd name="connsiteX6" fmla="*/ 835128 w 989179"/>
              <a:gd name="connsiteY6" fmla="*/ 269848 h 1084299"/>
              <a:gd name="connsiteX7" fmla="*/ 835128 w 989179"/>
              <a:gd name="connsiteY7" fmla="*/ 267816 h 1084299"/>
              <a:gd name="connsiteX8" fmla="*/ 845923 w 989179"/>
              <a:gd name="connsiteY8" fmla="*/ 256894 h 1084299"/>
              <a:gd name="connsiteX9" fmla="*/ 854559 w 989179"/>
              <a:gd name="connsiteY9" fmla="*/ 291438 h 1084299"/>
              <a:gd name="connsiteX10" fmla="*/ 869672 w 989179"/>
              <a:gd name="connsiteY10" fmla="*/ 274166 h 1084299"/>
              <a:gd name="connsiteX11" fmla="*/ 892913 w 989179"/>
              <a:gd name="connsiteY11" fmla="*/ 258799 h 1084299"/>
              <a:gd name="connsiteX12" fmla="*/ 892913 w 989179"/>
              <a:gd name="connsiteY12" fmla="*/ 258799 h 1084299"/>
              <a:gd name="connsiteX13" fmla="*/ 880213 w 989179"/>
              <a:gd name="connsiteY13" fmla="*/ 267435 h 1084299"/>
              <a:gd name="connsiteX14" fmla="*/ 891008 w 989179"/>
              <a:gd name="connsiteY14" fmla="*/ 265276 h 1084299"/>
              <a:gd name="connsiteX15" fmla="*/ 869418 w 989179"/>
              <a:gd name="connsiteY15" fmla="*/ 297661 h 1084299"/>
              <a:gd name="connsiteX16" fmla="*/ 860782 w 989179"/>
              <a:gd name="connsiteY16" fmla="*/ 293343 h 1084299"/>
              <a:gd name="connsiteX17" fmla="*/ 860782 w 989179"/>
              <a:gd name="connsiteY17" fmla="*/ 293343 h 1084299"/>
              <a:gd name="connsiteX18" fmla="*/ 865100 w 989179"/>
              <a:gd name="connsiteY18" fmla="*/ 299820 h 1084299"/>
              <a:gd name="connsiteX19" fmla="*/ 862941 w 989179"/>
              <a:gd name="connsiteY19" fmla="*/ 301979 h 1084299"/>
              <a:gd name="connsiteX20" fmla="*/ 862941 w 989179"/>
              <a:gd name="connsiteY20" fmla="*/ 301979 h 1084299"/>
              <a:gd name="connsiteX21" fmla="*/ 862941 w 989179"/>
              <a:gd name="connsiteY21" fmla="*/ 304138 h 1084299"/>
              <a:gd name="connsiteX22" fmla="*/ 856464 w 989179"/>
              <a:gd name="connsiteY22" fmla="*/ 310615 h 1084299"/>
              <a:gd name="connsiteX23" fmla="*/ 856464 w 989179"/>
              <a:gd name="connsiteY23" fmla="*/ 309599 h 1084299"/>
              <a:gd name="connsiteX24" fmla="*/ 852146 w 989179"/>
              <a:gd name="connsiteY24" fmla="*/ 320394 h 1084299"/>
              <a:gd name="connsiteX25" fmla="*/ 847828 w 989179"/>
              <a:gd name="connsiteY25" fmla="*/ 309599 h 1084299"/>
              <a:gd name="connsiteX26" fmla="*/ 847828 w 989179"/>
              <a:gd name="connsiteY26" fmla="*/ 309599 h 1084299"/>
              <a:gd name="connsiteX27" fmla="*/ 847828 w 989179"/>
              <a:gd name="connsiteY27" fmla="*/ 307440 h 1084299"/>
              <a:gd name="connsiteX28" fmla="*/ 845669 w 989179"/>
              <a:gd name="connsiteY28" fmla="*/ 332840 h 1084299"/>
              <a:gd name="connsiteX29" fmla="*/ 841097 w 989179"/>
              <a:gd name="connsiteY29" fmla="*/ 347699 h 1084299"/>
              <a:gd name="connsiteX30" fmla="*/ 838938 w 989179"/>
              <a:gd name="connsiteY30" fmla="*/ 343381 h 1084299"/>
              <a:gd name="connsiteX31" fmla="*/ 838938 w 989179"/>
              <a:gd name="connsiteY31" fmla="*/ 349858 h 1084299"/>
              <a:gd name="connsiteX32" fmla="*/ 843256 w 989179"/>
              <a:gd name="connsiteY32" fmla="*/ 418946 h 1084299"/>
              <a:gd name="connsiteX33" fmla="*/ 836779 w 989179"/>
              <a:gd name="connsiteY33" fmla="*/ 423264 h 1084299"/>
              <a:gd name="connsiteX34" fmla="*/ 845415 w 989179"/>
              <a:gd name="connsiteY34" fmla="*/ 291565 h 1084299"/>
              <a:gd name="connsiteX35" fmla="*/ 989179 w 989179"/>
              <a:gd name="connsiteY35" fmla="*/ 269848 h 1084299"/>
              <a:gd name="connsiteX36" fmla="*/ 963779 w 989179"/>
              <a:gd name="connsiteY36" fmla="*/ 274420 h 1084299"/>
              <a:gd name="connsiteX37" fmla="*/ 981051 w 989179"/>
              <a:gd name="connsiteY37" fmla="*/ 218286 h 1084299"/>
              <a:gd name="connsiteX38" fmla="*/ 935712 w 989179"/>
              <a:gd name="connsiteY38" fmla="*/ 250671 h 1084299"/>
              <a:gd name="connsiteX39" fmla="*/ 937871 w 989179"/>
              <a:gd name="connsiteY39" fmla="*/ 248512 h 1084299"/>
              <a:gd name="connsiteX40" fmla="*/ 937871 w 989179"/>
              <a:gd name="connsiteY40" fmla="*/ 248512 h 1084299"/>
              <a:gd name="connsiteX41" fmla="*/ 970256 w 989179"/>
              <a:gd name="connsiteY41" fmla="*/ 220445 h 1084299"/>
              <a:gd name="connsiteX42" fmla="*/ 950825 w 989179"/>
              <a:gd name="connsiteY42" fmla="*/ 272261 h 1084299"/>
              <a:gd name="connsiteX43" fmla="*/ 905486 w 989179"/>
              <a:gd name="connsiteY43" fmla="*/ 254989 h 1084299"/>
              <a:gd name="connsiteX44" fmla="*/ 873101 w 989179"/>
              <a:gd name="connsiteY44" fmla="*/ 263625 h 1084299"/>
              <a:gd name="connsiteX45" fmla="*/ 833477 w 989179"/>
              <a:gd name="connsiteY45" fmla="*/ 254354 h 1084299"/>
              <a:gd name="connsiteX46" fmla="*/ 769977 w 989179"/>
              <a:gd name="connsiteY46" fmla="*/ 205332 h 1084299"/>
              <a:gd name="connsiteX47" fmla="*/ 830429 w 989179"/>
              <a:gd name="connsiteY47" fmla="*/ 56361 h 1084299"/>
              <a:gd name="connsiteX48" fmla="*/ 802362 w 989179"/>
              <a:gd name="connsiteY48" fmla="*/ 168629 h 1084299"/>
              <a:gd name="connsiteX49" fmla="*/ 802362 w 989179"/>
              <a:gd name="connsiteY49" fmla="*/ 168629 h 1084299"/>
              <a:gd name="connsiteX50" fmla="*/ 774295 w 989179"/>
              <a:gd name="connsiteY50" fmla="*/ 129767 h 1084299"/>
              <a:gd name="connsiteX51" fmla="*/ 765659 w 989179"/>
              <a:gd name="connsiteY51" fmla="*/ 203173 h 1084299"/>
              <a:gd name="connsiteX52" fmla="*/ 640437 w 989179"/>
              <a:gd name="connsiteY52" fmla="*/ 151357 h 1084299"/>
              <a:gd name="connsiteX53" fmla="*/ 672822 w 989179"/>
              <a:gd name="connsiteY53" fmla="*/ 227 h 1084299"/>
              <a:gd name="connsiteX54" fmla="*/ 633960 w 989179"/>
              <a:gd name="connsiteY54" fmla="*/ 103859 h 1084299"/>
              <a:gd name="connsiteX55" fmla="*/ 642596 w 989179"/>
              <a:gd name="connsiteY55" fmla="*/ 82269 h 1084299"/>
              <a:gd name="connsiteX56" fmla="*/ 605893 w 989179"/>
              <a:gd name="connsiteY56" fmla="*/ 144880 h 1084299"/>
              <a:gd name="connsiteX57" fmla="*/ 495784 w 989179"/>
              <a:gd name="connsiteY57" fmla="*/ 142721 h 1084299"/>
              <a:gd name="connsiteX58" fmla="*/ 483084 w 989179"/>
              <a:gd name="connsiteY58" fmla="*/ 134085 h 1084299"/>
              <a:gd name="connsiteX59" fmla="*/ 493879 w 989179"/>
              <a:gd name="connsiteY59" fmla="*/ 142721 h 1084299"/>
              <a:gd name="connsiteX60" fmla="*/ 381357 w 989179"/>
              <a:gd name="connsiteY60" fmla="*/ 170788 h 1084299"/>
              <a:gd name="connsiteX61" fmla="*/ 374880 w 989179"/>
              <a:gd name="connsiteY61" fmla="*/ 39089 h 1084299"/>
              <a:gd name="connsiteX62" fmla="*/ 336018 w 989179"/>
              <a:gd name="connsiteY62" fmla="*/ 162152 h 1084299"/>
              <a:gd name="connsiteX63" fmla="*/ 372721 w 989179"/>
              <a:gd name="connsiteY63" fmla="*/ 52043 h 1084299"/>
              <a:gd name="connsiteX64" fmla="*/ 364085 w 989179"/>
              <a:gd name="connsiteY64" fmla="*/ 177265 h 1084299"/>
              <a:gd name="connsiteX65" fmla="*/ 301220 w 989179"/>
              <a:gd name="connsiteY65" fmla="*/ 207999 h 1084299"/>
              <a:gd name="connsiteX66" fmla="*/ 199620 w 989179"/>
              <a:gd name="connsiteY66" fmla="*/ 290041 h 1084299"/>
              <a:gd name="connsiteX67" fmla="*/ 180189 w 989179"/>
              <a:gd name="connsiteY67" fmla="*/ 294359 h 1084299"/>
              <a:gd name="connsiteX68" fmla="*/ 190984 w 989179"/>
              <a:gd name="connsiteY68" fmla="*/ 296518 h 1084299"/>
              <a:gd name="connsiteX69" fmla="*/ 121896 w 989179"/>
              <a:gd name="connsiteY69" fmla="*/ 400150 h 1084299"/>
              <a:gd name="connsiteX70" fmla="*/ 65762 w 989179"/>
              <a:gd name="connsiteY70" fmla="*/ 227430 h 1084299"/>
              <a:gd name="connsiteX71" fmla="*/ 50649 w 989179"/>
              <a:gd name="connsiteY71" fmla="*/ 292200 h 1084299"/>
              <a:gd name="connsiteX72" fmla="*/ 117578 w 989179"/>
              <a:gd name="connsiteY72" fmla="*/ 415263 h 1084299"/>
              <a:gd name="connsiteX73" fmla="*/ 89257 w 989179"/>
              <a:gd name="connsiteY73" fmla="*/ 585443 h 1084299"/>
              <a:gd name="connsiteX74" fmla="*/ 69826 w 989179"/>
              <a:gd name="connsiteY74" fmla="*/ 602715 h 1084299"/>
              <a:gd name="connsiteX75" fmla="*/ 89257 w 989179"/>
              <a:gd name="connsiteY75" fmla="*/ 591921 h 1084299"/>
              <a:gd name="connsiteX76" fmla="*/ 158345 w 989179"/>
              <a:gd name="connsiteY76" fmla="*/ 797025 h 1084299"/>
              <a:gd name="connsiteX77" fmla="*/ 5056 w 989179"/>
              <a:gd name="connsiteY77" fmla="*/ 708125 h 1084299"/>
              <a:gd name="connsiteX78" fmla="*/ 158345 w 989179"/>
              <a:gd name="connsiteY78" fmla="*/ 822425 h 1084299"/>
              <a:gd name="connsiteX79" fmla="*/ 31345 w 989179"/>
              <a:gd name="connsiteY79" fmla="*/ 723111 h 1084299"/>
              <a:gd name="connsiteX80" fmla="*/ 158345 w 989179"/>
              <a:gd name="connsiteY80" fmla="*/ 798677 h 1084299"/>
              <a:gd name="connsiteX81" fmla="*/ 428093 w 989179"/>
              <a:gd name="connsiteY81" fmla="*/ 1083791 h 1084299"/>
              <a:gd name="connsiteX82" fmla="*/ 430252 w 989179"/>
              <a:gd name="connsiteY82" fmla="*/ 1083791 h 1084299"/>
              <a:gd name="connsiteX83" fmla="*/ 346178 w 989179"/>
              <a:gd name="connsiteY83" fmla="*/ 1012417 h 1084299"/>
              <a:gd name="connsiteX84" fmla="*/ 410948 w 989179"/>
              <a:gd name="connsiteY84" fmla="*/ 975715 h 1084299"/>
              <a:gd name="connsiteX85" fmla="*/ 404471 w 989179"/>
              <a:gd name="connsiteY85" fmla="*/ 1031848 h 1084299"/>
              <a:gd name="connsiteX86" fmla="*/ 380722 w 989179"/>
              <a:gd name="connsiteY86" fmla="*/ 1027530 h 1084299"/>
              <a:gd name="connsiteX87" fmla="*/ 408789 w 989179"/>
              <a:gd name="connsiteY87" fmla="*/ 1036166 h 1084299"/>
              <a:gd name="connsiteX88" fmla="*/ 413107 w 989179"/>
              <a:gd name="connsiteY88" fmla="*/ 971396 h 1084299"/>
              <a:gd name="connsiteX89" fmla="*/ 344019 w 989179"/>
              <a:gd name="connsiteY89" fmla="*/ 1010259 h 1084299"/>
              <a:gd name="connsiteX90" fmla="*/ 104751 w 989179"/>
              <a:gd name="connsiteY90" fmla="*/ 585443 h 1084299"/>
              <a:gd name="connsiteX91" fmla="*/ 225655 w 989179"/>
              <a:gd name="connsiteY91" fmla="*/ 581125 h 1084299"/>
              <a:gd name="connsiteX92" fmla="*/ 227814 w 989179"/>
              <a:gd name="connsiteY92" fmla="*/ 585443 h 1084299"/>
              <a:gd name="connsiteX93" fmla="*/ 141454 w 989179"/>
              <a:gd name="connsiteY93" fmla="*/ 600556 h 1084299"/>
              <a:gd name="connsiteX94" fmla="*/ 232132 w 989179"/>
              <a:gd name="connsiteY94" fmla="*/ 575156 h 1084299"/>
              <a:gd name="connsiteX95" fmla="*/ 102592 w 989179"/>
              <a:gd name="connsiteY95" fmla="*/ 575156 h 1084299"/>
              <a:gd name="connsiteX96" fmla="*/ 212701 w 989179"/>
              <a:gd name="connsiteY96" fmla="*/ 300836 h 1084299"/>
              <a:gd name="connsiteX97" fmla="*/ 225401 w 989179"/>
              <a:gd name="connsiteY97" fmla="*/ 302995 h 1084299"/>
              <a:gd name="connsiteX98" fmla="*/ 359259 w 989179"/>
              <a:gd name="connsiteY98" fmla="*/ 331062 h 1084299"/>
              <a:gd name="connsiteX99" fmla="*/ 234037 w 989179"/>
              <a:gd name="connsiteY99" fmla="*/ 279246 h 1084299"/>
              <a:gd name="connsiteX100" fmla="*/ 309602 w 989179"/>
              <a:gd name="connsiteY100" fmla="*/ 223112 h 1084299"/>
              <a:gd name="connsiteX101" fmla="*/ 354941 w 989179"/>
              <a:gd name="connsiteY101" fmla="*/ 199363 h 1084299"/>
              <a:gd name="connsiteX102" fmla="*/ 342241 w 989179"/>
              <a:gd name="connsiteY102" fmla="*/ 227430 h 1084299"/>
              <a:gd name="connsiteX103" fmla="*/ 370308 w 989179"/>
              <a:gd name="connsiteY103" fmla="*/ 192886 h 1084299"/>
              <a:gd name="connsiteX104" fmla="*/ 508357 w 989179"/>
              <a:gd name="connsiteY104" fmla="*/ 157834 h 1084299"/>
              <a:gd name="connsiteX105" fmla="*/ 583922 w 989179"/>
              <a:gd name="connsiteY105" fmla="*/ 272134 h 1084299"/>
              <a:gd name="connsiteX106" fmla="*/ 534265 w 989179"/>
              <a:gd name="connsiteY106" fmla="*/ 203046 h 1084299"/>
              <a:gd name="connsiteX107" fmla="*/ 532106 w 989179"/>
              <a:gd name="connsiteY107" fmla="*/ 200887 h 1084299"/>
              <a:gd name="connsiteX108" fmla="*/ 605512 w 989179"/>
              <a:gd name="connsiteY108" fmla="*/ 280770 h 1084299"/>
              <a:gd name="connsiteX109" fmla="*/ 514834 w 989179"/>
              <a:gd name="connsiteY109" fmla="*/ 157707 h 1084299"/>
              <a:gd name="connsiteX110" fmla="*/ 722098 w 989179"/>
              <a:gd name="connsiteY110" fmla="*/ 196569 h 1084299"/>
              <a:gd name="connsiteX111" fmla="*/ 730734 w 989179"/>
              <a:gd name="connsiteY111" fmla="*/ 246226 h 1084299"/>
              <a:gd name="connsiteX112" fmla="*/ 706985 w 989179"/>
              <a:gd name="connsiteY112" fmla="*/ 209523 h 1084299"/>
              <a:gd name="connsiteX113" fmla="*/ 745847 w 989179"/>
              <a:gd name="connsiteY113" fmla="*/ 287247 h 1084299"/>
              <a:gd name="connsiteX114" fmla="*/ 739370 w 989179"/>
              <a:gd name="connsiteY114" fmla="*/ 205205 h 1084299"/>
              <a:gd name="connsiteX115" fmla="*/ 827381 w 989179"/>
              <a:gd name="connsiteY115" fmla="*/ 264514 h 1084299"/>
              <a:gd name="connsiteX116" fmla="*/ 825730 w 989179"/>
              <a:gd name="connsiteY116" fmla="*/ 285088 h 1084299"/>
              <a:gd name="connsiteX117" fmla="*/ 825730 w 989179"/>
              <a:gd name="connsiteY117" fmla="*/ 285088 h 1084299"/>
              <a:gd name="connsiteX118" fmla="*/ 836525 w 989179"/>
              <a:gd name="connsiteY118" fmla="*/ 310488 h 1084299"/>
              <a:gd name="connsiteX119" fmla="*/ 830048 w 989179"/>
              <a:gd name="connsiteY119" fmla="*/ 433551 h 1084299"/>
              <a:gd name="connsiteX120" fmla="*/ 849479 w 989179"/>
              <a:gd name="connsiteY120" fmla="*/ 429233 h 1084299"/>
              <a:gd name="connsiteX121" fmla="*/ 873228 w 989179"/>
              <a:gd name="connsiteY121" fmla="*/ 411961 h 1084299"/>
              <a:gd name="connsiteX122" fmla="*/ 868910 w 989179"/>
              <a:gd name="connsiteY122" fmla="*/ 377417 h 1084299"/>
              <a:gd name="connsiteX123" fmla="*/ 875387 w 989179"/>
              <a:gd name="connsiteY123" fmla="*/ 332078 h 1084299"/>
              <a:gd name="connsiteX124" fmla="*/ 912090 w 989179"/>
              <a:gd name="connsiteY124" fmla="*/ 416279 h 1084299"/>
              <a:gd name="connsiteX125" fmla="*/ 912090 w 989179"/>
              <a:gd name="connsiteY125" fmla="*/ 416279 h 1084299"/>
              <a:gd name="connsiteX126" fmla="*/ 884023 w 989179"/>
              <a:gd name="connsiteY126" fmla="*/ 364463 h 1084299"/>
              <a:gd name="connsiteX127" fmla="*/ 905613 w 989179"/>
              <a:gd name="connsiteY127" fmla="*/ 427074 h 1084299"/>
              <a:gd name="connsiteX128" fmla="*/ 914249 w 989179"/>
              <a:gd name="connsiteY128" fmla="*/ 373099 h 1084299"/>
              <a:gd name="connsiteX129" fmla="*/ 929362 w 989179"/>
              <a:gd name="connsiteY129" fmla="*/ 403325 h 1084299"/>
              <a:gd name="connsiteX130" fmla="*/ 927457 w 989179"/>
              <a:gd name="connsiteY130" fmla="*/ 403325 h 1084299"/>
              <a:gd name="connsiteX131" fmla="*/ 931775 w 989179"/>
              <a:gd name="connsiteY131" fmla="*/ 405484 h 1084299"/>
              <a:gd name="connsiteX132" fmla="*/ 938252 w 989179"/>
              <a:gd name="connsiteY132" fmla="*/ 394689 h 1084299"/>
              <a:gd name="connsiteX133" fmla="*/ 944729 w 989179"/>
              <a:gd name="connsiteY133" fmla="*/ 392530 h 1084299"/>
              <a:gd name="connsiteX134" fmla="*/ 942570 w 989179"/>
              <a:gd name="connsiteY134" fmla="*/ 349350 h 1084299"/>
              <a:gd name="connsiteX135" fmla="*/ 979273 w 989179"/>
              <a:gd name="connsiteY135" fmla="*/ 306170 h 1084299"/>
              <a:gd name="connsiteX136" fmla="*/ 989179 w 989179"/>
              <a:gd name="connsiteY136" fmla="*/ 302614 h 1084299"/>
              <a:gd name="connsiteX137" fmla="*/ 989179 w 989179"/>
              <a:gd name="connsiteY137" fmla="*/ 293216 h 1084299"/>
              <a:gd name="connsiteX138" fmla="*/ 972796 w 989179"/>
              <a:gd name="connsiteY138" fmla="*/ 299693 h 1084299"/>
              <a:gd name="connsiteX139" fmla="*/ 940411 w 989179"/>
              <a:gd name="connsiteY139" fmla="*/ 291058 h 1084299"/>
              <a:gd name="connsiteX140" fmla="*/ 944729 w 989179"/>
              <a:gd name="connsiteY140" fmla="*/ 286739 h 1084299"/>
              <a:gd name="connsiteX141" fmla="*/ 944729 w 989179"/>
              <a:gd name="connsiteY141" fmla="*/ 286739 h 1084299"/>
              <a:gd name="connsiteX142" fmla="*/ 946888 w 989179"/>
              <a:gd name="connsiteY142" fmla="*/ 284580 h 1084299"/>
              <a:gd name="connsiteX143" fmla="*/ 989179 w 989179"/>
              <a:gd name="connsiteY143" fmla="*/ 280516 h 1084299"/>
              <a:gd name="connsiteX144" fmla="*/ 989179 w 989179"/>
              <a:gd name="connsiteY144" fmla="*/ 269213 h 1084299"/>
              <a:gd name="connsiteX145" fmla="*/ 362180 w 989179"/>
              <a:gd name="connsiteY145" fmla="*/ 1084299 h 1084299"/>
              <a:gd name="connsiteX146" fmla="*/ 340209 w 989179"/>
              <a:gd name="connsiteY146" fmla="*/ 1084299 h 1084299"/>
              <a:gd name="connsiteX147" fmla="*/ 362180 w 989179"/>
              <a:gd name="connsiteY147" fmla="*/ 1084299 h 1084299"/>
              <a:gd name="connsiteX148" fmla="*/ 119864 w 989179"/>
              <a:gd name="connsiteY148" fmla="*/ 406119 h 1084299"/>
              <a:gd name="connsiteX149" fmla="*/ 119864 w 989179"/>
              <a:gd name="connsiteY149" fmla="*/ 406119 h 1084299"/>
              <a:gd name="connsiteX150" fmla="*/ 117705 w 989179"/>
              <a:gd name="connsiteY150" fmla="*/ 414755 h 1084299"/>
              <a:gd name="connsiteX151" fmla="*/ 115546 w 989179"/>
              <a:gd name="connsiteY151" fmla="*/ 412596 h 1084299"/>
              <a:gd name="connsiteX152" fmla="*/ 117705 w 989179"/>
              <a:gd name="connsiteY152" fmla="*/ 412596 h 1084299"/>
              <a:gd name="connsiteX153" fmla="*/ 61571 w 989179"/>
              <a:gd name="connsiteY153" fmla="*/ 237717 h 1084299"/>
              <a:gd name="connsiteX154" fmla="*/ 119864 w 989179"/>
              <a:gd name="connsiteY154" fmla="*/ 406119 h 1084299"/>
              <a:gd name="connsiteX155" fmla="*/ 212701 w 989179"/>
              <a:gd name="connsiteY155" fmla="*/ 300328 h 1084299"/>
              <a:gd name="connsiteX156" fmla="*/ 212701 w 989179"/>
              <a:gd name="connsiteY156" fmla="*/ 300328 h 1084299"/>
              <a:gd name="connsiteX157" fmla="*/ 219178 w 989179"/>
              <a:gd name="connsiteY157" fmla="*/ 291693 h 1084299"/>
              <a:gd name="connsiteX158" fmla="*/ 346178 w 989179"/>
              <a:gd name="connsiteY158" fmla="*/ 330554 h 1084299"/>
              <a:gd name="connsiteX159" fmla="*/ 212320 w 989179"/>
              <a:gd name="connsiteY159" fmla="*/ 300328 h 1084299"/>
              <a:gd name="connsiteX160" fmla="*/ 867005 w 989179"/>
              <a:gd name="connsiteY160" fmla="*/ 324077 h 1084299"/>
              <a:gd name="connsiteX161" fmla="*/ 867005 w 989179"/>
              <a:gd name="connsiteY161" fmla="*/ 324077 h 1084299"/>
              <a:gd name="connsiteX162" fmla="*/ 864846 w 989179"/>
              <a:gd name="connsiteY162" fmla="*/ 317600 h 1084299"/>
              <a:gd name="connsiteX163" fmla="*/ 860528 w 989179"/>
              <a:gd name="connsiteY163" fmla="*/ 311123 h 1084299"/>
              <a:gd name="connsiteX164" fmla="*/ 864846 w 989179"/>
              <a:gd name="connsiteY164" fmla="*/ 315441 h 1084299"/>
              <a:gd name="connsiteX165" fmla="*/ 862687 w 989179"/>
              <a:gd name="connsiteY165" fmla="*/ 308964 h 1084299"/>
              <a:gd name="connsiteX166" fmla="*/ 856210 w 989179"/>
              <a:gd name="connsiteY166" fmla="*/ 311123 h 1084299"/>
              <a:gd name="connsiteX167" fmla="*/ 854051 w 989179"/>
              <a:gd name="connsiteY167" fmla="*/ 332713 h 1084299"/>
              <a:gd name="connsiteX168" fmla="*/ 860528 w 989179"/>
              <a:gd name="connsiteY168" fmla="*/ 365098 h 1084299"/>
              <a:gd name="connsiteX169" fmla="*/ 864839 w 989179"/>
              <a:gd name="connsiteY169" fmla="*/ 365106 h 1084299"/>
              <a:gd name="connsiteX170" fmla="*/ 864846 w 989179"/>
              <a:gd name="connsiteY170" fmla="*/ 365098 h 1084299"/>
              <a:gd name="connsiteX171" fmla="*/ 864846 w 989179"/>
              <a:gd name="connsiteY171" fmla="*/ 365098 h 1084299"/>
              <a:gd name="connsiteX172" fmla="*/ 867005 w 989179"/>
              <a:gd name="connsiteY172" fmla="*/ 324077 h 1084299"/>
              <a:gd name="connsiteX173" fmla="*/ 871323 w 989179"/>
              <a:gd name="connsiteY173" fmla="*/ 319759 h 1084299"/>
              <a:gd name="connsiteX174" fmla="*/ 882118 w 989179"/>
              <a:gd name="connsiteY174" fmla="*/ 328395 h 1084299"/>
              <a:gd name="connsiteX175" fmla="*/ 905867 w 989179"/>
              <a:gd name="connsiteY175" fmla="*/ 332713 h 1084299"/>
              <a:gd name="connsiteX176" fmla="*/ 903708 w 989179"/>
              <a:gd name="connsiteY176" fmla="*/ 324077 h 1084299"/>
              <a:gd name="connsiteX177" fmla="*/ 892913 w 989179"/>
              <a:gd name="connsiteY177" fmla="*/ 315441 h 1084299"/>
              <a:gd name="connsiteX178" fmla="*/ 869164 w 989179"/>
              <a:gd name="connsiteY178" fmla="*/ 304646 h 1084299"/>
              <a:gd name="connsiteX179" fmla="*/ 864846 w 989179"/>
              <a:gd name="connsiteY179" fmla="*/ 306805 h 1084299"/>
              <a:gd name="connsiteX180" fmla="*/ 871323 w 989179"/>
              <a:gd name="connsiteY180" fmla="*/ 319505 h 1084299"/>
              <a:gd name="connsiteX181" fmla="*/ 849733 w 989179"/>
              <a:gd name="connsiteY181" fmla="*/ 362939 h 1084299"/>
              <a:gd name="connsiteX182" fmla="*/ 847574 w 989179"/>
              <a:gd name="connsiteY182" fmla="*/ 373734 h 1084299"/>
              <a:gd name="connsiteX183" fmla="*/ 851892 w 989179"/>
              <a:gd name="connsiteY183" fmla="*/ 423391 h 1084299"/>
              <a:gd name="connsiteX184" fmla="*/ 860528 w 989179"/>
              <a:gd name="connsiteY184" fmla="*/ 425550 h 1084299"/>
              <a:gd name="connsiteX185" fmla="*/ 860528 w 989179"/>
              <a:gd name="connsiteY185" fmla="*/ 427709 h 1084299"/>
              <a:gd name="connsiteX186" fmla="*/ 860528 w 989179"/>
              <a:gd name="connsiteY186" fmla="*/ 427709 h 1084299"/>
              <a:gd name="connsiteX187" fmla="*/ 864846 w 989179"/>
              <a:gd name="connsiteY187" fmla="*/ 380211 h 1084299"/>
              <a:gd name="connsiteX188" fmla="*/ 849733 w 989179"/>
              <a:gd name="connsiteY188" fmla="*/ 362939 h 1084299"/>
              <a:gd name="connsiteX189" fmla="*/ 903708 w 989179"/>
              <a:gd name="connsiteY189" fmla="*/ 261466 h 1084299"/>
              <a:gd name="connsiteX190" fmla="*/ 873482 w 989179"/>
              <a:gd name="connsiteY190" fmla="*/ 300328 h 1084299"/>
              <a:gd name="connsiteX191" fmla="*/ 914503 w 989179"/>
              <a:gd name="connsiteY191" fmla="*/ 300328 h 1084299"/>
              <a:gd name="connsiteX192" fmla="*/ 908026 w 989179"/>
              <a:gd name="connsiteY192" fmla="*/ 300328 h 1084299"/>
              <a:gd name="connsiteX193" fmla="*/ 910185 w 989179"/>
              <a:gd name="connsiteY193" fmla="*/ 298169 h 1084299"/>
              <a:gd name="connsiteX194" fmla="*/ 899390 w 989179"/>
              <a:gd name="connsiteY194" fmla="*/ 300328 h 1084299"/>
              <a:gd name="connsiteX195" fmla="*/ 924790 w 989179"/>
              <a:gd name="connsiteY195" fmla="*/ 287628 h 1084299"/>
              <a:gd name="connsiteX196" fmla="*/ 899390 w 989179"/>
              <a:gd name="connsiteY196" fmla="*/ 289787 h 1084299"/>
              <a:gd name="connsiteX197" fmla="*/ 897231 w 989179"/>
              <a:gd name="connsiteY197" fmla="*/ 289787 h 1084299"/>
              <a:gd name="connsiteX198" fmla="*/ 936093 w 989179"/>
              <a:gd name="connsiteY198" fmla="*/ 278992 h 1084299"/>
              <a:gd name="connsiteX199" fmla="*/ 933934 w 989179"/>
              <a:gd name="connsiteY199" fmla="*/ 261720 h 1084299"/>
              <a:gd name="connsiteX200" fmla="*/ 903708 w 989179"/>
              <a:gd name="connsiteY200" fmla="*/ 261720 h 1084299"/>
              <a:gd name="connsiteX201" fmla="*/ 931775 w 989179"/>
              <a:gd name="connsiteY201" fmla="*/ 300328 h 1084299"/>
              <a:gd name="connsiteX202" fmla="*/ 955524 w 989179"/>
              <a:gd name="connsiteY202" fmla="*/ 304646 h 1084299"/>
              <a:gd name="connsiteX203" fmla="*/ 923139 w 989179"/>
              <a:gd name="connsiteY203" fmla="*/ 308964 h 1084299"/>
              <a:gd name="connsiteX204" fmla="*/ 931775 w 989179"/>
              <a:gd name="connsiteY204" fmla="*/ 300328 h 1084299"/>
              <a:gd name="connsiteX205" fmla="*/ 970637 w 989179"/>
              <a:gd name="connsiteY205" fmla="*/ 311123 h 1084299"/>
              <a:gd name="connsiteX206" fmla="*/ 970637 w 989179"/>
              <a:gd name="connsiteY206" fmla="*/ 311123 h 1084299"/>
              <a:gd name="connsiteX207" fmla="*/ 972796 w 989179"/>
              <a:gd name="connsiteY207" fmla="*/ 315441 h 1084299"/>
              <a:gd name="connsiteX208" fmla="*/ 927457 w 989179"/>
              <a:gd name="connsiteY208" fmla="*/ 337031 h 1084299"/>
              <a:gd name="connsiteX209" fmla="*/ 903708 w 989179"/>
              <a:gd name="connsiteY209" fmla="*/ 319759 h 1084299"/>
              <a:gd name="connsiteX210" fmla="*/ 903708 w 989179"/>
              <a:gd name="connsiteY210" fmla="*/ 317600 h 1084299"/>
              <a:gd name="connsiteX211" fmla="*/ 970637 w 989179"/>
              <a:gd name="connsiteY211" fmla="*/ 311124 h 1084299"/>
              <a:gd name="connsiteX212" fmla="*/ 912344 w 989179"/>
              <a:gd name="connsiteY212" fmla="*/ 334872 h 1084299"/>
              <a:gd name="connsiteX213" fmla="*/ 912344 w 989179"/>
              <a:gd name="connsiteY213" fmla="*/ 334872 h 1084299"/>
              <a:gd name="connsiteX214" fmla="*/ 910185 w 989179"/>
              <a:gd name="connsiteY214" fmla="*/ 330554 h 1084299"/>
              <a:gd name="connsiteX215" fmla="*/ 914503 w 989179"/>
              <a:gd name="connsiteY215" fmla="*/ 334872 h 1084299"/>
              <a:gd name="connsiteX216" fmla="*/ 927457 w 989179"/>
              <a:gd name="connsiteY216" fmla="*/ 349985 h 1084299"/>
              <a:gd name="connsiteX217" fmla="*/ 942570 w 989179"/>
              <a:gd name="connsiteY217" fmla="*/ 375385 h 1084299"/>
              <a:gd name="connsiteX218" fmla="*/ 940411 w 989179"/>
              <a:gd name="connsiteY218" fmla="*/ 381862 h 1084299"/>
              <a:gd name="connsiteX219" fmla="*/ 920980 w 989179"/>
              <a:gd name="connsiteY219" fmla="*/ 347699 h 1084299"/>
              <a:gd name="connsiteX220" fmla="*/ 927457 w 989179"/>
              <a:gd name="connsiteY220" fmla="*/ 349858 h 1084299"/>
              <a:gd name="connsiteX221" fmla="*/ 895072 w 989179"/>
              <a:gd name="connsiteY221" fmla="*/ 339190 h 1084299"/>
              <a:gd name="connsiteX222" fmla="*/ 895072 w 989179"/>
              <a:gd name="connsiteY222" fmla="*/ 339190 h 1084299"/>
              <a:gd name="connsiteX223" fmla="*/ 910185 w 989179"/>
              <a:gd name="connsiteY223" fmla="*/ 345667 h 1084299"/>
              <a:gd name="connsiteX224" fmla="*/ 916662 w 989179"/>
              <a:gd name="connsiteY224" fmla="*/ 360780 h 1084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</a:cxnLst>
            <a:rect l="l" t="t" r="r" b="b"/>
            <a:pathLst>
              <a:path w="989179" h="1084299">
                <a:moveTo>
                  <a:pt x="845415" y="291692"/>
                </a:moveTo>
                <a:cubicBezTo>
                  <a:pt x="842784" y="294986"/>
                  <a:pt x="840606" y="298616"/>
                  <a:pt x="838938" y="302487"/>
                </a:cubicBezTo>
                <a:cubicBezTo>
                  <a:pt x="830077" y="305880"/>
                  <a:pt x="821569" y="310134"/>
                  <a:pt x="813538" y="315187"/>
                </a:cubicBezTo>
                <a:cubicBezTo>
                  <a:pt x="822839" y="299747"/>
                  <a:pt x="835357" y="286493"/>
                  <a:pt x="850241" y="276325"/>
                </a:cubicBezTo>
                <a:cubicBezTo>
                  <a:pt x="843560" y="277816"/>
                  <a:pt x="837049" y="279986"/>
                  <a:pt x="830810" y="282802"/>
                </a:cubicBezTo>
                <a:cubicBezTo>
                  <a:pt x="830190" y="277980"/>
                  <a:pt x="831366" y="273098"/>
                  <a:pt x="834112" y="269086"/>
                </a:cubicBezTo>
                <a:lnTo>
                  <a:pt x="835128" y="269848"/>
                </a:lnTo>
                <a:lnTo>
                  <a:pt x="835128" y="267816"/>
                </a:lnTo>
                <a:cubicBezTo>
                  <a:pt x="837414" y="265149"/>
                  <a:pt x="840843" y="261974"/>
                  <a:pt x="845923" y="256894"/>
                </a:cubicBezTo>
                <a:cubicBezTo>
                  <a:pt x="880467" y="220191"/>
                  <a:pt x="856718" y="284961"/>
                  <a:pt x="854559" y="291438"/>
                </a:cubicBezTo>
                <a:cubicBezTo>
                  <a:pt x="861770" y="288021"/>
                  <a:pt x="867242" y="281767"/>
                  <a:pt x="869672" y="274166"/>
                </a:cubicBezTo>
                <a:cubicBezTo>
                  <a:pt x="877042" y="268495"/>
                  <a:pt x="884809" y="263360"/>
                  <a:pt x="892913" y="258799"/>
                </a:cubicBezTo>
                <a:lnTo>
                  <a:pt x="892913" y="258799"/>
                </a:lnTo>
                <a:cubicBezTo>
                  <a:pt x="888516" y="261429"/>
                  <a:pt x="884275" y="264313"/>
                  <a:pt x="880213" y="267435"/>
                </a:cubicBezTo>
                <a:cubicBezTo>
                  <a:pt x="883590" y="265871"/>
                  <a:pt x="887290" y="265131"/>
                  <a:pt x="891008" y="265276"/>
                </a:cubicBezTo>
                <a:cubicBezTo>
                  <a:pt x="886398" y="277588"/>
                  <a:pt x="879010" y="288670"/>
                  <a:pt x="869418" y="297661"/>
                </a:cubicBezTo>
                <a:cubicBezTo>
                  <a:pt x="865100" y="295502"/>
                  <a:pt x="862941" y="293343"/>
                  <a:pt x="860782" y="293343"/>
                </a:cubicBezTo>
                <a:lnTo>
                  <a:pt x="860782" y="293343"/>
                </a:lnTo>
                <a:cubicBezTo>
                  <a:pt x="862941" y="295502"/>
                  <a:pt x="865100" y="297661"/>
                  <a:pt x="865100" y="299820"/>
                </a:cubicBezTo>
                <a:lnTo>
                  <a:pt x="862941" y="301979"/>
                </a:lnTo>
                <a:lnTo>
                  <a:pt x="862941" y="301979"/>
                </a:lnTo>
                <a:lnTo>
                  <a:pt x="862941" y="304138"/>
                </a:lnTo>
                <a:lnTo>
                  <a:pt x="856464" y="310615"/>
                </a:lnTo>
                <a:lnTo>
                  <a:pt x="856464" y="309599"/>
                </a:lnTo>
                <a:cubicBezTo>
                  <a:pt x="853763" y="312555"/>
                  <a:pt x="852229" y="316392"/>
                  <a:pt x="852146" y="320394"/>
                </a:cubicBezTo>
                <a:cubicBezTo>
                  <a:pt x="849987" y="313917"/>
                  <a:pt x="849987" y="309599"/>
                  <a:pt x="847828" y="309599"/>
                </a:cubicBezTo>
                <a:lnTo>
                  <a:pt x="847828" y="309599"/>
                </a:lnTo>
                <a:lnTo>
                  <a:pt x="847828" y="307440"/>
                </a:lnTo>
                <a:cubicBezTo>
                  <a:pt x="845655" y="315720"/>
                  <a:pt x="844925" y="324313"/>
                  <a:pt x="845669" y="332840"/>
                </a:cubicBezTo>
                <a:cubicBezTo>
                  <a:pt x="843188" y="337447"/>
                  <a:pt x="841635" y="342495"/>
                  <a:pt x="841097" y="347699"/>
                </a:cubicBezTo>
                <a:lnTo>
                  <a:pt x="838938" y="343381"/>
                </a:lnTo>
                <a:lnTo>
                  <a:pt x="838938" y="349858"/>
                </a:lnTo>
                <a:cubicBezTo>
                  <a:pt x="832461" y="380084"/>
                  <a:pt x="834620" y="403833"/>
                  <a:pt x="843256" y="418946"/>
                </a:cubicBezTo>
                <a:cubicBezTo>
                  <a:pt x="841097" y="425423"/>
                  <a:pt x="838938" y="427582"/>
                  <a:pt x="836779" y="423264"/>
                </a:cubicBezTo>
                <a:cubicBezTo>
                  <a:pt x="808712" y="384402"/>
                  <a:pt x="834620" y="330427"/>
                  <a:pt x="845415" y="291565"/>
                </a:cubicBezTo>
                <a:close/>
                <a:moveTo>
                  <a:pt x="989179" y="269848"/>
                </a:moveTo>
                <a:lnTo>
                  <a:pt x="963779" y="274420"/>
                </a:lnTo>
                <a:cubicBezTo>
                  <a:pt x="981608" y="261796"/>
                  <a:pt x="988699" y="238749"/>
                  <a:pt x="981051" y="218286"/>
                </a:cubicBezTo>
                <a:cubicBezTo>
                  <a:pt x="970256" y="190219"/>
                  <a:pt x="935712" y="250671"/>
                  <a:pt x="935712" y="250671"/>
                </a:cubicBezTo>
                <a:cubicBezTo>
                  <a:pt x="936904" y="250671"/>
                  <a:pt x="937871" y="249705"/>
                  <a:pt x="937871" y="248512"/>
                </a:cubicBezTo>
                <a:lnTo>
                  <a:pt x="937871" y="248512"/>
                </a:lnTo>
                <a:cubicBezTo>
                  <a:pt x="944348" y="244194"/>
                  <a:pt x="965938" y="224763"/>
                  <a:pt x="970256" y="220445"/>
                </a:cubicBezTo>
                <a:cubicBezTo>
                  <a:pt x="981051" y="239876"/>
                  <a:pt x="968097" y="257148"/>
                  <a:pt x="950825" y="272261"/>
                </a:cubicBezTo>
                <a:cubicBezTo>
                  <a:pt x="952984" y="254989"/>
                  <a:pt x="942189" y="244194"/>
                  <a:pt x="905486" y="254989"/>
                </a:cubicBezTo>
                <a:cubicBezTo>
                  <a:pt x="903327" y="246353"/>
                  <a:pt x="892786" y="244194"/>
                  <a:pt x="873101" y="263625"/>
                </a:cubicBezTo>
                <a:cubicBezTo>
                  <a:pt x="881102" y="237463"/>
                  <a:pt x="859258" y="217016"/>
                  <a:pt x="833477" y="254354"/>
                </a:cubicBezTo>
                <a:cubicBezTo>
                  <a:pt x="813306" y="236763"/>
                  <a:pt x="792101" y="220394"/>
                  <a:pt x="769977" y="205332"/>
                </a:cubicBezTo>
                <a:cubicBezTo>
                  <a:pt x="776454" y="170788"/>
                  <a:pt x="798044" y="36930"/>
                  <a:pt x="830429" y="56361"/>
                </a:cubicBezTo>
                <a:cubicBezTo>
                  <a:pt x="862814" y="75792"/>
                  <a:pt x="802362" y="166470"/>
                  <a:pt x="802362" y="168629"/>
                </a:cubicBezTo>
                <a:lnTo>
                  <a:pt x="802362" y="168629"/>
                </a:lnTo>
                <a:cubicBezTo>
                  <a:pt x="888722" y="114654"/>
                  <a:pt x="832588" y="-83974"/>
                  <a:pt x="774295" y="129767"/>
                </a:cubicBezTo>
                <a:cubicBezTo>
                  <a:pt x="769973" y="154045"/>
                  <a:pt x="767089" y="178556"/>
                  <a:pt x="765659" y="203173"/>
                </a:cubicBezTo>
                <a:cubicBezTo>
                  <a:pt x="726575" y="180075"/>
                  <a:pt x="684415" y="162629"/>
                  <a:pt x="640437" y="151357"/>
                </a:cubicBezTo>
                <a:cubicBezTo>
                  <a:pt x="687935" y="127608"/>
                  <a:pt x="707366" y="-6250"/>
                  <a:pt x="672822" y="227"/>
                </a:cubicBezTo>
                <a:cubicBezTo>
                  <a:pt x="653391" y="2386"/>
                  <a:pt x="638278" y="77951"/>
                  <a:pt x="633960" y="103859"/>
                </a:cubicBezTo>
                <a:lnTo>
                  <a:pt x="642596" y="82269"/>
                </a:lnTo>
                <a:cubicBezTo>
                  <a:pt x="716002" y="-92610"/>
                  <a:pt x="685776" y="138403"/>
                  <a:pt x="605893" y="144880"/>
                </a:cubicBezTo>
                <a:cubicBezTo>
                  <a:pt x="569402" y="139847"/>
                  <a:pt x="532445" y="139123"/>
                  <a:pt x="495784" y="142721"/>
                </a:cubicBezTo>
                <a:cubicBezTo>
                  <a:pt x="491382" y="140100"/>
                  <a:pt x="487141" y="137216"/>
                  <a:pt x="483084" y="134085"/>
                </a:cubicBezTo>
                <a:cubicBezTo>
                  <a:pt x="485243" y="134085"/>
                  <a:pt x="487402" y="138403"/>
                  <a:pt x="493879" y="142721"/>
                </a:cubicBezTo>
                <a:cubicBezTo>
                  <a:pt x="455226" y="146669"/>
                  <a:pt x="417336" y="156120"/>
                  <a:pt x="381357" y="170788"/>
                </a:cubicBezTo>
                <a:cubicBezTo>
                  <a:pt x="402947" y="123290"/>
                  <a:pt x="415901" y="60679"/>
                  <a:pt x="374880" y="39089"/>
                </a:cubicBezTo>
                <a:cubicBezTo>
                  <a:pt x="340336" y="19658"/>
                  <a:pt x="333859" y="138403"/>
                  <a:pt x="336018" y="162152"/>
                </a:cubicBezTo>
                <a:cubicBezTo>
                  <a:pt x="338177" y="149452"/>
                  <a:pt x="355449" y="45566"/>
                  <a:pt x="372721" y="52043"/>
                </a:cubicBezTo>
                <a:cubicBezTo>
                  <a:pt x="400788" y="64743"/>
                  <a:pt x="381357" y="129767"/>
                  <a:pt x="364085" y="177265"/>
                </a:cubicBezTo>
                <a:cubicBezTo>
                  <a:pt x="342509" y="186187"/>
                  <a:pt x="321512" y="196451"/>
                  <a:pt x="301220" y="207999"/>
                </a:cubicBezTo>
                <a:cubicBezTo>
                  <a:pt x="263309" y="229920"/>
                  <a:pt x="229033" y="257597"/>
                  <a:pt x="199620" y="290041"/>
                </a:cubicBezTo>
                <a:cubicBezTo>
                  <a:pt x="188825" y="292200"/>
                  <a:pt x="182348" y="294359"/>
                  <a:pt x="180189" y="294359"/>
                </a:cubicBezTo>
                <a:cubicBezTo>
                  <a:pt x="183423" y="296323"/>
                  <a:pt x="187244" y="297087"/>
                  <a:pt x="190984" y="296518"/>
                </a:cubicBezTo>
                <a:cubicBezTo>
                  <a:pt x="164046" y="328290"/>
                  <a:pt x="140863" y="363064"/>
                  <a:pt x="121896" y="400150"/>
                </a:cubicBezTo>
                <a:cubicBezTo>
                  <a:pt x="126214" y="356970"/>
                  <a:pt x="124055" y="277087"/>
                  <a:pt x="65762" y="227430"/>
                </a:cubicBezTo>
                <a:cubicBezTo>
                  <a:pt x="9628" y="182091"/>
                  <a:pt x="44172" y="277087"/>
                  <a:pt x="50649" y="292200"/>
                </a:cubicBezTo>
                <a:cubicBezTo>
                  <a:pt x="57126" y="304900"/>
                  <a:pt x="111101" y="408786"/>
                  <a:pt x="117578" y="415263"/>
                </a:cubicBezTo>
                <a:cubicBezTo>
                  <a:pt x="96067" y="469309"/>
                  <a:pt x="86409" y="527344"/>
                  <a:pt x="89257" y="585443"/>
                </a:cubicBezTo>
                <a:cubicBezTo>
                  <a:pt x="82456" y="590825"/>
                  <a:pt x="75968" y="596592"/>
                  <a:pt x="69826" y="602715"/>
                </a:cubicBezTo>
                <a:cubicBezTo>
                  <a:pt x="69826" y="602715"/>
                  <a:pt x="78462" y="598397"/>
                  <a:pt x="89257" y="591921"/>
                </a:cubicBezTo>
                <a:cubicBezTo>
                  <a:pt x="99460" y="663960"/>
                  <a:pt x="122883" y="733494"/>
                  <a:pt x="158345" y="797025"/>
                </a:cubicBezTo>
                <a:cubicBezTo>
                  <a:pt x="104370" y="756004"/>
                  <a:pt x="-27329" y="656690"/>
                  <a:pt x="5056" y="708125"/>
                </a:cubicBezTo>
                <a:cubicBezTo>
                  <a:pt x="20169" y="731874"/>
                  <a:pt x="128119" y="803121"/>
                  <a:pt x="158345" y="822425"/>
                </a:cubicBezTo>
                <a:cubicBezTo>
                  <a:pt x="117324" y="790040"/>
                  <a:pt x="59031" y="749019"/>
                  <a:pt x="31345" y="723111"/>
                </a:cubicBezTo>
                <a:cubicBezTo>
                  <a:pt x="-16153" y="677772"/>
                  <a:pt x="111228" y="764133"/>
                  <a:pt x="158345" y="798677"/>
                </a:cubicBezTo>
                <a:cubicBezTo>
                  <a:pt x="220067" y="890497"/>
                  <a:pt x="310745" y="986890"/>
                  <a:pt x="428093" y="1083791"/>
                </a:cubicBezTo>
                <a:lnTo>
                  <a:pt x="430252" y="1083791"/>
                </a:lnTo>
                <a:cubicBezTo>
                  <a:pt x="400534" y="1060000"/>
                  <a:pt x="372509" y="1036209"/>
                  <a:pt x="346178" y="1012417"/>
                </a:cubicBezTo>
                <a:cubicBezTo>
                  <a:pt x="389358" y="1008099"/>
                  <a:pt x="354814" y="962760"/>
                  <a:pt x="410948" y="975715"/>
                </a:cubicBezTo>
                <a:cubicBezTo>
                  <a:pt x="458446" y="1014577"/>
                  <a:pt x="458446" y="1046961"/>
                  <a:pt x="404471" y="1031848"/>
                </a:cubicBezTo>
                <a:cubicBezTo>
                  <a:pt x="396458" y="1031004"/>
                  <a:pt x="388519" y="1029561"/>
                  <a:pt x="380722" y="1027530"/>
                </a:cubicBezTo>
                <a:cubicBezTo>
                  <a:pt x="397994" y="1034008"/>
                  <a:pt x="395835" y="1031848"/>
                  <a:pt x="408789" y="1036166"/>
                </a:cubicBezTo>
                <a:cubicBezTo>
                  <a:pt x="486640" y="1061566"/>
                  <a:pt x="465050" y="1008099"/>
                  <a:pt x="413107" y="971396"/>
                </a:cubicBezTo>
                <a:cubicBezTo>
                  <a:pt x="365609" y="936853"/>
                  <a:pt x="356973" y="995146"/>
                  <a:pt x="344019" y="1010259"/>
                </a:cubicBezTo>
                <a:cubicBezTo>
                  <a:pt x="201906" y="861796"/>
                  <a:pt x="119864" y="717142"/>
                  <a:pt x="104751" y="585443"/>
                </a:cubicBezTo>
                <a:cubicBezTo>
                  <a:pt x="143613" y="568171"/>
                  <a:pt x="204065" y="548740"/>
                  <a:pt x="225655" y="581125"/>
                </a:cubicBezTo>
                <a:cubicBezTo>
                  <a:pt x="226884" y="582248"/>
                  <a:pt x="227653" y="583787"/>
                  <a:pt x="227814" y="585443"/>
                </a:cubicBezTo>
                <a:cubicBezTo>
                  <a:pt x="221337" y="600556"/>
                  <a:pt x="158726" y="600556"/>
                  <a:pt x="141454" y="600556"/>
                </a:cubicBezTo>
                <a:cubicBezTo>
                  <a:pt x="150090" y="602715"/>
                  <a:pt x="281789" y="628623"/>
                  <a:pt x="232132" y="575156"/>
                </a:cubicBezTo>
                <a:cubicBezTo>
                  <a:pt x="188952" y="529817"/>
                  <a:pt x="137136" y="551408"/>
                  <a:pt x="102592" y="575156"/>
                </a:cubicBezTo>
                <a:cubicBezTo>
                  <a:pt x="102577" y="472944"/>
                  <a:pt x="142022" y="374673"/>
                  <a:pt x="212701" y="300836"/>
                </a:cubicBezTo>
                <a:lnTo>
                  <a:pt x="225401" y="302995"/>
                </a:lnTo>
                <a:cubicBezTo>
                  <a:pt x="266422" y="311631"/>
                  <a:pt x="380849" y="382878"/>
                  <a:pt x="359259" y="331062"/>
                </a:cubicBezTo>
                <a:cubicBezTo>
                  <a:pt x="331192" y="266292"/>
                  <a:pt x="277217" y="268451"/>
                  <a:pt x="234037" y="279246"/>
                </a:cubicBezTo>
                <a:cubicBezTo>
                  <a:pt x="256392" y="256996"/>
                  <a:pt x="281843" y="238089"/>
                  <a:pt x="309602" y="223112"/>
                </a:cubicBezTo>
                <a:cubicBezTo>
                  <a:pt x="324260" y="214356"/>
                  <a:pt x="339396" y="206427"/>
                  <a:pt x="354941" y="199363"/>
                </a:cubicBezTo>
                <a:cubicBezTo>
                  <a:pt x="348464" y="212063"/>
                  <a:pt x="344146" y="223112"/>
                  <a:pt x="342241" y="227430"/>
                </a:cubicBezTo>
                <a:cubicBezTo>
                  <a:pt x="353489" y="217591"/>
                  <a:pt x="362980" y="205910"/>
                  <a:pt x="370308" y="192886"/>
                </a:cubicBezTo>
                <a:cubicBezTo>
                  <a:pt x="414076" y="173668"/>
                  <a:pt x="460722" y="161824"/>
                  <a:pt x="508357" y="157834"/>
                </a:cubicBezTo>
                <a:cubicBezTo>
                  <a:pt x="549378" y="201014"/>
                  <a:pt x="627102" y="289533"/>
                  <a:pt x="583922" y="272134"/>
                </a:cubicBezTo>
                <a:cubicBezTo>
                  <a:pt x="571222" y="267816"/>
                  <a:pt x="547219" y="222477"/>
                  <a:pt x="534265" y="203046"/>
                </a:cubicBezTo>
                <a:cubicBezTo>
                  <a:pt x="534265" y="200887"/>
                  <a:pt x="534265" y="203046"/>
                  <a:pt x="532106" y="200887"/>
                </a:cubicBezTo>
                <a:cubicBezTo>
                  <a:pt x="542901" y="231113"/>
                  <a:pt x="590399" y="319632"/>
                  <a:pt x="605512" y="280770"/>
                </a:cubicBezTo>
                <a:cubicBezTo>
                  <a:pt x="618212" y="248385"/>
                  <a:pt x="555855" y="190092"/>
                  <a:pt x="514834" y="157707"/>
                </a:cubicBezTo>
                <a:cubicBezTo>
                  <a:pt x="586044" y="153778"/>
                  <a:pt x="657149" y="167110"/>
                  <a:pt x="722098" y="196569"/>
                </a:cubicBezTo>
                <a:cubicBezTo>
                  <a:pt x="760960" y="241908"/>
                  <a:pt x="776073" y="326109"/>
                  <a:pt x="730734" y="246226"/>
                </a:cubicBezTo>
                <a:cubicBezTo>
                  <a:pt x="724607" y="232923"/>
                  <a:pt x="716610" y="220563"/>
                  <a:pt x="706985" y="209523"/>
                </a:cubicBezTo>
                <a:cubicBezTo>
                  <a:pt x="718632" y="236064"/>
                  <a:pt x="731603" y="262005"/>
                  <a:pt x="745847" y="287247"/>
                </a:cubicBezTo>
                <a:cubicBezTo>
                  <a:pt x="780391" y="336904"/>
                  <a:pt x="771247" y="241908"/>
                  <a:pt x="739370" y="205205"/>
                </a:cubicBezTo>
                <a:cubicBezTo>
                  <a:pt x="770444" y="222267"/>
                  <a:pt x="799902" y="242119"/>
                  <a:pt x="827381" y="264514"/>
                </a:cubicBezTo>
                <a:cubicBezTo>
                  <a:pt x="823943" y="270829"/>
                  <a:pt x="823344" y="278306"/>
                  <a:pt x="825730" y="285088"/>
                </a:cubicBezTo>
                <a:lnTo>
                  <a:pt x="825730" y="285088"/>
                </a:lnTo>
                <a:cubicBezTo>
                  <a:pt x="786868" y="306678"/>
                  <a:pt x="795504" y="354176"/>
                  <a:pt x="836525" y="310488"/>
                </a:cubicBezTo>
                <a:cubicBezTo>
                  <a:pt x="819253" y="347191"/>
                  <a:pt x="797663" y="416279"/>
                  <a:pt x="830048" y="433551"/>
                </a:cubicBezTo>
                <a:cubicBezTo>
                  <a:pt x="840843" y="437869"/>
                  <a:pt x="847320" y="435710"/>
                  <a:pt x="849479" y="429233"/>
                </a:cubicBezTo>
                <a:cubicBezTo>
                  <a:pt x="860274" y="441933"/>
                  <a:pt x="873228" y="440028"/>
                  <a:pt x="873228" y="411961"/>
                </a:cubicBezTo>
                <a:cubicBezTo>
                  <a:pt x="874211" y="400272"/>
                  <a:pt x="872740" y="388505"/>
                  <a:pt x="868910" y="377417"/>
                </a:cubicBezTo>
                <a:cubicBezTo>
                  <a:pt x="877546" y="373099"/>
                  <a:pt x="881610" y="355827"/>
                  <a:pt x="875387" y="332078"/>
                </a:cubicBezTo>
                <a:cubicBezTo>
                  <a:pt x="894818" y="347191"/>
                  <a:pt x="920726" y="401166"/>
                  <a:pt x="912090" y="416279"/>
                </a:cubicBezTo>
                <a:lnTo>
                  <a:pt x="912090" y="416279"/>
                </a:lnTo>
                <a:cubicBezTo>
                  <a:pt x="905613" y="428979"/>
                  <a:pt x="884023" y="364463"/>
                  <a:pt x="884023" y="364463"/>
                </a:cubicBezTo>
                <a:cubicBezTo>
                  <a:pt x="886182" y="381735"/>
                  <a:pt x="886182" y="420597"/>
                  <a:pt x="905613" y="427074"/>
                </a:cubicBezTo>
                <a:cubicBezTo>
                  <a:pt x="933680" y="437869"/>
                  <a:pt x="929362" y="405484"/>
                  <a:pt x="914249" y="373099"/>
                </a:cubicBezTo>
                <a:cubicBezTo>
                  <a:pt x="920561" y="382485"/>
                  <a:pt x="925641" y="392644"/>
                  <a:pt x="929362" y="403325"/>
                </a:cubicBezTo>
                <a:lnTo>
                  <a:pt x="927457" y="403325"/>
                </a:lnTo>
                <a:cubicBezTo>
                  <a:pt x="927457" y="405484"/>
                  <a:pt x="929616" y="407643"/>
                  <a:pt x="931775" y="405484"/>
                </a:cubicBezTo>
                <a:cubicBezTo>
                  <a:pt x="935832" y="403432"/>
                  <a:pt x="938350" y="399234"/>
                  <a:pt x="938252" y="394689"/>
                </a:cubicBezTo>
                <a:cubicBezTo>
                  <a:pt x="940627" y="394992"/>
                  <a:pt x="943011" y="394197"/>
                  <a:pt x="944729" y="392530"/>
                </a:cubicBezTo>
                <a:cubicBezTo>
                  <a:pt x="962001" y="381735"/>
                  <a:pt x="957429" y="367130"/>
                  <a:pt x="942570" y="349350"/>
                </a:cubicBezTo>
                <a:cubicBezTo>
                  <a:pt x="977114" y="349350"/>
                  <a:pt x="990068" y="323950"/>
                  <a:pt x="979273" y="306170"/>
                </a:cubicBezTo>
                <a:cubicBezTo>
                  <a:pt x="982702" y="305027"/>
                  <a:pt x="986004" y="303884"/>
                  <a:pt x="989179" y="302614"/>
                </a:cubicBezTo>
                <a:lnTo>
                  <a:pt x="989179" y="293216"/>
                </a:lnTo>
                <a:cubicBezTo>
                  <a:pt x="983867" y="295734"/>
                  <a:pt x="978394" y="297898"/>
                  <a:pt x="972796" y="299693"/>
                </a:cubicBezTo>
                <a:cubicBezTo>
                  <a:pt x="963524" y="292736"/>
                  <a:pt x="951917" y="289641"/>
                  <a:pt x="940411" y="291058"/>
                </a:cubicBezTo>
                <a:lnTo>
                  <a:pt x="944729" y="286739"/>
                </a:lnTo>
                <a:lnTo>
                  <a:pt x="944729" y="286739"/>
                </a:lnTo>
                <a:lnTo>
                  <a:pt x="946888" y="284580"/>
                </a:lnTo>
                <a:cubicBezTo>
                  <a:pt x="962128" y="283183"/>
                  <a:pt x="977368" y="281786"/>
                  <a:pt x="989179" y="280516"/>
                </a:cubicBezTo>
                <a:lnTo>
                  <a:pt x="989179" y="269213"/>
                </a:lnTo>
                <a:close/>
                <a:moveTo>
                  <a:pt x="362180" y="1084299"/>
                </a:moveTo>
                <a:lnTo>
                  <a:pt x="340209" y="1084299"/>
                </a:lnTo>
                <a:cubicBezTo>
                  <a:pt x="341098" y="1080871"/>
                  <a:pt x="347829" y="1080235"/>
                  <a:pt x="362180" y="1084299"/>
                </a:cubicBezTo>
                <a:close/>
                <a:moveTo>
                  <a:pt x="119864" y="406119"/>
                </a:moveTo>
                <a:lnTo>
                  <a:pt x="119864" y="406119"/>
                </a:lnTo>
                <a:cubicBezTo>
                  <a:pt x="119864" y="408278"/>
                  <a:pt x="117705" y="410437"/>
                  <a:pt x="117705" y="414755"/>
                </a:cubicBezTo>
                <a:lnTo>
                  <a:pt x="115546" y="412596"/>
                </a:lnTo>
                <a:lnTo>
                  <a:pt x="117705" y="412596"/>
                </a:lnTo>
                <a:cubicBezTo>
                  <a:pt x="119864" y="406119"/>
                  <a:pt x="9755" y="198855"/>
                  <a:pt x="61571" y="237717"/>
                </a:cubicBezTo>
                <a:cubicBezTo>
                  <a:pt x="113387" y="278738"/>
                  <a:pt x="115546" y="367257"/>
                  <a:pt x="119864" y="406119"/>
                </a:cubicBezTo>
                <a:close/>
                <a:moveTo>
                  <a:pt x="212701" y="300328"/>
                </a:moveTo>
                <a:lnTo>
                  <a:pt x="212701" y="300328"/>
                </a:lnTo>
                <a:cubicBezTo>
                  <a:pt x="214317" y="297080"/>
                  <a:pt x="216512" y="294153"/>
                  <a:pt x="219178" y="291693"/>
                </a:cubicBezTo>
                <a:cubicBezTo>
                  <a:pt x="260199" y="285215"/>
                  <a:pt x="320778" y="272261"/>
                  <a:pt x="346178" y="330554"/>
                </a:cubicBezTo>
                <a:cubicBezTo>
                  <a:pt x="354814" y="349985"/>
                  <a:pt x="257278" y="293851"/>
                  <a:pt x="212320" y="300328"/>
                </a:cubicBezTo>
                <a:close/>
                <a:moveTo>
                  <a:pt x="867005" y="324077"/>
                </a:moveTo>
                <a:lnTo>
                  <a:pt x="867005" y="324077"/>
                </a:lnTo>
                <a:cubicBezTo>
                  <a:pt x="867307" y="321702"/>
                  <a:pt x="866513" y="319319"/>
                  <a:pt x="864846" y="317600"/>
                </a:cubicBezTo>
                <a:cubicBezTo>
                  <a:pt x="864846" y="315441"/>
                  <a:pt x="862687" y="313282"/>
                  <a:pt x="860528" y="311123"/>
                </a:cubicBezTo>
                <a:lnTo>
                  <a:pt x="864846" y="315441"/>
                </a:lnTo>
                <a:cubicBezTo>
                  <a:pt x="864846" y="313282"/>
                  <a:pt x="862687" y="311123"/>
                  <a:pt x="862687" y="308964"/>
                </a:cubicBezTo>
                <a:cubicBezTo>
                  <a:pt x="860528" y="308964"/>
                  <a:pt x="858369" y="311123"/>
                  <a:pt x="856210" y="311123"/>
                </a:cubicBezTo>
                <a:cubicBezTo>
                  <a:pt x="856210" y="317600"/>
                  <a:pt x="854051" y="323823"/>
                  <a:pt x="854051" y="332713"/>
                </a:cubicBezTo>
                <a:cubicBezTo>
                  <a:pt x="856210" y="345413"/>
                  <a:pt x="856210" y="360780"/>
                  <a:pt x="860528" y="365098"/>
                </a:cubicBezTo>
                <a:cubicBezTo>
                  <a:pt x="861716" y="366291"/>
                  <a:pt x="863646" y="366294"/>
                  <a:pt x="864839" y="365106"/>
                </a:cubicBezTo>
                <a:cubicBezTo>
                  <a:pt x="864841" y="365103"/>
                  <a:pt x="864844" y="365101"/>
                  <a:pt x="864846" y="365098"/>
                </a:cubicBezTo>
                <a:lnTo>
                  <a:pt x="864846" y="365098"/>
                </a:lnTo>
                <a:cubicBezTo>
                  <a:pt x="873482" y="360780"/>
                  <a:pt x="871323" y="341349"/>
                  <a:pt x="867005" y="324077"/>
                </a:cubicBezTo>
                <a:close/>
                <a:moveTo>
                  <a:pt x="871323" y="319759"/>
                </a:moveTo>
                <a:cubicBezTo>
                  <a:pt x="874477" y="323153"/>
                  <a:pt x="878115" y="326063"/>
                  <a:pt x="882118" y="328395"/>
                </a:cubicBezTo>
                <a:cubicBezTo>
                  <a:pt x="889761" y="331065"/>
                  <a:pt x="897774" y="332522"/>
                  <a:pt x="905867" y="332713"/>
                </a:cubicBezTo>
                <a:cubicBezTo>
                  <a:pt x="905867" y="330554"/>
                  <a:pt x="903708" y="328395"/>
                  <a:pt x="903708" y="324077"/>
                </a:cubicBezTo>
                <a:cubicBezTo>
                  <a:pt x="899260" y="322460"/>
                  <a:pt x="895468" y="319425"/>
                  <a:pt x="892913" y="315441"/>
                </a:cubicBezTo>
                <a:cubicBezTo>
                  <a:pt x="884000" y="314647"/>
                  <a:pt x="875623" y="310839"/>
                  <a:pt x="869164" y="304646"/>
                </a:cubicBezTo>
                <a:cubicBezTo>
                  <a:pt x="868002" y="305823"/>
                  <a:pt x="866484" y="306582"/>
                  <a:pt x="864846" y="306805"/>
                </a:cubicBezTo>
                <a:lnTo>
                  <a:pt x="871323" y="319505"/>
                </a:lnTo>
                <a:close/>
                <a:moveTo>
                  <a:pt x="849733" y="362939"/>
                </a:moveTo>
                <a:cubicBezTo>
                  <a:pt x="847988" y="366254"/>
                  <a:pt x="847238" y="370003"/>
                  <a:pt x="847574" y="373734"/>
                </a:cubicBezTo>
                <a:cubicBezTo>
                  <a:pt x="852128" y="389867"/>
                  <a:pt x="853593" y="406715"/>
                  <a:pt x="851892" y="423391"/>
                </a:cubicBezTo>
                <a:cubicBezTo>
                  <a:pt x="854051" y="425550"/>
                  <a:pt x="858369" y="427709"/>
                  <a:pt x="860528" y="425550"/>
                </a:cubicBezTo>
                <a:lnTo>
                  <a:pt x="860528" y="427709"/>
                </a:lnTo>
                <a:lnTo>
                  <a:pt x="860528" y="427709"/>
                </a:lnTo>
                <a:cubicBezTo>
                  <a:pt x="867005" y="421232"/>
                  <a:pt x="867005" y="397483"/>
                  <a:pt x="864846" y="380211"/>
                </a:cubicBezTo>
                <a:cubicBezTo>
                  <a:pt x="860528" y="380211"/>
                  <a:pt x="852146" y="375893"/>
                  <a:pt x="849733" y="362939"/>
                </a:cubicBezTo>
                <a:close/>
                <a:moveTo>
                  <a:pt x="903708" y="261466"/>
                </a:moveTo>
                <a:cubicBezTo>
                  <a:pt x="898210" y="277408"/>
                  <a:pt x="887580" y="291076"/>
                  <a:pt x="873482" y="300328"/>
                </a:cubicBezTo>
                <a:cubicBezTo>
                  <a:pt x="886349" y="306972"/>
                  <a:pt x="901636" y="306972"/>
                  <a:pt x="914503" y="300328"/>
                </a:cubicBezTo>
                <a:lnTo>
                  <a:pt x="908026" y="300328"/>
                </a:lnTo>
                <a:lnTo>
                  <a:pt x="910185" y="298169"/>
                </a:lnTo>
                <a:cubicBezTo>
                  <a:pt x="906809" y="299734"/>
                  <a:pt x="903109" y="300474"/>
                  <a:pt x="899390" y="300328"/>
                </a:cubicBezTo>
                <a:cubicBezTo>
                  <a:pt x="908260" y="296955"/>
                  <a:pt x="916769" y="292700"/>
                  <a:pt x="924790" y="287628"/>
                </a:cubicBezTo>
                <a:cubicBezTo>
                  <a:pt x="916402" y="289081"/>
                  <a:pt x="907903" y="289803"/>
                  <a:pt x="899390" y="289787"/>
                </a:cubicBezTo>
                <a:lnTo>
                  <a:pt x="897231" y="289787"/>
                </a:lnTo>
                <a:cubicBezTo>
                  <a:pt x="909770" y="284835"/>
                  <a:pt x="922796" y="281217"/>
                  <a:pt x="936093" y="278992"/>
                </a:cubicBezTo>
                <a:cubicBezTo>
                  <a:pt x="940411" y="270356"/>
                  <a:pt x="940411" y="261720"/>
                  <a:pt x="933934" y="261720"/>
                </a:cubicBezTo>
                <a:cubicBezTo>
                  <a:pt x="923892" y="260558"/>
                  <a:pt x="913750" y="260558"/>
                  <a:pt x="903708" y="261720"/>
                </a:cubicBezTo>
                <a:close/>
                <a:moveTo>
                  <a:pt x="931775" y="300328"/>
                </a:moveTo>
                <a:cubicBezTo>
                  <a:pt x="940411" y="302487"/>
                  <a:pt x="949047" y="302487"/>
                  <a:pt x="955524" y="304646"/>
                </a:cubicBezTo>
                <a:cubicBezTo>
                  <a:pt x="944897" y="307143"/>
                  <a:pt x="934049" y="308589"/>
                  <a:pt x="923139" y="308964"/>
                </a:cubicBezTo>
                <a:cubicBezTo>
                  <a:pt x="925298" y="306805"/>
                  <a:pt x="929616" y="304646"/>
                  <a:pt x="931775" y="300328"/>
                </a:cubicBezTo>
                <a:close/>
                <a:moveTo>
                  <a:pt x="970637" y="311123"/>
                </a:moveTo>
                <a:lnTo>
                  <a:pt x="970637" y="311123"/>
                </a:lnTo>
                <a:cubicBezTo>
                  <a:pt x="972796" y="311123"/>
                  <a:pt x="972796" y="313282"/>
                  <a:pt x="972796" y="315441"/>
                </a:cubicBezTo>
                <a:cubicBezTo>
                  <a:pt x="977114" y="334872"/>
                  <a:pt x="953365" y="339190"/>
                  <a:pt x="927457" y="337031"/>
                </a:cubicBezTo>
                <a:cubicBezTo>
                  <a:pt x="920475" y="330089"/>
                  <a:pt x="912464" y="324263"/>
                  <a:pt x="903708" y="319759"/>
                </a:cubicBezTo>
                <a:lnTo>
                  <a:pt x="903708" y="317600"/>
                </a:lnTo>
                <a:cubicBezTo>
                  <a:pt x="926219" y="320630"/>
                  <a:pt x="949125" y="318413"/>
                  <a:pt x="970637" y="311124"/>
                </a:cubicBezTo>
                <a:close/>
                <a:moveTo>
                  <a:pt x="912344" y="334872"/>
                </a:moveTo>
                <a:lnTo>
                  <a:pt x="912344" y="334872"/>
                </a:lnTo>
                <a:cubicBezTo>
                  <a:pt x="912344" y="332713"/>
                  <a:pt x="912344" y="332713"/>
                  <a:pt x="910185" y="330554"/>
                </a:cubicBezTo>
                <a:cubicBezTo>
                  <a:pt x="912344" y="332713"/>
                  <a:pt x="914503" y="332713"/>
                  <a:pt x="914503" y="334872"/>
                </a:cubicBezTo>
                <a:close/>
                <a:moveTo>
                  <a:pt x="927457" y="349985"/>
                </a:moveTo>
                <a:cubicBezTo>
                  <a:pt x="934137" y="357360"/>
                  <a:pt x="939275" y="365996"/>
                  <a:pt x="942570" y="375385"/>
                </a:cubicBezTo>
                <a:cubicBezTo>
                  <a:pt x="942570" y="377544"/>
                  <a:pt x="940411" y="379703"/>
                  <a:pt x="940411" y="381862"/>
                </a:cubicBezTo>
                <a:cubicBezTo>
                  <a:pt x="932446" y="371388"/>
                  <a:pt x="925912" y="359899"/>
                  <a:pt x="920980" y="347699"/>
                </a:cubicBezTo>
                <a:cubicBezTo>
                  <a:pt x="922699" y="349366"/>
                  <a:pt x="925082" y="350161"/>
                  <a:pt x="927457" y="349858"/>
                </a:cubicBezTo>
                <a:close/>
                <a:moveTo>
                  <a:pt x="895072" y="339190"/>
                </a:moveTo>
                <a:lnTo>
                  <a:pt x="895072" y="339190"/>
                </a:lnTo>
                <a:cubicBezTo>
                  <a:pt x="900271" y="340952"/>
                  <a:pt x="905324" y="343118"/>
                  <a:pt x="910185" y="345667"/>
                </a:cubicBezTo>
                <a:cubicBezTo>
                  <a:pt x="912344" y="349985"/>
                  <a:pt x="914503" y="356462"/>
                  <a:pt x="916662" y="360780"/>
                </a:cubicBezTo>
                <a:close/>
              </a:path>
            </a:pathLst>
          </a:custGeom>
          <a:gradFill>
            <a:gsLst>
              <a:gs pos="0">
                <a:srgbClr val="FFDD57"/>
              </a:gs>
              <a:gs pos="100000">
                <a:srgbClr val="FFA95E"/>
              </a:gs>
            </a:gsLst>
            <a:lin ang="0" scaled="0"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75" name="TextBox 1174">
            <a:extLst>
              <a:ext uri="{FF2B5EF4-FFF2-40B4-BE49-F238E27FC236}">
                <a16:creationId xmlns:a16="http://schemas.microsoft.com/office/drawing/2014/main" id="{4D3F109A-8A3B-4E63-B805-2C05515725AF}"/>
              </a:ext>
            </a:extLst>
          </p:cNvPr>
          <p:cNvSpPr txBox="1"/>
          <p:nvPr/>
        </p:nvSpPr>
        <p:spPr>
          <a:xfrm>
            <a:off x="3211508" y="9065214"/>
            <a:ext cx="1806585" cy="2718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spc="0" normalizeH="0" baseline="0" dirty="0">
                <a:ln>
                  <a:noFill/>
                </a:ln>
                <a:solidFill>
                  <a:srgbClr val="4F4F4F"/>
                </a:solidFill>
                <a:effectLst/>
                <a:uFillTx/>
                <a:latin typeface="Playfair Display SC"/>
                <a:ea typeface="+mn-ea"/>
                <a:cs typeface="+mn-cs"/>
                <a:sym typeface="Playfair Display SC"/>
                <a:rtl val="0"/>
              </a:rPr>
              <a:t>www.yourwebsite.com</a:t>
            </a:r>
          </a:p>
        </p:txBody>
      </p:sp>
    </p:spTree>
    <p:extLst>
      <p:ext uri="{BB962C8B-B14F-4D97-AF65-F5344CB8AC3E}">
        <p14:creationId xmlns:p14="http://schemas.microsoft.com/office/powerpoint/2010/main" val="2068870353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+1 23 456 789">
            <a:extLst>
              <a:ext uri="{FF2B5EF4-FFF2-40B4-BE49-F238E27FC236}">
                <a16:creationId xmlns:a16="http://schemas.microsoft.com/office/drawing/2014/main" id="{E165AA8B-EE0C-41C1-88E9-485DD760D64F}"/>
              </a:ext>
            </a:extLst>
          </p:cNvPr>
          <p:cNvSpPr txBox="1"/>
          <p:nvPr/>
        </p:nvSpPr>
        <p:spPr>
          <a:xfrm>
            <a:off x="5616532" y="535710"/>
            <a:ext cx="1278754" cy="203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r">
              <a:defRPr sz="800"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t>+1 23 456 789</a:t>
            </a:r>
          </a:p>
        </p:txBody>
      </p:sp>
      <p:sp>
        <p:nvSpPr>
          <p:cNvPr id="4" name="Your address here St.">
            <a:extLst>
              <a:ext uri="{FF2B5EF4-FFF2-40B4-BE49-F238E27FC236}">
                <a16:creationId xmlns:a16="http://schemas.microsoft.com/office/drawing/2014/main" id="{D69798A1-E072-4F5B-A55C-83C124880007}"/>
              </a:ext>
            </a:extLst>
          </p:cNvPr>
          <p:cNvSpPr txBox="1"/>
          <p:nvPr/>
        </p:nvSpPr>
        <p:spPr>
          <a:xfrm>
            <a:off x="5549720" y="947749"/>
            <a:ext cx="1345566" cy="228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>
              <a:defRPr sz="800"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t>Your address here St.</a:t>
            </a:r>
          </a:p>
        </p:txBody>
      </p:sp>
      <p:sp>
        <p:nvSpPr>
          <p:cNvPr id="5" name="www.yourwebsite.com">
            <a:extLst>
              <a:ext uri="{FF2B5EF4-FFF2-40B4-BE49-F238E27FC236}">
                <a16:creationId xmlns:a16="http://schemas.microsoft.com/office/drawing/2014/main" id="{5E67631C-7CF6-4D06-9C1F-FA6503322B31}"/>
              </a:ext>
            </a:extLst>
          </p:cNvPr>
          <p:cNvSpPr txBox="1"/>
          <p:nvPr/>
        </p:nvSpPr>
        <p:spPr>
          <a:xfrm>
            <a:off x="5409577" y="1313868"/>
            <a:ext cx="1485709" cy="330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r">
              <a:defRPr sz="800"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rPr dirty="0"/>
              <a:t>www.yourwebsite.com</a:t>
            </a:r>
          </a:p>
        </p:txBody>
      </p:sp>
      <p:sp>
        <p:nvSpPr>
          <p:cNvPr id="6" name="Shape">
            <a:extLst>
              <a:ext uri="{FF2B5EF4-FFF2-40B4-BE49-F238E27FC236}">
                <a16:creationId xmlns:a16="http://schemas.microsoft.com/office/drawing/2014/main" id="{5AE462E9-8313-4C7D-9575-5B3A1D399778}"/>
              </a:ext>
            </a:extLst>
          </p:cNvPr>
          <p:cNvSpPr/>
          <p:nvPr/>
        </p:nvSpPr>
        <p:spPr>
          <a:xfrm>
            <a:off x="6979593" y="869644"/>
            <a:ext cx="251463" cy="384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gradFill>
            <a:gsLst>
              <a:gs pos="0">
                <a:srgbClr val="4C2AD7"/>
              </a:gs>
              <a:gs pos="100000">
                <a:srgbClr val="E53EFF"/>
              </a:gs>
            </a:gsLst>
            <a:lin ang="1620000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7" name="Shape">
            <a:extLst>
              <a:ext uri="{FF2B5EF4-FFF2-40B4-BE49-F238E27FC236}">
                <a16:creationId xmlns:a16="http://schemas.microsoft.com/office/drawing/2014/main" id="{051F2F5E-8CEF-4D59-BB5F-EC772C01123A}"/>
              </a:ext>
            </a:extLst>
          </p:cNvPr>
          <p:cNvSpPr/>
          <p:nvPr/>
        </p:nvSpPr>
        <p:spPr>
          <a:xfrm>
            <a:off x="6979593" y="450544"/>
            <a:ext cx="251463" cy="384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gradFill>
            <a:gsLst>
              <a:gs pos="0">
                <a:srgbClr val="4C2AD7"/>
              </a:gs>
              <a:gs pos="100000">
                <a:srgbClr val="E53EFF"/>
              </a:gs>
            </a:gsLst>
            <a:lin ang="1620000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8" name="Shape">
            <a:extLst>
              <a:ext uri="{FF2B5EF4-FFF2-40B4-BE49-F238E27FC236}">
                <a16:creationId xmlns:a16="http://schemas.microsoft.com/office/drawing/2014/main" id="{27CC8214-8DEA-4D70-945C-64B505BBB6B0}"/>
              </a:ext>
            </a:extLst>
          </p:cNvPr>
          <p:cNvSpPr/>
          <p:nvPr/>
        </p:nvSpPr>
        <p:spPr>
          <a:xfrm>
            <a:off x="6979593" y="1288745"/>
            <a:ext cx="251463" cy="384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gradFill>
            <a:gsLst>
              <a:gs pos="0">
                <a:srgbClr val="4C2AD7"/>
              </a:gs>
              <a:gs pos="100000">
                <a:srgbClr val="E53EFF"/>
              </a:gs>
            </a:gsLst>
            <a:lin ang="1620000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9" name="Shape">
            <a:extLst>
              <a:ext uri="{FF2B5EF4-FFF2-40B4-BE49-F238E27FC236}">
                <a16:creationId xmlns:a16="http://schemas.microsoft.com/office/drawing/2014/main" id="{55DFA7C7-2CA3-4054-9B9A-9C9A2BFD7A42}"/>
              </a:ext>
            </a:extLst>
          </p:cNvPr>
          <p:cNvSpPr/>
          <p:nvPr/>
        </p:nvSpPr>
        <p:spPr>
          <a:xfrm>
            <a:off x="7030393" y="564843"/>
            <a:ext cx="153910" cy="152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11" h="20618" extrusionOk="0">
                <a:moveTo>
                  <a:pt x="15805" y="4835"/>
                </a:moveTo>
                <a:cubicBezTo>
                  <a:pt x="17846" y="6893"/>
                  <a:pt x="18696" y="9121"/>
                  <a:pt x="18356" y="11007"/>
                </a:cubicBezTo>
                <a:cubicBezTo>
                  <a:pt x="18356" y="11007"/>
                  <a:pt x="18186" y="11521"/>
                  <a:pt x="18696" y="12035"/>
                </a:cubicBezTo>
                <a:cubicBezTo>
                  <a:pt x="19206" y="12550"/>
                  <a:pt x="19887" y="12378"/>
                  <a:pt x="20227" y="12035"/>
                </a:cubicBezTo>
                <a:cubicBezTo>
                  <a:pt x="20567" y="11693"/>
                  <a:pt x="20567" y="11350"/>
                  <a:pt x="20567" y="11350"/>
                </a:cubicBezTo>
                <a:cubicBezTo>
                  <a:pt x="20737" y="9807"/>
                  <a:pt x="20567" y="6550"/>
                  <a:pt x="17335" y="3293"/>
                </a:cubicBezTo>
                <a:cubicBezTo>
                  <a:pt x="14274" y="207"/>
                  <a:pt x="11042" y="-136"/>
                  <a:pt x="9342" y="35"/>
                </a:cubicBezTo>
                <a:cubicBezTo>
                  <a:pt x="9342" y="35"/>
                  <a:pt x="9002" y="35"/>
                  <a:pt x="8661" y="378"/>
                </a:cubicBezTo>
                <a:cubicBezTo>
                  <a:pt x="8321" y="721"/>
                  <a:pt x="8151" y="1407"/>
                  <a:pt x="8661" y="1921"/>
                </a:cubicBezTo>
                <a:cubicBezTo>
                  <a:pt x="9002" y="2264"/>
                  <a:pt x="9682" y="2264"/>
                  <a:pt x="9682" y="2264"/>
                </a:cubicBezTo>
                <a:cubicBezTo>
                  <a:pt x="11553" y="1921"/>
                  <a:pt x="13764" y="2778"/>
                  <a:pt x="15805" y="4835"/>
                </a:cubicBezTo>
                <a:cubicBezTo>
                  <a:pt x="15805" y="4835"/>
                  <a:pt x="15805" y="4835"/>
                  <a:pt x="15805" y="4835"/>
                </a:cubicBezTo>
                <a:close/>
                <a:moveTo>
                  <a:pt x="10702" y="3978"/>
                </a:moveTo>
                <a:cubicBezTo>
                  <a:pt x="10702" y="3978"/>
                  <a:pt x="10192" y="3807"/>
                  <a:pt x="9682" y="4321"/>
                </a:cubicBezTo>
                <a:cubicBezTo>
                  <a:pt x="9342" y="4664"/>
                  <a:pt x="9342" y="5350"/>
                  <a:pt x="9682" y="5864"/>
                </a:cubicBezTo>
                <a:cubicBezTo>
                  <a:pt x="9852" y="6035"/>
                  <a:pt x="10362" y="6207"/>
                  <a:pt x="10362" y="6207"/>
                </a:cubicBezTo>
                <a:cubicBezTo>
                  <a:pt x="11043" y="6378"/>
                  <a:pt x="12063" y="6550"/>
                  <a:pt x="13254" y="7750"/>
                </a:cubicBezTo>
                <a:cubicBezTo>
                  <a:pt x="14274" y="8778"/>
                  <a:pt x="14614" y="9978"/>
                  <a:pt x="14784" y="10664"/>
                </a:cubicBezTo>
                <a:cubicBezTo>
                  <a:pt x="14784" y="10664"/>
                  <a:pt x="14784" y="11007"/>
                  <a:pt x="15125" y="11350"/>
                </a:cubicBezTo>
                <a:cubicBezTo>
                  <a:pt x="15465" y="11693"/>
                  <a:pt x="16315" y="11693"/>
                  <a:pt x="16655" y="11350"/>
                </a:cubicBezTo>
                <a:cubicBezTo>
                  <a:pt x="16995" y="11007"/>
                  <a:pt x="16995" y="10321"/>
                  <a:pt x="16995" y="10321"/>
                </a:cubicBezTo>
                <a:cubicBezTo>
                  <a:pt x="16825" y="8950"/>
                  <a:pt x="16145" y="7407"/>
                  <a:pt x="14954" y="6207"/>
                </a:cubicBezTo>
                <a:cubicBezTo>
                  <a:pt x="13424" y="4835"/>
                  <a:pt x="12063" y="4150"/>
                  <a:pt x="10702" y="3978"/>
                </a:cubicBezTo>
                <a:cubicBezTo>
                  <a:pt x="10702" y="3978"/>
                  <a:pt x="10702" y="3978"/>
                  <a:pt x="10702" y="3978"/>
                </a:cubicBezTo>
                <a:close/>
                <a:moveTo>
                  <a:pt x="7981" y="12721"/>
                </a:moveTo>
                <a:cubicBezTo>
                  <a:pt x="9852" y="14607"/>
                  <a:pt x="11893" y="16321"/>
                  <a:pt x="12743" y="15464"/>
                </a:cubicBezTo>
                <a:cubicBezTo>
                  <a:pt x="13934" y="14264"/>
                  <a:pt x="14614" y="13235"/>
                  <a:pt x="17335" y="15293"/>
                </a:cubicBezTo>
                <a:cubicBezTo>
                  <a:pt x="20057" y="17521"/>
                  <a:pt x="18016" y="18893"/>
                  <a:pt x="16825" y="20093"/>
                </a:cubicBezTo>
                <a:cubicBezTo>
                  <a:pt x="15465" y="21464"/>
                  <a:pt x="10532" y="20264"/>
                  <a:pt x="5430" y="15121"/>
                </a:cubicBezTo>
                <a:cubicBezTo>
                  <a:pt x="498" y="10150"/>
                  <a:pt x="-863" y="5007"/>
                  <a:pt x="498" y="3635"/>
                </a:cubicBezTo>
                <a:cubicBezTo>
                  <a:pt x="1688" y="2435"/>
                  <a:pt x="3049" y="378"/>
                  <a:pt x="5260" y="3121"/>
                </a:cubicBezTo>
                <a:cubicBezTo>
                  <a:pt x="7471" y="5864"/>
                  <a:pt x="6280" y="6550"/>
                  <a:pt x="5090" y="7750"/>
                </a:cubicBezTo>
                <a:cubicBezTo>
                  <a:pt x="4409" y="8778"/>
                  <a:pt x="6110" y="11007"/>
                  <a:pt x="7981" y="12721"/>
                </a:cubicBezTo>
                <a:cubicBezTo>
                  <a:pt x="7981" y="12721"/>
                  <a:pt x="7981" y="12721"/>
                  <a:pt x="7981" y="12721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" name="Shape">
            <a:extLst>
              <a:ext uri="{FF2B5EF4-FFF2-40B4-BE49-F238E27FC236}">
                <a16:creationId xmlns:a16="http://schemas.microsoft.com/office/drawing/2014/main" id="{DDF85AAC-CB2E-41E6-BB94-84D534366AF2}"/>
              </a:ext>
            </a:extLst>
          </p:cNvPr>
          <p:cNvSpPr/>
          <p:nvPr/>
        </p:nvSpPr>
        <p:spPr>
          <a:xfrm>
            <a:off x="7043095" y="983943"/>
            <a:ext cx="114301" cy="1714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0080"/>
                </a:moveTo>
                <a:cubicBezTo>
                  <a:pt x="8400" y="10080"/>
                  <a:pt x="6480" y="8800"/>
                  <a:pt x="6480" y="7200"/>
                </a:cubicBezTo>
                <a:cubicBezTo>
                  <a:pt x="6480" y="5600"/>
                  <a:pt x="8400" y="4320"/>
                  <a:pt x="10800" y="4320"/>
                </a:cubicBezTo>
                <a:cubicBezTo>
                  <a:pt x="13200" y="4320"/>
                  <a:pt x="15120" y="5600"/>
                  <a:pt x="15120" y="7200"/>
                </a:cubicBezTo>
                <a:cubicBezTo>
                  <a:pt x="15120" y="8800"/>
                  <a:pt x="13200" y="10080"/>
                  <a:pt x="10800" y="10080"/>
                </a:cubicBezTo>
                <a:close/>
                <a:moveTo>
                  <a:pt x="10800" y="0"/>
                </a:moveTo>
                <a:cubicBezTo>
                  <a:pt x="4800" y="0"/>
                  <a:pt x="0" y="3200"/>
                  <a:pt x="0" y="7200"/>
                </a:cubicBezTo>
                <a:cubicBezTo>
                  <a:pt x="0" y="7520"/>
                  <a:pt x="0" y="8000"/>
                  <a:pt x="240" y="8320"/>
                </a:cubicBezTo>
                <a:cubicBezTo>
                  <a:pt x="720" y="11520"/>
                  <a:pt x="5040" y="17760"/>
                  <a:pt x="10800" y="21600"/>
                </a:cubicBezTo>
                <a:cubicBezTo>
                  <a:pt x="17280" y="16800"/>
                  <a:pt x="19920" y="12000"/>
                  <a:pt x="20880" y="9920"/>
                </a:cubicBezTo>
                <a:cubicBezTo>
                  <a:pt x="21360" y="9120"/>
                  <a:pt x="21600" y="8160"/>
                  <a:pt x="21600" y="7360"/>
                </a:cubicBezTo>
                <a:cubicBezTo>
                  <a:pt x="21600" y="3200"/>
                  <a:pt x="16800" y="0"/>
                  <a:pt x="10800" y="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1" name="Shape">
            <a:extLst>
              <a:ext uri="{FF2B5EF4-FFF2-40B4-BE49-F238E27FC236}">
                <a16:creationId xmlns:a16="http://schemas.microsoft.com/office/drawing/2014/main" id="{2006D216-A51D-4119-8B0E-2E1B64DF84AB}"/>
              </a:ext>
            </a:extLst>
          </p:cNvPr>
          <p:cNvSpPr/>
          <p:nvPr/>
        </p:nvSpPr>
        <p:spPr>
          <a:xfrm>
            <a:off x="7030393" y="1403045"/>
            <a:ext cx="153673" cy="1600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031" y="12343"/>
                </a:moveTo>
                <a:cubicBezTo>
                  <a:pt x="11603" y="11314"/>
                  <a:pt x="10354" y="9943"/>
                  <a:pt x="9461" y="8229"/>
                </a:cubicBezTo>
                <a:cubicBezTo>
                  <a:pt x="12139" y="6686"/>
                  <a:pt x="14459" y="4800"/>
                  <a:pt x="15709" y="3257"/>
                </a:cubicBezTo>
                <a:cubicBezTo>
                  <a:pt x="16959" y="4114"/>
                  <a:pt x="18030" y="5314"/>
                  <a:pt x="18744" y="6686"/>
                </a:cubicBezTo>
                <a:cubicBezTo>
                  <a:pt x="17851" y="8571"/>
                  <a:pt x="15888" y="10629"/>
                  <a:pt x="13031" y="12343"/>
                </a:cubicBezTo>
                <a:close/>
                <a:moveTo>
                  <a:pt x="3927" y="16457"/>
                </a:moveTo>
                <a:cubicBezTo>
                  <a:pt x="2678" y="15086"/>
                  <a:pt x="1785" y="13371"/>
                  <a:pt x="1607" y="11486"/>
                </a:cubicBezTo>
                <a:cubicBezTo>
                  <a:pt x="3570" y="10971"/>
                  <a:pt x="5712" y="10114"/>
                  <a:pt x="8033" y="8914"/>
                </a:cubicBezTo>
                <a:cubicBezTo>
                  <a:pt x="8926" y="10629"/>
                  <a:pt x="10175" y="12000"/>
                  <a:pt x="11603" y="13200"/>
                </a:cubicBezTo>
                <a:cubicBezTo>
                  <a:pt x="9283" y="14571"/>
                  <a:pt x="6783" y="15600"/>
                  <a:pt x="3927" y="16457"/>
                </a:cubicBezTo>
                <a:close/>
                <a:moveTo>
                  <a:pt x="3213" y="5486"/>
                </a:moveTo>
                <a:cubicBezTo>
                  <a:pt x="3927" y="6000"/>
                  <a:pt x="4641" y="6171"/>
                  <a:pt x="5534" y="6000"/>
                </a:cubicBezTo>
                <a:cubicBezTo>
                  <a:pt x="5891" y="6000"/>
                  <a:pt x="6248" y="5829"/>
                  <a:pt x="6783" y="5657"/>
                </a:cubicBezTo>
                <a:cubicBezTo>
                  <a:pt x="6962" y="6343"/>
                  <a:pt x="7141" y="6857"/>
                  <a:pt x="7319" y="7371"/>
                </a:cubicBezTo>
                <a:cubicBezTo>
                  <a:pt x="5355" y="8400"/>
                  <a:pt x="3392" y="9257"/>
                  <a:pt x="1607" y="9771"/>
                </a:cubicBezTo>
                <a:cubicBezTo>
                  <a:pt x="1785" y="8229"/>
                  <a:pt x="2321" y="6857"/>
                  <a:pt x="3213" y="5486"/>
                </a:cubicBezTo>
                <a:close/>
                <a:moveTo>
                  <a:pt x="7855" y="2057"/>
                </a:moveTo>
                <a:cubicBezTo>
                  <a:pt x="8033" y="2400"/>
                  <a:pt x="8033" y="2571"/>
                  <a:pt x="7855" y="2743"/>
                </a:cubicBezTo>
                <a:cubicBezTo>
                  <a:pt x="7498" y="3600"/>
                  <a:pt x="6427" y="4286"/>
                  <a:pt x="5355" y="4286"/>
                </a:cubicBezTo>
                <a:cubicBezTo>
                  <a:pt x="4998" y="4286"/>
                  <a:pt x="4641" y="4286"/>
                  <a:pt x="4284" y="4114"/>
                </a:cubicBezTo>
                <a:cubicBezTo>
                  <a:pt x="5355" y="3257"/>
                  <a:pt x="6605" y="2571"/>
                  <a:pt x="7855" y="2057"/>
                </a:cubicBezTo>
                <a:close/>
                <a:moveTo>
                  <a:pt x="9461" y="3600"/>
                </a:moveTo>
                <a:cubicBezTo>
                  <a:pt x="9640" y="3086"/>
                  <a:pt x="9640" y="2400"/>
                  <a:pt x="9640" y="1886"/>
                </a:cubicBezTo>
                <a:cubicBezTo>
                  <a:pt x="9997" y="1886"/>
                  <a:pt x="10354" y="1714"/>
                  <a:pt x="10711" y="1714"/>
                </a:cubicBezTo>
                <a:cubicBezTo>
                  <a:pt x="11960" y="1714"/>
                  <a:pt x="13210" y="2057"/>
                  <a:pt x="14281" y="2400"/>
                </a:cubicBezTo>
                <a:cubicBezTo>
                  <a:pt x="13031" y="3771"/>
                  <a:pt x="11246" y="5314"/>
                  <a:pt x="8926" y="6686"/>
                </a:cubicBezTo>
                <a:cubicBezTo>
                  <a:pt x="8747" y="6171"/>
                  <a:pt x="8568" y="5486"/>
                  <a:pt x="8390" y="4971"/>
                </a:cubicBezTo>
                <a:cubicBezTo>
                  <a:pt x="8926" y="4457"/>
                  <a:pt x="9283" y="3943"/>
                  <a:pt x="9461" y="3600"/>
                </a:cubicBezTo>
                <a:close/>
                <a:moveTo>
                  <a:pt x="10711" y="0"/>
                </a:moveTo>
                <a:cubicBezTo>
                  <a:pt x="4820" y="0"/>
                  <a:pt x="0" y="4800"/>
                  <a:pt x="0" y="10457"/>
                </a:cubicBezTo>
                <a:cubicBezTo>
                  <a:pt x="0" y="16286"/>
                  <a:pt x="4820" y="20914"/>
                  <a:pt x="10711" y="20914"/>
                </a:cubicBezTo>
                <a:cubicBezTo>
                  <a:pt x="11068" y="20914"/>
                  <a:pt x="11425" y="20914"/>
                  <a:pt x="11603" y="20914"/>
                </a:cubicBezTo>
                <a:lnTo>
                  <a:pt x="11782" y="20914"/>
                </a:lnTo>
                <a:lnTo>
                  <a:pt x="11782" y="20743"/>
                </a:lnTo>
                <a:lnTo>
                  <a:pt x="11603" y="19543"/>
                </a:lnTo>
                <a:lnTo>
                  <a:pt x="11603" y="19371"/>
                </a:lnTo>
                <a:lnTo>
                  <a:pt x="11425" y="19371"/>
                </a:lnTo>
                <a:cubicBezTo>
                  <a:pt x="11246" y="19371"/>
                  <a:pt x="11246" y="19371"/>
                  <a:pt x="11068" y="19371"/>
                </a:cubicBezTo>
                <a:cubicBezTo>
                  <a:pt x="10889" y="19371"/>
                  <a:pt x="10711" y="19371"/>
                  <a:pt x="10711" y="19371"/>
                </a:cubicBezTo>
                <a:cubicBezTo>
                  <a:pt x="8747" y="19371"/>
                  <a:pt x="6962" y="18686"/>
                  <a:pt x="5355" y="17657"/>
                </a:cubicBezTo>
                <a:cubicBezTo>
                  <a:pt x="12139" y="15257"/>
                  <a:pt x="17137" y="12000"/>
                  <a:pt x="19458" y="8571"/>
                </a:cubicBezTo>
                <a:cubicBezTo>
                  <a:pt x="19636" y="9257"/>
                  <a:pt x="19815" y="9943"/>
                  <a:pt x="19815" y="10457"/>
                </a:cubicBezTo>
                <a:cubicBezTo>
                  <a:pt x="19815" y="12514"/>
                  <a:pt x="19101" y="14743"/>
                  <a:pt x="17494" y="16286"/>
                </a:cubicBezTo>
                <a:lnTo>
                  <a:pt x="17316" y="16457"/>
                </a:lnTo>
                <a:lnTo>
                  <a:pt x="17494" y="16629"/>
                </a:lnTo>
                <a:lnTo>
                  <a:pt x="18565" y="17314"/>
                </a:lnTo>
                <a:lnTo>
                  <a:pt x="18744" y="17486"/>
                </a:lnTo>
                <a:lnTo>
                  <a:pt x="18922" y="17314"/>
                </a:lnTo>
                <a:cubicBezTo>
                  <a:pt x="20529" y="15429"/>
                  <a:pt x="21600" y="13029"/>
                  <a:pt x="21600" y="10457"/>
                </a:cubicBezTo>
                <a:cubicBezTo>
                  <a:pt x="21422" y="4800"/>
                  <a:pt x="16602" y="0"/>
                  <a:pt x="10711" y="0"/>
                </a:cubicBezTo>
                <a:close/>
                <a:moveTo>
                  <a:pt x="13031" y="16114"/>
                </a:moveTo>
                <a:lnTo>
                  <a:pt x="12674" y="15943"/>
                </a:lnTo>
                <a:lnTo>
                  <a:pt x="12674" y="16286"/>
                </a:lnTo>
                <a:lnTo>
                  <a:pt x="12674" y="21086"/>
                </a:lnTo>
                <a:lnTo>
                  <a:pt x="12674" y="21600"/>
                </a:lnTo>
                <a:lnTo>
                  <a:pt x="13031" y="21257"/>
                </a:lnTo>
                <a:lnTo>
                  <a:pt x="14281" y="19714"/>
                </a:lnTo>
                <a:lnTo>
                  <a:pt x="15174" y="20914"/>
                </a:lnTo>
                <a:lnTo>
                  <a:pt x="15174" y="20914"/>
                </a:lnTo>
                <a:lnTo>
                  <a:pt x="16602" y="20914"/>
                </a:lnTo>
                <a:lnTo>
                  <a:pt x="16423" y="20571"/>
                </a:lnTo>
                <a:lnTo>
                  <a:pt x="15352" y="18857"/>
                </a:lnTo>
                <a:lnTo>
                  <a:pt x="17316" y="18343"/>
                </a:lnTo>
                <a:lnTo>
                  <a:pt x="17851" y="18171"/>
                </a:lnTo>
                <a:lnTo>
                  <a:pt x="17494" y="18000"/>
                </a:lnTo>
                <a:cubicBezTo>
                  <a:pt x="17494" y="18000"/>
                  <a:pt x="13031" y="16114"/>
                  <a:pt x="13031" y="16114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BD2198D-284B-42C3-8695-DE98D20E88AE}"/>
              </a:ext>
            </a:extLst>
          </p:cNvPr>
          <p:cNvSpPr txBox="1"/>
          <p:nvPr/>
        </p:nvSpPr>
        <p:spPr>
          <a:xfrm>
            <a:off x="977653" y="2791324"/>
            <a:ext cx="6274295" cy="34881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just"/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dolore magna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exercitation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ullamco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nisi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Duis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irure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reprehenderit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cillum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fugiat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pariatur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Excepteur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occaecat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cupidatat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proident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culpa qui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officia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deserunt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mollit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laborum</a:t>
            </a: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b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dolore magna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exercitation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ullamco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nisi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Duis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irure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reprehenderit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cillum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fugiat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pariatur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Excepteur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occaecat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cupidatat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proident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culpa qui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officia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deserunt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mollit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laborum</a:t>
            </a: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b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dolore magna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exercitation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ullamco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nisi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Duis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irure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reprehenderit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cillum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fugiat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pariatur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Excepteur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occaecat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cupidatat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proident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culpa qui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officia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deserunt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mollit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laborum</a:t>
            </a: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indent="0" algn="just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1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Gill San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735920A-770F-4D8A-80EB-80C2A9A892FB}"/>
              </a:ext>
            </a:extLst>
          </p:cNvPr>
          <p:cNvSpPr txBox="1"/>
          <p:nvPr/>
        </p:nvSpPr>
        <p:spPr>
          <a:xfrm>
            <a:off x="977653" y="6747068"/>
            <a:ext cx="6274295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en-ID" sz="12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John Day</a:t>
            </a:r>
            <a:endParaRPr lang="en-ID" sz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/>
            <a:r>
              <a:rPr lang="en-ID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Your Tittle Here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5099F936-907A-4D6C-9924-47BBD413D3FC}"/>
              </a:ext>
            </a:extLst>
          </p:cNvPr>
          <p:cNvGrpSpPr/>
          <p:nvPr/>
        </p:nvGrpSpPr>
        <p:grpSpPr>
          <a:xfrm>
            <a:off x="1051729" y="564843"/>
            <a:ext cx="1253548" cy="1282592"/>
            <a:chOff x="1568020" y="1032912"/>
            <a:chExt cx="1253548" cy="1282592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05EB6257-1F82-48F8-9C34-47749E531C03}"/>
                </a:ext>
              </a:extLst>
            </p:cNvPr>
            <p:cNvSpPr txBox="1"/>
            <p:nvPr/>
          </p:nvSpPr>
          <p:spPr>
            <a:xfrm>
              <a:off x="1568020" y="1916223"/>
              <a:ext cx="1253548" cy="31803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txBody>
            <a:bodyPr rot="0" spcFirstLastPara="1" vertOverflow="overflow" horzOverflow="overflow" vert="horz" wrap="none" lIns="50800" tIns="50800" rIns="50800" bIns="50800" numCol="1" spcCol="38100" rtlCol="0" anchor="ctr">
              <a:spAutoFit/>
            </a:bodyPr>
            <a:lstStyle/>
            <a:p>
              <a: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0" i="0" u="none" strike="noStrike" cap="none" spc="0" normalizeH="0" baseline="0" dirty="0">
                  <a:ln>
                    <a:noFill/>
                  </a:ln>
                  <a:solidFill>
                    <a:srgbClr val="303030"/>
                  </a:solidFill>
                  <a:effectLst/>
                  <a:uFillTx/>
                  <a:latin typeface="Playfair Display"/>
                  <a:ea typeface="+mn-ea"/>
                  <a:cs typeface="+mn-cs"/>
                  <a:sym typeface="Playfair Display"/>
                  <a:rtl val="0"/>
                </a:rPr>
                <a:t>BRAND NAME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616EAF55-D0EC-46C5-B05D-A0873A265DA0}"/>
                </a:ext>
              </a:extLst>
            </p:cNvPr>
            <p:cNvSpPr txBox="1"/>
            <p:nvPr/>
          </p:nvSpPr>
          <p:spPr>
            <a:xfrm>
              <a:off x="1791254" y="2135968"/>
              <a:ext cx="807080" cy="17953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txBody>
            <a:bodyPr rot="0" spcFirstLastPara="1" vertOverflow="overflow" horzOverflow="overflow" vert="horz" wrap="none" lIns="50800" tIns="50800" rIns="50800" bIns="50800" numCol="1" spcCol="38100" rtlCol="0" anchor="ctr">
              <a:spAutoFit/>
            </a:bodyPr>
            <a:lstStyle/>
            <a:p>
              <a: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500" b="0" i="1" u="none" strike="noStrike" cap="none" spc="93" normalizeH="0" baseline="0" dirty="0">
                  <a:ln>
                    <a:noFill/>
                  </a:ln>
                  <a:solidFill>
                    <a:srgbClr val="303030"/>
                  </a:solidFill>
                  <a:effectLst/>
                  <a:uFillTx/>
                  <a:latin typeface="Playfair Display"/>
                  <a:ea typeface="+mn-ea"/>
                  <a:cs typeface="+mn-cs"/>
                  <a:sym typeface="Playfair Display"/>
                  <a:rtl val="0"/>
                </a:rPr>
                <a:t>Art &amp; Design Logo</a:t>
              </a:r>
            </a:p>
          </p:txBody>
        </p:sp>
        <p:grpSp>
          <p:nvGrpSpPr>
            <p:cNvPr id="18" name="Group">
              <a:extLst>
                <a:ext uri="{FF2B5EF4-FFF2-40B4-BE49-F238E27FC236}">
                  <a16:creationId xmlns:a16="http://schemas.microsoft.com/office/drawing/2014/main" id="{EE72B970-54A7-4F20-97C6-16561765BABB}"/>
                </a:ext>
              </a:extLst>
            </p:cNvPr>
            <p:cNvGrpSpPr/>
            <p:nvPr/>
          </p:nvGrpSpPr>
          <p:grpSpPr>
            <a:xfrm flipH="1">
              <a:off x="1856973" y="1032912"/>
              <a:ext cx="675643" cy="921873"/>
              <a:chOff x="0" y="0"/>
              <a:chExt cx="4879523" cy="6657811"/>
            </a:xfrm>
          </p:grpSpPr>
          <p:sp>
            <p:nvSpPr>
              <p:cNvPr id="19" name="Shape">
                <a:extLst>
                  <a:ext uri="{FF2B5EF4-FFF2-40B4-BE49-F238E27FC236}">
                    <a16:creationId xmlns:a16="http://schemas.microsoft.com/office/drawing/2014/main" id="{27FE18C2-8E12-4797-8152-EBC30A4825D1}"/>
                  </a:ext>
                </a:extLst>
              </p:cNvPr>
              <p:cNvSpPr/>
              <p:nvPr/>
            </p:nvSpPr>
            <p:spPr>
              <a:xfrm>
                <a:off x="1117599" y="673099"/>
                <a:ext cx="400338" cy="13269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0" y="3689"/>
                    </a:lnTo>
                    <a:lnTo>
                      <a:pt x="0" y="21600"/>
                    </a:lnTo>
                    <a:cubicBezTo>
                      <a:pt x="6843" y="20368"/>
                      <a:pt x="14066" y="19311"/>
                      <a:pt x="21600" y="18443"/>
                    </a:cubicBezTo>
                    <a:cubicBezTo>
                      <a:pt x="21600" y="18443"/>
                      <a:pt x="21600" y="0"/>
                      <a:pt x="2160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4C2AD7"/>
                  </a:gs>
                  <a:gs pos="100000">
                    <a:srgbClr val="E53EFF"/>
                  </a:gs>
                </a:gsLst>
                <a:lin ang="162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20" name="Shape">
                <a:extLst>
                  <a:ext uri="{FF2B5EF4-FFF2-40B4-BE49-F238E27FC236}">
                    <a16:creationId xmlns:a16="http://schemas.microsoft.com/office/drawing/2014/main" id="{92A7E21A-9D5C-487A-9235-041455824869}"/>
                  </a:ext>
                </a:extLst>
              </p:cNvPr>
              <p:cNvSpPr/>
              <p:nvPr/>
            </p:nvSpPr>
            <p:spPr>
              <a:xfrm>
                <a:off x="2222499" y="152399"/>
                <a:ext cx="426266" cy="149253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592"/>
                    </a:moveTo>
                    <a:lnTo>
                      <a:pt x="21600" y="1716"/>
                    </a:lnTo>
                    <a:lnTo>
                      <a:pt x="10987" y="0"/>
                    </a:lnTo>
                    <a:lnTo>
                      <a:pt x="0" y="1776"/>
                    </a:lnTo>
                    <a:lnTo>
                      <a:pt x="0" y="21600"/>
                    </a:lnTo>
                    <a:cubicBezTo>
                      <a:pt x="3627" y="21513"/>
                      <a:pt x="7284" y="21458"/>
                      <a:pt x="10988" y="21458"/>
                    </a:cubicBezTo>
                    <a:cubicBezTo>
                      <a:pt x="14564" y="21458"/>
                      <a:pt x="18096" y="21511"/>
                      <a:pt x="21600" y="2159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4C2AD7"/>
                  </a:gs>
                  <a:gs pos="100000">
                    <a:srgbClr val="E53EFF"/>
                  </a:gs>
                </a:gsLst>
                <a:lin ang="162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21" name="Shape">
                <a:extLst>
                  <a:ext uri="{FF2B5EF4-FFF2-40B4-BE49-F238E27FC236}">
                    <a16:creationId xmlns:a16="http://schemas.microsoft.com/office/drawing/2014/main" id="{45D6C9AB-01D1-4D6A-B1A2-614E6FC8FD56}"/>
                  </a:ext>
                </a:extLst>
              </p:cNvPr>
              <p:cNvSpPr/>
              <p:nvPr/>
            </p:nvSpPr>
            <p:spPr>
              <a:xfrm>
                <a:off x="1866900" y="3136900"/>
                <a:ext cx="1138724" cy="4957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7162"/>
                    </a:moveTo>
                    <a:lnTo>
                      <a:pt x="2701" y="10773"/>
                    </a:lnTo>
                    <a:lnTo>
                      <a:pt x="10800" y="21600"/>
                    </a:lnTo>
                    <a:lnTo>
                      <a:pt x="21600" y="7162"/>
                    </a:lnTo>
                    <a:cubicBezTo>
                      <a:pt x="18468" y="2632"/>
                      <a:pt x="14767" y="0"/>
                      <a:pt x="10800" y="0"/>
                    </a:cubicBezTo>
                    <a:cubicBezTo>
                      <a:pt x="6834" y="0"/>
                      <a:pt x="3132" y="2632"/>
                      <a:pt x="0" y="716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4C2AD7"/>
                  </a:gs>
                  <a:gs pos="100000">
                    <a:srgbClr val="E53EFF"/>
                  </a:gs>
                </a:gsLst>
                <a:lin ang="162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22" name="Shape">
                <a:extLst>
                  <a:ext uri="{FF2B5EF4-FFF2-40B4-BE49-F238E27FC236}">
                    <a16:creationId xmlns:a16="http://schemas.microsoft.com/office/drawing/2014/main" id="{4697FC24-5820-4A40-A21D-F975405FC143}"/>
                  </a:ext>
                </a:extLst>
              </p:cNvPr>
              <p:cNvSpPr/>
              <p:nvPr/>
            </p:nvSpPr>
            <p:spPr>
              <a:xfrm>
                <a:off x="3352799" y="673099"/>
                <a:ext cx="407748" cy="133119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8406"/>
                    </a:moveTo>
                    <a:cubicBezTo>
                      <a:pt x="7540" y="19279"/>
                      <a:pt x="14762" y="20350"/>
                      <a:pt x="21600" y="21600"/>
                    </a:cubicBezTo>
                    <a:lnTo>
                      <a:pt x="21600" y="3746"/>
                    </a:lnTo>
                    <a:lnTo>
                      <a:pt x="0" y="0"/>
                    </a:lnTo>
                    <a:cubicBezTo>
                      <a:pt x="0" y="0"/>
                      <a:pt x="0" y="18406"/>
                      <a:pt x="0" y="1840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4C2AD7"/>
                  </a:gs>
                  <a:gs pos="100000">
                    <a:srgbClr val="E53EFF"/>
                  </a:gs>
                </a:gsLst>
                <a:lin ang="162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23" name="Shape">
                <a:extLst>
                  <a:ext uri="{FF2B5EF4-FFF2-40B4-BE49-F238E27FC236}">
                    <a16:creationId xmlns:a16="http://schemas.microsoft.com/office/drawing/2014/main" id="{E72B5916-3387-4A6C-8948-879E7CAAF46B}"/>
                  </a:ext>
                </a:extLst>
              </p:cNvPr>
              <p:cNvSpPr/>
              <p:nvPr/>
            </p:nvSpPr>
            <p:spPr>
              <a:xfrm>
                <a:off x="990599" y="0"/>
                <a:ext cx="2905027" cy="379792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586" y="11388"/>
                    </a:moveTo>
                    <a:cubicBezTo>
                      <a:pt x="19626" y="10949"/>
                      <a:pt x="18613" y="10574"/>
                      <a:pt x="17554" y="10268"/>
                    </a:cubicBezTo>
                    <a:lnTo>
                      <a:pt x="17554" y="3817"/>
                    </a:lnTo>
                    <a:lnTo>
                      <a:pt x="20586" y="5129"/>
                    </a:lnTo>
                    <a:cubicBezTo>
                      <a:pt x="20586" y="5129"/>
                      <a:pt x="20586" y="11388"/>
                      <a:pt x="20586" y="11388"/>
                    </a:cubicBezTo>
                    <a:close/>
                    <a:moveTo>
                      <a:pt x="20586" y="16343"/>
                    </a:moveTo>
                    <a:lnTo>
                      <a:pt x="16007" y="18381"/>
                    </a:lnTo>
                    <a:cubicBezTo>
                      <a:pt x="14537" y="17579"/>
                      <a:pt x="12740" y="17104"/>
                      <a:pt x="10800" y="17104"/>
                    </a:cubicBezTo>
                    <a:cubicBezTo>
                      <a:pt x="8860" y="17104"/>
                      <a:pt x="7063" y="17579"/>
                      <a:pt x="5593" y="18381"/>
                    </a:cubicBezTo>
                    <a:lnTo>
                      <a:pt x="1014" y="16343"/>
                    </a:lnTo>
                    <a:lnTo>
                      <a:pt x="1014" y="12301"/>
                    </a:lnTo>
                    <a:cubicBezTo>
                      <a:pt x="1951" y="11840"/>
                      <a:pt x="2946" y="11443"/>
                      <a:pt x="3991" y="11118"/>
                    </a:cubicBezTo>
                    <a:cubicBezTo>
                      <a:pt x="4324" y="11014"/>
                      <a:pt x="4662" y="10919"/>
                      <a:pt x="5004" y="10830"/>
                    </a:cubicBezTo>
                    <a:cubicBezTo>
                      <a:pt x="6024" y="10567"/>
                      <a:pt x="7083" y="10369"/>
                      <a:pt x="8174" y="10247"/>
                    </a:cubicBezTo>
                    <a:cubicBezTo>
                      <a:pt x="8509" y="10210"/>
                      <a:pt x="8847" y="10181"/>
                      <a:pt x="9188" y="10158"/>
                    </a:cubicBezTo>
                    <a:cubicBezTo>
                      <a:pt x="9719" y="10122"/>
                      <a:pt x="10256" y="10100"/>
                      <a:pt x="10800" y="10100"/>
                    </a:cubicBezTo>
                    <a:cubicBezTo>
                      <a:pt x="11325" y="10100"/>
                      <a:pt x="11843" y="10121"/>
                      <a:pt x="12357" y="10155"/>
                    </a:cubicBezTo>
                    <a:cubicBezTo>
                      <a:pt x="12698" y="10177"/>
                      <a:pt x="13036" y="10205"/>
                      <a:pt x="13371" y="10242"/>
                    </a:cubicBezTo>
                    <a:cubicBezTo>
                      <a:pt x="14462" y="10361"/>
                      <a:pt x="15521" y="10555"/>
                      <a:pt x="16540" y="10816"/>
                    </a:cubicBezTo>
                    <a:cubicBezTo>
                      <a:pt x="16883" y="10904"/>
                      <a:pt x="17221" y="10999"/>
                      <a:pt x="17554" y="11101"/>
                    </a:cubicBezTo>
                    <a:cubicBezTo>
                      <a:pt x="18619" y="11429"/>
                      <a:pt x="19632" y="11832"/>
                      <a:pt x="20586" y="12301"/>
                    </a:cubicBezTo>
                    <a:cubicBezTo>
                      <a:pt x="20586" y="12301"/>
                      <a:pt x="20586" y="16343"/>
                      <a:pt x="20586" y="16343"/>
                    </a:cubicBezTo>
                    <a:close/>
                    <a:moveTo>
                      <a:pt x="10800" y="20699"/>
                    </a:moveTo>
                    <a:lnTo>
                      <a:pt x="7625" y="19286"/>
                    </a:lnTo>
                    <a:lnTo>
                      <a:pt x="6566" y="18815"/>
                    </a:lnTo>
                    <a:cubicBezTo>
                      <a:pt x="7794" y="18223"/>
                      <a:pt x="9245" y="17880"/>
                      <a:pt x="10800" y="17880"/>
                    </a:cubicBezTo>
                    <a:cubicBezTo>
                      <a:pt x="12355" y="17880"/>
                      <a:pt x="13806" y="18223"/>
                      <a:pt x="15033" y="18815"/>
                    </a:cubicBezTo>
                    <a:cubicBezTo>
                      <a:pt x="15033" y="18815"/>
                      <a:pt x="10800" y="20699"/>
                      <a:pt x="10800" y="20699"/>
                    </a:cubicBezTo>
                    <a:close/>
                    <a:moveTo>
                      <a:pt x="1014" y="5129"/>
                    </a:moveTo>
                    <a:lnTo>
                      <a:pt x="3991" y="3840"/>
                    </a:lnTo>
                    <a:lnTo>
                      <a:pt x="3991" y="10284"/>
                    </a:lnTo>
                    <a:cubicBezTo>
                      <a:pt x="2952" y="10588"/>
                      <a:pt x="1957" y="10957"/>
                      <a:pt x="1014" y="11387"/>
                    </a:cubicBezTo>
                    <a:cubicBezTo>
                      <a:pt x="1014" y="11387"/>
                      <a:pt x="1014" y="5129"/>
                      <a:pt x="1014" y="5129"/>
                    </a:cubicBezTo>
                    <a:close/>
                    <a:moveTo>
                      <a:pt x="5004" y="3401"/>
                    </a:moveTo>
                    <a:lnTo>
                      <a:pt x="8174" y="2029"/>
                    </a:lnTo>
                    <a:lnTo>
                      <a:pt x="8174" y="9466"/>
                    </a:lnTo>
                    <a:cubicBezTo>
                      <a:pt x="7086" y="9580"/>
                      <a:pt x="6026" y="9763"/>
                      <a:pt x="5004" y="10012"/>
                    </a:cubicBezTo>
                    <a:cubicBezTo>
                      <a:pt x="5004" y="10012"/>
                      <a:pt x="5004" y="3401"/>
                      <a:pt x="5004" y="3401"/>
                    </a:cubicBezTo>
                    <a:close/>
                    <a:moveTo>
                      <a:pt x="9188" y="1590"/>
                    </a:moveTo>
                    <a:lnTo>
                      <a:pt x="10800" y="892"/>
                    </a:lnTo>
                    <a:lnTo>
                      <a:pt x="12357" y="1566"/>
                    </a:lnTo>
                    <a:lnTo>
                      <a:pt x="12357" y="9377"/>
                    </a:lnTo>
                    <a:cubicBezTo>
                      <a:pt x="11843" y="9345"/>
                      <a:pt x="11325" y="9324"/>
                      <a:pt x="10800" y="9324"/>
                    </a:cubicBezTo>
                    <a:cubicBezTo>
                      <a:pt x="10257" y="9324"/>
                      <a:pt x="9720" y="9346"/>
                      <a:pt x="9188" y="9380"/>
                    </a:cubicBezTo>
                    <a:cubicBezTo>
                      <a:pt x="9188" y="9380"/>
                      <a:pt x="9188" y="1590"/>
                      <a:pt x="9188" y="1590"/>
                    </a:cubicBezTo>
                    <a:close/>
                    <a:moveTo>
                      <a:pt x="13371" y="2005"/>
                    </a:moveTo>
                    <a:lnTo>
                      <a:pt x="16540" y="3378"/>
                    </a:lnTo>
                    <a:lnTo>
                      <a:pt x="16540" y="9997"/>
                    </a:lnTo>
                    <a:cubicBezTo>
                      <a:pt x="15518" y="9751"/>
                      <a:pt x="14458" y="9572"/>
                      <a:pt x="13371" y="9460"/>
                    </a:cubicBezTo>
                    <a:cubicBezTo>
                      <a:pt x="13371" y="9460"/>
                      <a:pt x="13371" y="2005"/>
                      <a:pt x="13371" y="2005"/>
                    </a:cubicBezTo>
                    <a:close/>
                    <a:moveTo>
                      <a:pt x="16540" y="2486"/>
                    </a:moveTo>
                    <a:lnTo>
                      <a:pt x="13371" y="1114"/>
                    </a:lnTo>
                    <a:lnTo>
                      <a:pt x="12357" y="675"/>
                    </a:lnTo>
                    <a:lnTo>
                      <a:pt x="10800" y="0"/>
                    </a:lnTo>
                    <a:lnTo>
                      <a:pt x="9188" y="699"/>
                    </a:lnTo>
                    <a:lnTo>
                      <a:pt x="8174" y="1138"/>
                    </a:lnTo>
                    <a:lnTo>
                      <a:pt x="5004" y="2510"/>
                    </a:lnTo>
                    <a:lnTo>
                      <a:pt x="3991" y="2949"/>
                    </a:lnTo>
                    <a:lnTo>
                      <a:pt x="0" y="4677"/>
                    </a:lnTo>
                    <a:lnTo>
                      <a:pt x="0" y="11883"/>
                    </a:lnTo>
                    <a:lnTo>
                      <a:pt x="0" y="12835"/>
                    </a:lnTo>
                    <a:lnTo>
                      <a:pt x="0" y="16789"/>
                    </a:lnTo>
                    <a:lnTo>
                      <a:pt x="4748" y="18902"/>
                    </a:lnTo>
                    <a:lnTo>
                      <a:pt x="5672" y="19314"/>
                    </a:lnTo>
                    <a:lnTo>
                      <a:pt x="7115" y="19956"/>
                    </a:lnTo>
                    <a:lnTo>
                      <a:pt x="10800" y="21600"/>
                    </a:lnTo>
                    <a:lnTo>
                      <a:pt x="15928" y="19314"/>
                    </a:lnTo>
                    <a:lnTo>
                      <a:pt x="16852" y="18902"/>
                    </a:lnTo>
                    <a:lnTo>
                      <a:pt x="21600" y="16789"/>
                    </a:lnTo>
                    <a:lnTo>
                      <a:pt x="21600" y="12835"/>
                    </a:lnTo>
                    <a:lnTo>
                      <a:pt x="21600" y="11883"/>
                    </a:lnTo>
                    <a:lnTo>
                      <a:pt x="21600" y="4677"/>
                    </a:lnTo>
                    <a:lnTo>
                      <a:pt x="17554" y="2925"/>
                    </a:lnTo>
                    <a:cubicBezTo>
                      <a:pt x="17554" y="2925"/>
                      <a:pt x="16540" y="2486"/>
                      <a:pt x="16540" y="2486"/>
                    </a:cubicBezTo>
                    <a:close/>
                  </a:path>
                </a:pathLst>
              </a:custGeom>
              <a:solidFill>
                <a:srgbClr val="3F3F3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24" name="Shape">
                <a:extLst>
                  <a:ext uri="{FF2B5EF4-FFF2-40B4-BE49-F238E27FC236}">
                    <a16:creationId xmlns:a16="http://schemas.microsoft.com/office/drawing/2014/main" id="{8993E9E9-FE76-4A81-B43D-66432A188B59}"/>
                  </a:ext>
                </a:extLst>
              </p:cNvPr>
              <p:cNvSpPr/>
              <p:nvPr/>
            </p:nvSpPr>
            <p:spPr>
              <a:xfrm>
                <a:off x="-1" y="2362199"/>
                <a:ext cx="4879525" cy="42956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799" y="0"/>
                    </a:moveTo>
                    <a:lnTo>
                      <a:pt x="17799" y="3446"/>
                    </a:lnTo>
                    <a:lnTo>
                      <a:pt x="14862" y="5387"/>
                    </a:lnTo>
                    <a:cubicBezTo>
                      <a:pt x="15663" y="6450"/>
                      <a:pt x="16148" y="7827"/>
                      <a:pt x="16148" y="9332"/>
                    </a:cubicBezTo>
                    <a:cubicBezTo>
                      <a:pt x="16148" y="12682"/>
                      <a:pt x="13749" y="15407"/>
                      <a:pt x="10800" y="15407"/>
                    </a:cubicBezTo>
                    <a:cubicBezTo>
                      <a:pt x="7851" y="15407"/>
                      <a:pt x="5452" y="12682"/>
                      <a:pt x="5452" y="9332"/>
                    </a:cubicBezTo>
                    <a:cubicBezTo>
                      <a:pt x="5452" y="7827"/>
                      <a:pt x="5937" y="6450"/>
                      <a:pt x="6738" y="5387"/>
                    </a:cubicBezTo>
                    <a:lnTo>
                      <a:pt x="3801" y="3446"/>
                    </a:lnTo>
                    <a:lnTo>
                      <a:pt x="3801" y="0"/>
                    </a:lnTo>
                    <a:cubicBezTo>
                      <a:pt x="1478" y="2252"/>
                      <a:pt x="0" y="5598"/>
                      <a:pt x="0" y="9332"/>
                    </a:cubicBezTo>
                    <a:cubicBezTo>
                      <a:pt x="0" y="16097"/>
                      <a:pt x="4845" y="21600"/>
                      <a:pt x="10800" y="21600"/>
                    </a:cubicBezTo>
                    <a:cubicBezTo>
                      <a:pt x="16755" y="21600"/>
                      <a:pt x="21600" y="16097"/>
                      <a:pt x="21600" y="9332"/>
                    </a:cubicBezTo>
                    <a:cubicBezTo>
                      <a:pt x="21600" y="5598"/>
                      <a:pt x="20122" y="2252"/>
                      <a:pt x="17799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4C2AD7"/>
                  </a:gs>
                  <a:gs pos="100000">
                    <a:srgbClr val="E53EFF"/>
                  </a:gs>
                </a:gsLst>
                <a:lin ang="162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dirty="0"/>
              </a:p>
            </p:txBody>
          </p:sp>
        </p:grpSp>
      </p:grpSp>
      <p:sp>
        <p:nvSpPr>
          <p:cNvPr id="1195" name="Freeform: Shape 1194">
            <a:extLst>
              <a:ext uri="{FF2B5EF4-FFF2-40B4-BE49-F238E27FC236}">
                <a16:creationId xmlns:a16="http://schemas.microsoft.com/office/drawing/2014/main" id="{CB54D57C-7E24-418A-8F43-595E633B142E}"/>
              </a:ext>
            </a:extLst>
          </p:cNvPr>
          <p:cNvSpPr/>
          <p:nvPr/>
        </p:nvSpPr>
        <p:spPr>
          <a:xfrm>
            <a:off x="2066981" y="7426713"/>
            <a:ext cx="6162620" cy="3088887"/>
          </a:xfrm>
          <a:custGeom>
            <a:avLst/>
            <a:gdLst>
              <a:gd name="connsiteX0" fmla="*/ 1899920 w 4785359"/>
              <a:gd name="connsiteY0" fmla="*/ 1285662 h 2398563"/>
              <a:gd name="connsiteX1" fmla="*/ 1849755 w 4785359"/>
              <a:gd name="connsiteY1" fmla="*/ 1356148 h 2398563"/>
              <a:gd name="connsiteX2" fmla="*/ 1553718 w 4785359"/>
              <a:gd name="connsiteY2" fmla="*/ 1441111 h 2398563"/>
              <a:gd name="connsiteX3" fmla="*/ 1291082 w 4785359"/>
              <a:gd name="connsiteY3" fmla="*/ 1648248 h 2398563"/>
              <a:gd name="connsiteX4" fmla="*/ 1159001 w 4785359"/>
              <a:gd name="connsiteY4" fmla="*/ 1869101 h 2398563"/>
              <a:gd name="connsiteX5" fmla="*/ 1142237 w 4785359"/>
              <a:gd name="connsiteY5" fmla="*/ 1879260 h 2398563"/>
              <a:gd name="connsiteX6" fmla="*/ 1113155 w 4785359"/>
              <a:gd name="connsiteY6" fmla="*/ 1877229 h 2398563"/>
              <a:gd name="connsiteX7" fmla="*/ 965835 w 4785359"/>
              <a:gd name="connsiteY7" fmla="*/ 1863385 h 2398563"/>
              <a:gd name="connsiteX8" fmla="*/ 270002 w 4785359"/>
              <a:gd name="connsiteY8" fmla="*/ 1970573 h 2398563"/>
              <a:gd name="connsiteX9" fmla="*/ 0 w 4785359"/>
              <a:gd name="connsiteY9" fmla="*/ 2398564 h 2398563"/>
              <a:gd name="connsiteX10" fmla="*/ 13462 w 4785359"/>
              <a:gd name="connsiteY10" fmla="*/ 2398564 h 2398563"/>
              <a:gd name="connsiteX11" fmla="*/ 278130 w 4785359"/>
              <a:gd name="connsiteY11" fmla="*/ 1980098 h 2398563"/>
              <a:gd name="connsiteX12" fmla="*/ 963930 w 4785359"/>
              <a:gd name="connsiteY12" fmla="*/ 1875832 h 2398563"/>
              <a:gd name="connsiteX13" fmla="*/ 1111504 w 4785359"/>
              <a:gd name="connsiteY13" fmla="*/ 1889674 h 2398563"/>
              <a:gd name="connsiteX14" fmla="*/ 1124204 w 4785359"/>
              <a:gd name="connsiteY14" fmla="*/ 1890691 h 2398563"/>
              <a:gd name="connsiteX15" fmla="*/ 1140179 w 4785359"/>
              <a:gd name="connsiteY15" fmla="*/ 1908691 h 2398563"/>
              <a:gd name="connsiteX16" fmla="*/ 1138809 w 4785359"/>
              <a:gd name="connsiteY16" fmla="*/ 1914440 h 2398563"/>
              <a:gd name="connsiteX17" fmla="*/ 986409 w 4785359"/>
              <a:gd name="connsiteY17" fmla="*/ 2398564 h 2398563"/>
              <a:gd name="connsiteX18" fmla="*/ 999109 w 4785359"/>
              <a:gd name="connsiteY18" fmla="*/ 2398564 h 2398563"/>
              <a:gd name="connsiteX19" fmla="*/ 1156208 w 4785359"/>
              <a:gd name="connsiteY19" fmla="*/ 1903898 h 2398563"/>
              <a:gd name="connsiteX20" fmla="*/ 1172972 w 4785359"/>
              <a:gd name="connsiteY20" fmla="*/ 1893611 h 2398563"/>
              <a:gd name="connsiteX21" fmla="*/ 1535938 w 4785359"/>
              <a:gd name="connsiteY21" fmla="*/ 1876974 h 2398563"/>
              <a:gd name="connsiteX22" fmla="*/ 1558544 w 4785359"/>
              <a:gd name="connsiteY22" fmla="*/ 1873165 h 2398563"/>
              <a:gd name="connsiteX23" fmla="*/ 1380744 w 4785359"/>
              <a:gd name="connsiteY23" fmla="*/ 2398564 h 2398563"/>
              <a:gd name="connsiteX24" fmla="*/ 3072765 w 4785359"/>
              <a:gd name="connsiteY24" fmla="*/ 2398564 h 2398563"/>
              <a:gd name="connsiteX25" fmla="*/ 4785360 w 4785359"/>
              <a:gd name="connsiteY25" fmla="*/ 1627928 h 2398563"/>
              <a:gd name="connsiteX26" fmla="*/ 4785360 w 4785359"/>
              <a:gd name="connsiteY26" fmla="*/ 18456 h 2398563"/>
              <a:gd name="connsiteX27" fmla="*/ 1899920 w 4785359"/>
              <a:gd name="connsiteY27" fmla="*/ 1285662 h 2398563"/>
              <a:gd name="connsiteX28" fmla="*/ 1565910 w 4785359"/>
              <a:gd name="connsiteY28" fmla="*/ 1859195 h 2398563"/>
              <a:gd name="connsiteX29" fmla="*/ 1535049 w 4785359"/>
              <a:gd name="connsiteY29" fmla="*/ 1864655 h 2398563"/>
              <a:gd name="connsiteX30" fmla="*/ 1193038 w 4785359"/>
              <a:gd name="connsiteY30" fmla="*/ 1881927 h 2398563"/>
              <a:gd name="connsiteX31" fmla="*/ 1176974 w 4785359"/>
              <a:gd name="connsiteY31" fmla="*/ 1863766 h 2398563"/>
              <a:gd name="connsiteX32" fmla="*/ 1178560 w 4785359"/>
              <a:gd name="connsiteY32" fmla="*/ 1857543 h 2398563"/>
              <a:gd name="connsiteX33" fmla="*/ 1301115 w 4785359"/>
              <a:gd name="connsiteY33" fmla="*/ 1656248 h 2398563"/>
              <a:gd name="connsiteX34" fmla="*/ 1559560 w 4785359"/>
              <a:gd name="connsiteY34" fmla="*/ 1452286 h 2398563"/>
              <a:gd name="connsiteX35" fmla="*/ 1840357 w 4785359"/>
              <a:gd name="connsiteY35" fmla="*/ 1369863 h 2398563"/>
              <a:gd name="connsiteX36" fmla="*/ 1565910 w 4785359"/>
              <a:gd name="connsiteY36" fmla="*/ 1859194 h 2398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4785359" h="2398563">
                <a:moveTo>
                  <a:pt x="1899920" y="1285662"/>
                </a:moveTo>
                <a:cubicBezTo>
                  <a:pt x="1882987" y="1309030"/>
                  <a:pt x="1866265" y="1332526"/>
                  <a:pt x="1849755" y="1356148"/>
                </a:cubicBezTo>
                <a:cubicBezTo>
                  <a:pt x="1746941" y="1367324"/>
                  <a:pt x="1646809" y="1396062"/>
                  <a:pt x="1553718" y="1441111"/>
                </a:cubicBezTo>
                <a:cubicBezTo>
                  <a:pt x="1452078" y="1490120"/>
                  <a:pt x="1362426" y="1560827"/>
                  <a:pt x="1291082" y="1648248"/>
                </a:cubicBezTo>
                <a:cubicBezTo>
                  <a:pt x="1237806" y="1715924"/>
                  <a:pt x="1193418" y="1790146"/>
                  <a:pt x="1159001" y="1869101"/>
                </a:cubicBezTo>
                <a:cubicBezTo>
                  <a:pt x="1156034" y="1875612"/>
                  <a:pt x="1149383" y="1879643"/>
                  <a:pt x="1142237" y="1879260"/>
                </a:cubicBezTo>
                <a:lnTo>
                  <a:pt x="1113155" y="1877229"/>
                </a:lnTo>
                <a:cubicBezTo>
                  <a:pt x="1064895" y="1873546"/>
                  <a:pt x="1015492" y="1868466"/>
                  <a:pt x="965835" y="1863385"/>
                </a:cubicBezTo>
                <a:cubicBezTo>
                  <a:pt x="714375" y="1837985"/>
                  <a:pt x="459486" y="1811189"/>
                  <a:pt x="270002" y="1970573"/>
                </a:cubicBezTo>
                <a:cubicBezTo>
                  <a:pt x="161290" y="2062014"/>
                  <a:pt x="74930" y="2214541"/>
                  <a:pt x="0" y="2398564"/>
                </a:cubicBezTo>
                <a:lnTo>
                  <a:pt x="13462" y="2398564"/>
                </a:lnTo>
                <a:cubicBezTo>
                  <a:pt x="87249" y="2218351"/>
                  <a:pt x="172085" y="2069379"/>
                  <a:pt x="278130" y="1980098"/>
                </a:cubicBezTo>
                <a:cubicBezTo>
                  <a:pt x="463423" y="1824142"/>
                  <a:pt x="715645" y="1850178"/>
                  <a:pt x="963930" y="1875832"/>
                </a:cubicBezTo>
                <a:cubicBezTo>
                  <a:pt x="1013333" y="1880911"/>
                  <a:pt x="1062482" y="1885992"/>
                  <a:pt x="1111504" y="1889674"/>
                </a:cubicBezTo>
                <a:lnTo>
                  <a:pt x="1124204" y="1890691"/>
                </a:lnTo>
                <a:cubicBezTo>
                  <a:pt x="1133586" y="1891250"/>
                  <a:pt x="1140738" y="1899309"/>
                  <a:pt x="1140179" y="1908691"/>
                </a:cubicBezTo>
                <a:cubicBezTo>
                  <a:pt x="1140061" y="1910672"/>
                  <a:pt x="1139597" y="1912618"/>
                  <a:pt x="1138809" y="1914440"/>
                </a:cubicBezTo>
                <a:cubicBezTo>
                  <a:pt x="1083945" y="2046520"/>
                  <a:pt x="1029335" y="2242989"/>
                  <a:pt x="986409" y="2398564"/>
                </a:cubicBezTo>
                <a:lnTo>
                  <a:pt x="999109" y="2398564"/>
                </a:lnTo>
                <a:cubicBezTo>
                  <a:pt x="1042924" y="2238417"/>
                  <a:pt x="1098804" y="2038265"/>
                  <a:pt x="1156208" y="1903898"/>
                </a:cubicBezTo>
                <a:cubicBezTo>
                  <a:pt x="1159078" y="1897286"/>
                  <a:pt x="1165777" y="1893175"/>
                  <a:pt x="1172972" y="1893611"/>
                </a:cubicBezTo>
                <a:cubicBezTo>
                  <a:pt x="1294209" y="1900719"/>
                  <a:pt x="1415859" y="1895143"/>
                  <a:pt x="1535938" y="1876974"/>
                </a:cubicBezTo>
                <a:cubicBezTo>
                  <a:pt x="1543558" y="1875832"/>
                  <a:pt x="1551051" y="1874435"/>
                  <a:pt x="1558544" y="1873165"/>
                </a:cubicBezTo>
                <a:cubicBezTo>
                  <a:pt x="1483791" y="2042669"/>
                  <a:pt x="1424289" y="2218498"/>
                  <a:pt x="1380744" y="2398564"/>
                </a:cubicBezTo>
                <a:lnTo>
                  <a:pt x="3072765" y="2398564"/>
                </a:lnTo>
                <a:cubicBezTo>
                  <a:pt x="3406879" y="1787410"/>
                  <a:pt x="4106367" y="1472653"/>
                  <a:pt x="4785360" y="1627928"/>
                </a:cubicBezTo>
                <a:lnTo>
                  <a:pt x="4785360" y="18456"/>
                </a:lnTo>
                <a:cubicBezTo>
                  <a:pt x="3703320" y="-99019"/>
                  <a:pt x="2588260" y="346752"/>
                  <a:pt x="1899920" y="1285662"/>
                </a:cubicBezTo>
                <a:close/>
                <a:moveTo>
                  <a:pt x="1565910" y="1859195"/>
                </a:moveTo>
                <a:cubicBezTo>
                  <a:pt x="1555623" y="1861099"/>
                  <a:pt x="1545463" y="1863004"/>
                  <a:pt x="1535049" y="1864655"/>
                </a:cubicBezTo>
                <a:cubicBezTo>
                  <a:pt x="1421909" y="1881830"/>
                  <a:pt x="1307333" y="1887616"/>
                  <a:pt x="1193038" y="1881927"/>
                </a:cubicBezTo>
                <a:cubicBezTo>
                  <a:pt x="1183587" y="1881348"/>
                  <a:pt x="1176395" y="1873217"/>
                  <a:pt x="1176974" y="1863766"/>
                </a:cubicBezTo>
                <a:cubicBezTo>
                  <a:pt x="1177106" y="1861610"/>
                  <a:pt x="1177644" y="1859499"/>
                  <a:pt x="1178560" y="1857543"/>
                </a:cubicBezTo>
                <a:cubicBezTo>
                  <a:pt x="1211090" y="1785719"/>
                  <a:pt x="1252245" y="1718123"/>
                  <a:pt x="1301115" y="1656248"/>
                </a:cubicBezTo>
                <a:cubicBezTo>
                  <a:pt x="1371371" y="1570240"/>
                  <a:pt x="1459578" y="1500628"/>
                  <a:pt x="1559560" y="1452286"/>
                </a:cubicBezTo>
                <a:cubicBezTo>
                  <a:pt x="1647971" y="1409509"/>
                  <a:pt x="1742852" y="1381658"/>
                  <a:pt x="1840357" y="1369863"/>
                </a:cubicBezTo>
                <a:cubicBezTo>
                  <a:pt x="1734488" y="1524477"/>
                  <a:pt x="1642641" y="1688238"/>
                  <a:pt x="1565910" y="1859194"/>
                </a:cubicBezTo>
                <a:close/>
              </a:path>
            </a:pathLst>
          </a:custGeom>
          <a:gradFill flip="none" rotWithShape="1">
            <a:gsLst>
              <a:gs pos="0">
                <a:srgbClr val="4C2AD7"/>
              </a:gs>
              <a:gs pos="100000">
                <a:srgbClr val="E53EFF"/>
              </a:gs>
            </a:gsLst>
            <a:lin ang="10800000" scaled="1"/>
            <a:tileRect/>
          </a:gra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96" name="www.yourwebsite.com">
            <a:extLst>
              <a:ext uri="{FF2B5EF4-FFF2-40B4-BE49-F238E27FC236}">
                <a16:creationId xmlns:a16="http://schemas.microsoft.com/office/drawing/2014/main" id="{11BBF735-1A01-48BE-A5F0-586D89066D57}"/>
              </a:ext>
            </a:extLst>
          </p:cNvPr>
          <p:cNvSpPr/>
          <p:nvPr/>
        </p:nvSpPr>
        <p:spPr>
          <a:xfrm>
            <a:off x="4663515" y="8679293"/>
            <a:ext cx="2718846" cy="4581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8100" tIns="38100" rIns="38100" bIns="38100" anchor="ctr"/>
          <a:lstStyle>
            <a:lvl1pPr>
              <a:lnSpc>
                <a:spcPts val="1300"/>
              </a:lnSpc>
              <a:tabLst>
                <a:tab pos="1066800" algn="l"/>
              </a:tabLst>
              <a:defRPr sz="1122">
                <a:solidFill>
                  <a:srgbClr val="FFFFFF"/>
                </a:solidFill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rPr dirty="0">
                <a:latin typeface="Playfair Display" pitchFamily="2" charset="0"/>
              </a:rPr>
              <a:t>www.yourwebsite.com</a:t>
            </a: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+1 23 456 789">
            <a:extLst>
              <a:ext uri="{FF2B5EF4-FFF2-40B4-BE49-F238E27FC236}">
                <a16:creationId xmlns:a16="http://schemas.microsoft.com/office/drawing/2014/main" id="{6FEB4457-A0DE-4CA8-8FB2-B9E42DC9BA4A}"/>
              </a:ext>
            </a:extLst>
          </p:cNvPr>
          <p:cNvSpPr txBox="1"/>
          <p:nvPr/>
        </p:nvSpPr>
        <p:spPr>
          <a:xfrm>
            <a:off x="5616532" y="535710"/>
            <a:ext cx="1278754" cy="203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r">
              <a:defRPr sz="800"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t>+1 23 456 789</a:t>
            </a:r>
          </a:p>
        </p:txBody>
      </p:sp>
      <p:sp>
        <p:nvSpPr>
          <p:cNvPr id="4" name="Your address here St.">
            <a:extLst>
              <a:ext uri="{FF2B5EF4-FFF2-40B4-BE49-F238E27FC236}">
                <a16:creationId xmlns:a16="http://schemas.microsoft.com/office/drawing/2014/main" id="{C1CF8BA8-4FAA-4150-8131-C01F532CA40C}"/>
              </a:ext>
            </a:extLst>
          </p:cNvPr>
          <p:cNvSpPr txBox="1"/>
          <p:nvPr/>
        </p:nvSpPr>
        <p:spPr>
          <a:xfrm>
            <a:off x="5549720" y="947749"/>
            <a:ext cx="1345566" cy="228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>
              <a:defRPr sz="800"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t>Your address here St.</a:t>
            </a:r>
          </a:p>
        </p:txBody>
      </p:sp>
      <p:sp>
        <p:nvSpPr>
          <p:cNvPr id="5" name="www.yourwebsite.com">
            <a:extLst>
              <a:ext uri="{FF2B5EF4-FFF2-40B4-BE49-F238E27FC236}">
                <a16:creationId xmlns:a16="http://schemas.microsoft.com/office/drawing/2014/main" id="{8081A6F9-5EA8-4671-93EB-2190E6BA23F7}"/>
              </a:ext>
            </a:extLst>
          </p:cNvPr>
          <p:cNvSpPr txBox="1"/>
          <p:nvPr/>
        </p:nvSpPr>
        <p:spPr>
          <a:xfrm>
            <a:off x="5409577" y="1313868"/>
            <a:ext cx="1485709" cy="330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r">
              <a:defRPr sz="800"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rPr dirty="0"/>
              <a:t>www.yourwebsite.com</a:t>
            </a:r>
          </a:p>
        </p:txBody>
      </p:sp>
      <p:sp>
        <p:nvSpPr>
          <p:cNvPr id="6" name="Shape">
            <a:extLst>
              <a:ext uri="{FF2B5EF4-FFF2-40B4-BE49-F238E27FC236}">
                <a16:creationId xmlns:a16="http://schemas.microsoft.com/office/drawing/2014/main" id="{9B9F285A-CB58-412D-B6C0-966875A7EBE3}"/>
              </a:ext>
            </a:extLst>
          </p:cNvPr>
          <p:cNvSpPr/>
          <p:nvPr/>
        </p:nvSpPr>
        <p:spPr>
          <a:xfrm>
            <a:off x="6979593" y="869644"/>
            <a:ext cx="251463" cy="384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gradFill>
            <a:gsLst>
              <a:gs pos="0">
                <a:srgbClr val="007BFD"/>
              </a:gs>
              <a:gs pos="100000">
                <a:srgbClr val="0662AF"/>
              </a:gs>
            </a:gsLst>
            <a:lin ang="7529807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7" name="Shape">
            <a:extLst>
              <a:ext uri="{FF2B5EF4-FFF2-40B4-BE49-F238E27FC236}">
                <a16:creationId xmlns:a16="http://schemas.microsoft.com/office/drawing/2014/main" id="{8B7BF3F6-7D57-440E-BD80-FFDFC3F85723}"/>
              </a:ext>
            </a:extLst>
          </p:cNvPr>
          <p:cNvSpPr/>
          <p:nvPr/>
        </p:nvSpPr>
        <p:spPr>
          <a:xfrm>
            <a:off x="6979593" y="450544"/>
            <a:ext cx="251463" cy="384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gradFill>
            <a:gsLst>
              <a:gs pos="0">
                <a:srgbClr val="007BFD"/>
              </a:gs>
              <a:gs pos="100000">
                <a:srgbClr val="0662AF"/>
              </a:gs>
            </a:gsLst>
            <a:lin ang="7529807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8" name="Shape">
            <a:extLst>
              <a:ext uri="{FF2B5EF4-FFF2-40B4-BE49-F238E27FC236}">
                <a16:creationId xmlns:a16="http://schemas.microsoft.com/office/drawing/2014/main" id="{34CE8F32-0B9F-4BDC-B9E6-985A5BEF38C4}"/>
              </a:ext>
            </a:extLst>
          </p:cNvPr>
          <p:cNvSpPr/>
          <p:nvPr/>
        </p:nvSpPr>
        <p:spPr>
          <a:xfrm>
            <a:off x="6979593" y="1288745"/>
            <a:ext cx="251463" cy="384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gradFill>
            <a:gsLst>
              <a:gs pos="0">
                <a:srgbClr val="007BFD"/>
              </a:gs>
              <a:gs pos="100000">
                <a:srgbClr val="0662AF"/>
              </a:gs>
            </a:gsLst>
            <a:lin ang="7529807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9" name="Shape">
            <a:extLst>
              <a:ext uri="{FF2B5EF4-FFF2-40B4-BE49-F238E27FC236}">
                <a16:creationId xmlns:a16="http://schemas.microsoft.com/office/drawing/2014/main" id="{24B73E92-A5A1-4824-9769-1C35C8CD4410}"/>
              </a:ext>
            </a:extLst>
          </p:cNvPr>
          <p:cNvSpPr/>
          <p:nvPr/>
        </p:nvSpPr>
        <p:spPr>
          <a:xfrm>
            <a:off x="7030393" y="564843"/>
            <a:ext cx="153910" cy="152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11" h="20618" extrusionOk="0">
                <a:moveTo>
                  <a:pt x="15805" y="4835"/>
                </a:moveTo>
                <a:cubicBezTo>
                  <a:pt x="17846" y="6893"/>
                  <a:pt x="18696" y="9121"/>
                  <a:pt x="18356" y="11007"/>
                </a:cubicBezTo>
                <a:cubicBezTo>
                  <a:pt x="18356" y="11007"/>
                  <a:pt x="18186" y="11521"/>
                  <a:pt x="18696" y="12035"/>
                </a:cubicBezTo>
                <a:cubicBezTo>
                  <a:pt x="19206" y="12550"/>
                  <a:pt x="19887" y="12378"/>
                  <a:pt x="20227" y="12035"/>
                </a:cubicBezTo>
                <a:cubicBezTo>
                  <a:pt x="20567" y="11693"/>
                  <a:pt x="20567" y="11350"/>
                  <a:pt x="20567" y="11350"/>
                </a:cubicBezTo>
                <a:cubicBezTo>
                  <a:pt x="20737" y="9807"/>
                  <a:pt x="20567" y="6550"/>
                  <a:pt x="17335" y="3293"/>
                </a:cubicBezTo>
                <a:cubicBezTo>
                  <a:pt x="14274" y="207"/>
                  <a:pt x="11042" y="-136"/>
                  <a:pt x="9342" y="35"/>
                </a:cubicBezTo>
                <a:cubicBezTo>
                  <a:pt x="9342" y="35"/>
                  <a:pt x="9002" y="35"/>
                  <a:pt x="8661" y="378"/>
                </a:cubicBezTo>
                <a:cubicBezTo>
                  <a:pt x="8321" y="721"/>
                  <a:pt x="8151" y="1407"/>
                  <a:pt x="8661" y="1921"/>
                </a:cubicBezTo>
                <a:cubicBezTo>
                  <a:pt x="9002" y="2264"/>
                  <a:pt x="9682" y="2264"/>
                  <a:pt x="9682" y="2264"/>
                </a:cubicBezTo>
                <a:cubicBezTo>
                  <a:pt x="11553" y="1921"/>
                  <a:pt x="13764" y="2778"/>
                  <a:pt x="15805" y="4835"/>
                </a:cubicBezTo>
                <a:cubicBezTo>
                  <a:pt x="15805" y="4835"/>
                  <a:pt x="15805" y="4835"/>
                  <a:pt x="15805" y="4835"/>
                </a:cubicBezTo>
                <a:close/>
                <a:moveTo>
                  <a:pt x="10702" y="3978"/>
                </a:moveTo>
                <a:cubicBezTo>
                  <a:pt x="10702" y="3978"/>
                  <a:pt x="10192" y="3807"/>
                  <a:pt x="9682" y="4321"/>
                </a:cubicBezTo>
                <a:cubicBezTo>
                  <a:pt x="9342" y="4664"/>
                  <a:pt x="9342" y="5350"/>
                  <a:pt x="9682" y="5864"/>
                </a:cubicBezTo>
                <a:cubicBezTo>
                  <a:pt x="9852" y="6035"/>
                  <a:pt x="10362" y="6207"/>
                  <a:pt x="10362" y="6207"/>
                </a:cubicBezTo>
                <a:cubicBezTo>
                  <a:pt x="11043" y="6378"/>
                  <a:pt x="12063" y="6550"/>
                  <a:pt x="13254" y="7750"/>
                </a:cubicBezTo>
                <a:cubicBezTo>
                  <a:pt x="14274" y="8778"/>
                  <a:pt x="14614" y="9978"/>
                  <a:pt x="14784" y="10664"/>
                </a:cubicBezTo>
                <a:cubicBezTo>
                  <a:pt x="14784" y="10664"/>
                  <a:pt x="14784" y="11007"/>
                  <a:pt x="15125" y="11350"/>
                </a:cubicBezTo>
                <a:cubicBezTo>
                  <a:pt x="15465" y="11693"/>
                  <a:pt x="16315" y="11693"/>
                  <a:pt x="16655" y="11350"/>
                </a:cubicBezTo>
                <a:cubicBezTo>
                  <a:pt x="16995" y="11007"/>
                  <a:pt x="16995" y="10321"/>
                  <a:pt x="16995" y="10321"/>
                </a:cubicBezTo>
                <a:cubicBezTo>
                  <a:pt x="16825" y="8950"/>
                  <a:pt x="16145" y="7407"/>
                  <a:pt x="14954" y="6207"/>
                </a:cubicBezTo>
                <a:cubicBezTo>
                  <a:pt x="13424" y="4835"/>
                  <a:pt x="12063" y="4150"/>
                  <a:pt x="10702" y="3978"/>
                </a:cubicBezTo>
                <a:cubicBezTo>
                  <a:pt x="10702" y="3978"/>
                  <a:pt x="10702" y="3978"/>
                  <a:pt x="10702" y="3978"/>
                </a:cubicBezTo>
                <a:close/>
                <a:moveTo>
                  <a:pt x="7981" y="12721"/>
                </a:moveTo>
                <a:cubicBezTo>
                  <a:pt x="9852" y="14607"/>
                  <a:pt x="11893" y="16321"/>
                  <a:pt x="12743" y="15464"/>
                </a:cubicBezTo>
                <a:cubicBezTo>
                  <a:pt x="13934" y="14264"/>
                  <a:pt x="14614" y="13235"/>
                  <a:pt x="17335" y="15293"/>
                </a:cubicBezTo>
                <a:cubicBezTo>
                  <a:pt x="20057" y="17521"/>
                  <a:pt x="18016" y="18893"/>
                  <a:pt x="16825" y="20093"/>
                </a:cubicBezTo>
                <a:cubicBezTo>
                  <a:pt x="15465" y="21464"/>
                  <a:pt x="10532" y="20264"/>
                  <a:pt x="5430" y="15121"/>
                </a:cubicBezTo>
                <a:cubicBezTo>
                  <a:pt x="498" y="10150"/>
                  <a:pt x="-863" y="5007"/>
                  <a:pt x="498" y="3635"/>
                </a:cubicBezTo>
                <a:cubicBezTo>
                  <a:pt x="1688" y="2435"/>
                  <a:pt x="3049" y="378"/>
                  <a:pt x="5260" y="3121"/>
                </a:cubicBezTo>
                <a:cubicBezTo>
                  <a:pt x="7471" y="5864"/>
                  <a:pt x="6280" y="6550"/>
                  <a:pt x="5090" y="7750"/>
                </a:cubicBezTo>
                <a:cubicBezTo>
                  <a:pt x="4409" y="8778"/>
                  <a:pt x="6110" y="11007"/>
                  <a:pt x="7981" y="12721"/>
                </a:cubicBezTo>
                <a:cubicBezTo>
                  <a:pt x="7981" y="12721"/>
                  <a:pt x="7981" y="12721"/>
                  <a:pt x="7981" y="12721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" name="Shape">
            <a:extLst>
              <a:ext uri="{FF2B5EF4-FFF2-40B4-BE49-F238E27FC236}">
                <a16:creationId xmlns:a16="http://schemas.microsoft.com/office/drawing/2014/main" id="{48E47223-374C-421E-83A7-4332A51963E6}"/>
              </a:ext>
            </a:extLst>
          </p:cNvPr>
          <p:cNvSpPr/>
          <p:nvPr/>
        </p:nvSpPr>
        <p:spPr>
          <a:xfrm>
            <a:off x="7043095" y="983943"/>
            <a:ext cx="114301" cy="1714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0080"/>
                </a:moveTo>
                <a:cubicBezTo>
                  <a:pt x="8400" y="10080"/>
                  <a:pt x="6480" y="8800"/>
                  <a:pt x="6480" y="7200"/>
                </a:cubicBezTo>
                <a:cubicBezTo>
                  <a:pt x="6480" y="5600"/>
                  <a:pt x="8400" y="4320"/>
                  <a:pt x="10800" y="4320"/>
                </a:cubicBezTo>
                <a:cubicBezTo>
                  <a:pt x="13200" y="4320"/>
                  <a:pt x="15120" y="5600"/>
                  <a:pt x="15120" y="7200"/>
                </a:cubicBezTo>
                <a:cubicBezTo>
                  <a:pt x="15120" y="8800"/>
                  <a:pt x="13200" y="10080"/>
                  <a:pt x="10800" y="10080"/>
                </a:cubicBezTo>
                <a:close/>
                <a:moveTo>
                  <a:pt x="10800" y="0"/>
                </a:moveTo>
                <a:cubicBezTo>
                  <a:pt x="4800" y="0"/>
                  <a:pt x="0" y="3200"/>
                  <a:pt x="0" y="7200"/>
                </a:cubicBezTo>
                <a:cubicBezTo>
                  <a:pt x="0" y="7520"/>
                  <a:pt x="0" y="8000"/>
                  <a:pt x="240" y="8320"/>
                </a:cubicBezTo>
                <a:cubicBezTo>
                  <a:pt x="720" y="11520"/>
                  <a:pt x="5040" y="17760"/>
                  <a:pt x="10800" y="21600"/>
                </a:cubicBezTo>
                <a:cubicBezTo>
                  <a:pt x="17280" y="16800"/>
                  <a:pt x="19920" y="12000"/>
                  <a:pt x="20880" y="9920"/>
                </a:cubicBezTo>
                <a:cubicBezTo>
                  <a:pt x="21360" y="9120"/>
                  <a:pt x="21600" y="8160"/>
                  <a:pt x="21600" y="7360"/>
                </a:cubicBezTo>
                <a:cubicBezTo>
                  <a:pt x="21600" y="3200"/>
                  <a:pt x="16800" y="0"/>
                  <a:pt x="10800" y="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1" name="Shape">
            <a:extLst>
              <a:ext uri="{FF2B5EF4-FFF2-40B4-BE49-F238E27FC236}">
                <a16:creationId xmlns:a16="http://schemas.microsoft.com/office/drawing/2014/main" id="{FB5BE962-EA2C-4E29-A285-8094756152AB}"/>
              </a:ext>
            </a:extLst>
          </p:cNvPr>
          <p:cNvSpPr/>
          <p:nvPr/>
        </p:nvSpPr>
        <p:spPr>
          <a:xfrm>
            <a:off x="7030393" y="1403045"/>
            <a:ext cx="153673" cy="1600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031" y="12343"/>
                </a:moveTo>
                <a:cubicBezTo>
                  <a:pt x="11603" y="11314"/>
                  <a:pt x="10354" y="9943"/>
                  <a:pt x="9461" y="8229"/>
                </a:cubicBezTo>
                <a:cubicBezTo>
                  <a:pt x="12139" y="6686"/>
                  <a:pt x="14459" y="4800"/>
                  <a:pt x="15709" y="3257"/>
                </a:cubicBezTo>
                <a:cubicBezTo>
                  <a:pt x="16959" y="4114"/>
                  <a:pt x="18030" y="5314"/>
                  <a:pt x="18744" y="6686"/>
                </a:cubicBezTo>
                <a:cubicBezTo>
                  <a:pt x="17851" y="8571"/>
                  <a:pt x="15888" y="10629"/>
                  <a:pt x="13031" y="12343"/>
                </a:cubicBezTo>
                <a:close/>
                <a:moveTo>
                  <a:pt x="3927" y="16457"/>
                </a:moveTo>
                <a:cubicBezTo>
                  <a:pt x="2678" y="15086"/>
                  <a:pt x="1785" y="13371"/>
                  <a:pt x="1607" y="11486"/>
                </a:cubicBezTo>
                <a:cubicBezTo>
                  <a:pt x="3570" y="10971"/>
                  <a:pt x="5712" y="10114"/>
                  <a:pt x="8033" y="8914"/>
                </a:cubicBezTo>
                <a:cubicBezTo>
                  <a:pt x="8926" y="10629"/>
                  <a:pt x="10175" y="12000"/>
                  <a:pt x="11603" y="13200"/>
                </a:cubicBezTo>
                <a:cubicBezTo>
                  <a:pt x="9283" y="14571"/>
                  <a:pt x="6783" y="15600"/>
                  <a:pt x="3927" y="16457"/>
                </a:cubicBezTo>
                <a:close/>
                <a:moveTo>
                  <a:pt x="3213" y="5486"/>
                </a:moveTo>
                <a:cubicBezTo>
                  <a:pt x="3927" y="6000"/>
                  <a:pt x="4641" y="6171"/>
                  <a:pt x="5534" y="6000"/>
                </a:cubicBezTo>
                <a:cubicBezTo>
                  <a:pt x="5891" y="6000"/>
                  <a:pt x="6248" y="5829"/>
                  <a:pt x="6783" y="5657"/>
                </a:cubicBezTo>
                <a:cubicBezTo>
                  <a:pt x="6962" y="6343"/>
                  <a:pt x="7141" y="6857"/>
                  <a:pt x="7319" y="7371"/>
                </a:cubicBezTo>
                <a:cubicBezTo>
                  <a:pt x="5355" y="8400"/>
                  <a:pt x="3392" y="9257"/>
                  <a:pt x="1607" y="9771"/>
                </a:cubicBezTo>
                <a:cubicBezTo>
                  <a:pt x="1785" y="8229"/>
                  <a:pt x="2321" y="6857"/>
                  <a:pt x="3213" y="5486"/>
                </a:cubicBezTo>
                <a:close/>
                <a:moveTo>
                  <a:pt x="7855" y="2057"/>
                </a:moveTo>
                <a:cubicBezTo>
                  <a:pt x="8033" y="2400"/>
                  <a:pt x="8033" y="2571"/>
                  <a:pt x="7855" y="2743"/>
                </a:cubicBezTo>
                <a:cubicBezTo>
                  <a:pt x="7498" y="3600"/>
                  <a:pt x="6427" y="4286"/>
                  <a:pt x="5355" y="4286"/>
                </a:cubicBezTo>
                <a:cubicBezTo>
                  <a:pt x="4998" y="4286"/>
                  <a:pt x="4641" y="4286"/>
                  <a:pt x="4284" y="4114"/>
                </a:cubicBezTo>
                <a:cubicBezTo>
                  <a:pt x="5355" y="3257"/>
                  <a:pt x="6605" y="2571"/>
                  <a:pt x="7855" y="2057"/>
                </a:cubicBezTo>
                <a:close/>
                <a:moveTo>
                  <a:pt x="9461" y="3600"/>
                </a:moveTo>
                <a:cubicBezTo>
                  <a:pt x="9640" y="3086"/>
                  <a:pt x="9640" y="2400"/>
                  <a:pt x="9640" y="1886"/>
                </a:cubicBezTo>
                <a:cubicBezTo>
                  <a:pt x="9997" y="1886"/>
                  <a:pt x="10354" y="1714"/>
                  <a:pt x="10711" y="1714"/>
                </a:cubicBezTo>
                <a:cubicBezTo>
                  <a:pt x="11960" y="1714"/>
                  <a:pt x="13210" y="2057"/>
                  <a:pt x="14281" y="2400"/>
                </a:cubicBezTo>
                <a:cubicBezTo>
                  <a:pt x="13031" y="3771"/>
                  <a:pt x="11246" y="5314"/>
                  <a:pt x="8926" y="6686"/>
                </a:cubicBezTo>
                <a:cubicBezTo>
                  <a:pt x="8747" y="6171"/>
                  <a:pt x="8568" y="5486"/>
                  <a:pt x="8390" y="4971"/>
                </a:cubicBezTo>
                <a:cubicBezTo>
                  <a:pt x="8926" y="4457"/>
                  <a:pt x="9283" y="3943"/>
                  <a:pt x="9461" y="3600"/>
                </a:cubicBezTo>
                <a:close/>
                <a:moveTo>
                  <a:pt x="10711" y="0"/>
                </a:moveTo>
                <a:cubicBezTo>
                  <a:pt x="4820" y="0"/>
                  <a:pt x="0" y="4800"/>
                  <a:pt x="0" y="10457"/>
                </a:cubicBezTo>
                <a:cubicBezTo>
                  <a:pt x="0" y="16286"/>
                  <a:pt x="4820" y="20914"/>
                  <a:pt x="10711" y="20914"/>
                </a:cubicBezTo>
                <a:cubicBezTo>
                  <a:pt x="11068" y="20914"/>
                  <a:pt x="11425" y="20914"/>
                  <a:pt x="11603" y="20914"/>
                </a:cubicBezTo>
                <a:lnTo>
                  <a:pt x="11782" y="20914"/>
                </a:lnTo>
                <a:lnTo>
                  <a:pt x="11782" y="20743"/>
                </a:lnTo>
                <a:lnTo>
                  <a:pt x="11603" y="19543"/>
                </a:lnTo>
                <a:lnTo>
                  <a:pt x="11603" y="19371"/>
                </a:lnTo>
                <a:lnTo>
                  <a:pt x="11425" y="19371"/>
                </a:lnTo>
                <a:cubicBezTo>
                  <a:pt x="11246" y="19371"/>
                  <a:pt x="11246" y="19371"/>
                  <a:pt x="11068" y="19371"/>
                </a:cubicBezTo>
                <a:cubicBezTo>
                  <a:pt x="10889" y="19371"/>
                  <a:pt x="10711" y="19371"/>
                  <a:pt x="10711" y="19371"/>
                </a:cubicBezTo>
                <a:cubicBezTo>
                  <a:pt x="8747" y="19371"/>
                  <a:pt x="6962" y="18686"/>
                  <a:pt x="5355" y="17657"/>
                </a:cubicBezTo>
                <a:cubicBezTo>
                  <a:pt x="12139" y="15257"/>
                  <a:pt x="17137" y="12000"/>
                  <a:pt x="19458" y="8571"/>
                </a:cubicBezTo>
                <a:cubicBezTo>
                  <a:pt x="19636" y="9257"/>
                  <a:pt x="19815" y="9943"/>
                  <a:pt x="19815" y="10457"/>
                </a:cubicBezTo>
                <a:cubicBezTo>
                  <a:pt x="19815" y="12514"/>
                  <a:pt x="19101" y="14743"/>
                  <a:pt x="17494" y="16286"/>
                </a:cubicBezTo>
                <a:lnTo>
                  <a:pt x="17316" y="16457"/>
                </a:lnTo>
                <a:lnTo>
                  <a:pt x="17494" y="16629"/>
                </a:lnTo>
                <a:lnTo>
                  <a:pt x="18565" y="17314"/>
                </a:lnTo>
                <a:lnTo>
                  <a:pt x="18744" y="17486"/>
                </a:lnTo>
                <a:lnTo>
                  <a:pt x="18922" y="17314"/>
                </a:lnTo>
                <a:cubicBezTo>
                  <a:pt x="20529" y="15429"/>
                  <a:pt x="21600" y="13029"/>
                  <a:pt x="21600" y="10457"/>
                </a:cubicBezTo>
                <a:cubicBezTo>
                  <a:pt x="21422" y="4800"/>
                  <a:pt x="16602" y="0"/>
                  <a:pt x="10711" y="0"/>
                </a:cubicBezTo>
                <a:close/>
                <a:moveTo>
                  <a:pt x="13031" y="16114"/>
                </a:moveTo>
                <a:lnTo>
                  <a:pt x="12674" y="15943"/>
                </a:lnTo>
                <a:lnTo>
                  <a:pt x="12674" y="16286"/>
                </a:lnTo>
                <a:lnTo>
                  <a:pt x="12674" y="21086"/>
                </a:lnTo>
                <a:lnTo>
                  <a:pt x="12674" y="21600"/>
                </a:lnTo>
                <a:lnTo>
                  <a:pt x="13031" y="21257"/>
                </a:lnTo>
                <a:lnTo>
                  <a:pt x="14281" y="19714"/>
                </a:lnTo>
                <a:lnTo>
                  <a:pt x="15174" y="20914"/>
                </a:lnTo>
                <a:lnTo>
                  <a:pt x="15174" y="20914"/>
                </a:lnTo>
                <a:lnTo>
                  <a:pt x="16602" y="20914"/>
                </a:lnTo>
                <a:lnTo>
                  <a:pt x="16423" y="20571"/>
                </a:lnTo>
                <a:lnTo>
                  <a:pt x="15352" y="18857"/>
                </a:lnTo>
                <a:lnTo>
                  <a:pt x="17316" y="18343"/>
                </a:lnTo>
                <a:lnTo>
                  <a:pt x="17851" y="18171"/>
                </a:lnTo>
                <a:lnTo>
                  <a:pt x="17494" y="18000"/>
                </a:lnTo>
                <a:cubicBezTo>
                  <a:pt x="17494" y="18000"/>
                  <a:pt x="13031" y="16114"/>
                  <a:pt x="13031" y="16114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F4F02B1-A7AA-4424-8625-56268E585A7F}"/>
              </a:ext>
            </a:extLst>
          </p:cNvPr>
          <p:cNvSpPr txBox="1"/>
          <p:nvPr/>
        </p:nvSpPr>
        <p:spPr>
          <a:xfrm>
            <a:off x="977653" y="2791324"/>
            <a:ext cx="6274295" cy="34881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just"/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dolore magna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exercitation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ullamco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nisi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Duis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irure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reprehenderit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cillum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fugiat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pariatur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Excepteur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occaecat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cupidatat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proident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culpa qui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officia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deserunt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mollit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laborum</a:t>
            </a: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b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dolore magna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exercitation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ullamco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nisi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Duis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irure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reprehenderit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cillum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fugiat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pariatur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Excepteur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occaecat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cupidatat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proident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culpa qui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officia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deserunt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mollit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laborum</a:t>
            </a: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b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dolore magna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exercitation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ullamco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nisi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Duis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irure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reprehenderit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cillum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fugiat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pariatur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Excepteur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occaecat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cupidatat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proident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culpa qui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officia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deserunt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mollit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laborum</a:t>
            </a: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indent="0" algn="just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1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Gill San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3F6D540-F5E2-4103-A733-5EB91021E943}"/>
              </a:ext>
            </a:extLst>
          </p:cNvPr>
          <p:cNvSpPr txBox="1"/>
          <p:nvPr/>
        </p:nvSpPr>
        <p:spPr>
          <a:xfrm>
            <a:off x="977653" y="6747068"/>
            <a:ext cx="6274295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en-ID" sz="12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John Day</a:t>
            </a:r>
            <a:endParaRPr lang="en-ID" sz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/>
            <a:r>
              <a:rPr lang="en-ID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Your Tittle Here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F46A1D4-4370-48F5-A606-FFEA0949B839}"/>
              </a:ext>
            </a:extLst>
          </p:cNvPr>
          <p:cNvSpPr txBox="1"/>
          <p:nvPr/>
        </p:nvSpPr>
        <p:spPr>
          <a:xfrm>
            <a:off x="997028" y="1541122"/>
            <a:ext cx="1728999" cy="33342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500" b="1" i="0" u="none" strike="noStrike" cap="none" spc="117" normalizeH="0" baseline="0" dirty="0">
                <a:ln>
                  <a:noFill/>
                </a:ln>
                <a:solidFill>
                  <a:srgbClr val="1F4EE5"/>
                </a:solidFill>
                <a:effectLst/>
                <a:uFillTx/>
                <a:latin typeface="TrajanPro-Bold"/>
                <a:ea typeface="+mn-ea"/>
                <a:cs typeface="+mn-cs"/>
                <a:sym typeface="TrajanPro-Bold"/>
                <a:rtl val="0"/>
              </a:rPr>
              <a:t>BRAND NAME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3C9E38B-5DB0-4806-A99E-278FE12BD449}"/>
              </a:ext>
            </a:extLst>
          </p:cNvPr>
          <p:cNvSpPr txBox="1"/>
          <p:nvPr/>
        </p:nvSpPr>
        <p:spPr>
          <a:xfrm>
            <a:off x="1400760" y="1819488"/>
            <a:ext cx="921534" cy="17953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500" b="1" i="0" u="none" strike="noStrike" cap="none" spc="71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rajanPro-Bold"/>
                <a:ea typeface="+mn-ea"/>
                <a:cs typeface="+mn-cs"/>
                <a:sym typeface="TrajanPro-Bold"/>
                <a:rtl val="0"/>
              </a:rPr>
              <a:t>Attorney and law</a:t>
            </a:r>
          </a:p>
        </p:txBody>
      </p:sp>
      <p:sp>
        <p:nvSpPr>
          <p:cNvPr id="20" name="Shape">
            <a:extLst>
              <a:ext uri="{FF2B5EF4-FFF2-40B4-BE49-F238E27FC236}">
                <a16:creationId xmlns:a16="http://schemas.microsoft.com/office/drawing/2014/main" id="{72D42527-441F-4B92-A82D-4687CE65F91C}"/>
              </a:ext>
            </a:extLst>
          </p:cNvPr>
          <p:cNvSpPr/>
          <p:nvPr/>
        </p:nvSpPr>
        <p:spPr>
          <a:xfrm>
            <a:off x="1470505" y="671725"/>
            <a:ext cx="784761" cy="7847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0" y="21600"/>
                </a:lnTo>
                <a:lnTo>
                  <a:pt x="0" y="0"/>
                </a:lnTo>
                <a:lnTo>
                  <a:pt x="21600" y="0"/>
                </a:lnTo>
                <a:cubicBezTo>
                  <a:pt x="21600" y="0"/>
                  <a:pt x="21600" y="21600"/>
                  <a:pt x="21600" y="21600"/>
                </a:cubicBezTo>
                <a:close/>
              </a:path>
            </a:pathLst>
          </a:custGeom>
          <a:gradFill flip="none" rotWithShape="1">
            <a:gsLst>
              <a:gs pos="0">
                <a:srgbClr val="FFFFFF"/>
              </a:gs>
              <a:gs pos="100000">
                <a:srgbClr val="F2F2F2"/>
              </a:gs>
            </a:gsLst>
            <a:lin ang="6480252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1" name="Shape">
            <a:extLst>
              <a:ext uri="{FF2B5EF4-FFF2-40B4-BE49-F238E27FC236}">
                <a16:creationId xmlns:a16="http://schemas.microsoft.com/office/drawing/2014/main" id="{BA7FBBB0-5EAF-42E4-8008-F7B02D1B517F}"/>
              </a:ext>
            </a:extLst>
          </p:cNvPr>
          <p:cNvSpPr/>
          <p:nvPr/>
        </p:nvSpPr>
        <p:spPr>
          <a:xfrm>
            <a:off x="1498290" y="699510"/>
            <a:ext cx="728825" cy="7288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321" y="10738"/>
                </a:moveTo>
                <a:cubicBezTo>
                  <a:pt x="2091" y="11457"/>
                  <a:pt x="1686" y="13150"/>
                  <a:pt x="1441" y="14848"/>
                </a:cubicBezTo>
                <a:cubicBezTo>
                  <a:pt x="1196" y="16546"/>
                  <a:pt x="1111" y="18249"/>
                  <a:pt x="1113" y="18483"/>
                </a:cubicBezTo>
                <a:cubicBezTo>
                  <a:pt x="1116" y="18717"/>
                  <a:pt x="1207" y="17482"/>
                  <a:pt x="1370" y="16229"/>
                </a:cubicBezTo>
                <a:cubicBezTo>
                  <a:pt x="1534" y="14976"/>
                  <a:pt x="1770" y="13705"/>
                  <a:pt x="1997" y="12752"/>
                </a:cubicBezTo>
                <a:cubicBezTo>
                  <a:pt x="2224" y="11799"/>
                  <a:pt x="2442" y="11163"/>
                  <a:pt x="2523" y="10718"/>
                </a:cubicBezTo>
                <a:cubicBezTo>
                  <a:pt x="2605" y="10273"/>
                  <a:pt x="2551" y="10019"/>
                  <a:pt x="2321" y="10738"/>
                </a:cubicBezTo>
                <a:close/>
                <a:moveTo>
                  <a:pt x="11607" y="0"/>
                </a:moveTo>
                <a:cubicBezTo>
                  <a:pt x="11385" y="201"/>
                  <a:pt x="11131" y="420"/>
                  <a:pt x="10844" y="658"/>
                </a:cubicBezTo>
                <a:cubicBezTo>
                  <a:pt x="10127" y="1252"/>
                  <a:pt x="9210" y="1961"/>
                  <a:pt x="8475" y="2342"/>
                </a:cubicBezTo>
                <a:cubicBezTo>
                  <a:pt x="8304" y="2431"/>
                  <a:pt x="8143" y="2502"/>
                  <a:pt x="7992" y="2559"/>
                </a:cubicBezTo>
                <a:cubicBezTo>
                  <a:pt x="7887" y="2587"/>
                  <a:pt x="7753" y="2630"/>
                  <a:pt x="7622" y="2658"/>
                </a:cubicBezTo>
                <a:cubicBezTo>
                  <a:pt x="7445" y="2696"/>
                  <a:pt x="7274" y="2707"/>
                  <a:pt x="7108" y="2698"/>
                </a:cubicBezTo>
                <a:cubicBezTo>
                  <a:pt x="6943" y="2689"/>
                  <a:pt x="6783" y="2661"/>
                  <a:pt x="6628" y="2635"/>
                </a:cubicBezTo>
                <a:cubicBezTo>
                  <a:pt x="6474" y="2609"/>
                  <a:pt x="6325" y="2587"/>
                  <a:pt x="6204" y="2585"/>
                </a:cubicBezTo>
                <a:cubicBezTo>
                  <a:pt x="6120" y="2584"/>
                  <a:pt x="6049" y="2593"/>
                  <a:pt x="5995" y="2608"/>
                </a:cubicBezTo>
                <a:cubicBezTo>
                  <a:pt x="6205" y="2634"/>
                  <a:pt x="6408" y="2666"/>
                  <a:pt x="6597" y="2705"/>
                </a:cubicBezTo>
                <a:cubicBezTo>
                  <a:pt x="7281" y="2846"/>
                  <a:pt x="7780" y="3077"/>
                  <a:pt x="8025" y="3227"/>
                </a:cubicBezTo>
                <a:cubicBezTo>
                  <a:pt x="8270" y="3377"/>
                  <a:pt x="8261" y="3445"/>
                  <a:pt x="8200" y="3615"/>
                </a:cubicBezTo>
                <a:cubicBezTo>
                  <a:pt x="8139" y="3786"/>
                  <a:pt x="8025" y="4058"/>
                  <a:pt x="7821" y="4421"/>
                </a:cubicBezTo>
                <a:cubicBezTo>
                  <a:pt x="7617" y="4784"/>
                  <a:pt x="7322" y="5238"/>
                  <a:pt x="7158" y="5440"/>
                </a:cubicBezTo>
                <a:cubicBezTo>
                  <a:pt x="7036" y="5591"/>
                  <a:pt x="6988" y="5602"/>
                  <a:pt x="6676" y="5596"/>
                </a:cubicBezTo>
                <a:cubicBezTo>
                  <a:pt x="6878" y="6517"/>
                  <a:pt x="7059" y="7862"/>
                  <a:pt x="7258" y="9733"/>
                </a:cubicBezTo>
                <a:cubicBezTo>
                  <a:pt x="7503" y="12039"/>
                  <a:pt x="7775" y="15144"/>
                  <a:pt x="7893" y="17968"/>
                </a:cubicBezTo>
                <a:cubicBezTo>
                  <a:pt x="7947" y="19263"/>
                  <a:pt x="7969" y="20499"/>
                  <a:pt x="7964" y="21600"/>
                </a:cubicBezTo>
                <a:lnTo>
                  <a:pt x="21600" y="21600"/>
                </a:lnTo>
                <a:lnTo>
                  <a:pt x="21600" y="0"/>
                </a:lnTo>
                <a:lnTo>
                  <a:pt x="11607" y="0"/>
                </a:lnTo>
                <a:cubicBezTo>
                  <a:pt x="11607" y="0"/>
                  <a:pt x="11607" y="0"/>
                  <a:pt x="11607" y="0"/>
                </a:cubicBezTo>
                <a:close/>
                <a:moveTo>
                  <a:pt x="3660" y="0"/>
                </a:moveTo>
                <a:cubicBezTo>
                  <a:pt x="3687" y="89"/>
                  <a:pt x="3715" y="182"/>
                  <a:pt x="3744" y="281"/>
                </a:cubicBezTo>
                <a:cubicBezTo>
                  <a:pt x="3908" y="826"/>
                  <a:pt x="4126" y="1516"/>
                  <a:pt x="4380" y="1952"/>
                </a:cubicBezTo>
                <a:cubicBezTo>
                  <a:pt x="4532" y="2212"/>
                  <a:pt x="4697" y="2382"/>
                  <a:pt x="4821" y="2509"/>
                </a:cubicBezTo>
                <a:cubicBezTo>
                  <a:pt x="5072" y="2523"/>
                  <a:pt x="5334" y="2540"/>
                  <a:pt x="5595" y="2564"/>
                </a:cubicBezTo>
                <a:cubicBezTo>
                  <a:pt x="5475" y="2199"/>
                  <a:pt x="5400" y="1652"/>
                  <a:pt x="5474" y="1076"/>
                </a:cubicBezTo>
                <a:cubicBezTo>
                  <a:pt x="5519" y="722"/>
                  <a:pt x="5620" y="357"/>
                  <a:pt x="5829" y="0"/>
                </a:cubicBezTo>
                <a:lnTo>
                  <a:pt x="3660" y="0"/>
                </a:lnTo>
                <a:cubicBezTo>
                  <a:pt x="3660" y="0"/>
                  <a:pt x="3660" y="0"/>
                  <a:pt x="3660" y="0"/>
                </a:cubicBezTo>
                <a:close/>
                <a:moveTo>
                  <a:pt x="0" y="0"/>
                </a:moveTo>
                <a:lnTo>
                  <a:pt x="1170" y="0"/>
                </a:lnTo>
                <a:cubicBezTo>
                  <a:pt x="1042" y="356"/>
                  <a:pt x="1089" y="775"/>
                  <a:pt x="1229" y="1135"/>
                </a:cubicBezTo>
                <a:cubicBezTo>
                  <a:pt x="1442" y="1679"/>
                  <a:pt x="1592" y="1765"/>
                  <a:pt x="2096" y="1990"/>
                </a:cubicBezTo>
                <a:cubicBezTo>
                  <a:pt x="2345" y="2100"/>
                  <a:pt x="2572" y="2237"/>
                  <a:pt x="2817" y="2294"/>
                </a:cubicBezTo>
                <a:cubicBezTo>
                  <a:pt x="3062" y="2350"/>
                  <a:pt x="3310" y="2357"/>
                  <a:pt x="3580" y="2369"/>
                </a:cubicBezTo>
                <a:cubicBezTo>
                  <a:pt x="3850" y="2380"/>
                  <a:pt x="4143" y="2396"/>
                  <a:pt x="4321" y="2450"/>
                </a:cubicBezTo>
                <a:cubicBezTo>
                  <a:pt x="4360" y="2462"/>
                  <a:pt x="4393" y="2476"/>
                  <a:pt x="4421" y="2491"/>
                </a:cubicBezTo>
                <a:lnTo>
                  <a:pt x="4357" y="2489"/>
                </a:lnTo>
                <a:cubicBezTo>
                  <a:pt x="3668" y="2463"/>
                  <a:pt x="3156" y="2462"/>
                  <a:pt x="2856" y="2482"/>
                </a:cubicBezTo>
                <a:cubicBezTo>
                  <a:pt x="2556" y="2503"/>
                  <a:pt x="2469" y="2545"/>
                  <a:pt x="2460" y="3090"/>
                </a:cubicBezTo>
                <a:cubicBezTo>
                  <a:pt x="2450" y="3636"/>
                  <a:pt x="2518" y="4685"/>
                  <a:pt x="2580" y="5200"/>
                </a:cubicBezTo>
                <a:cubicBezTo>
                  <a:pt x="2611" y="5461"/>
                  <a:pt x="2640" y="5585"/>
                  <a:pt x="2756" y="5640"/>
                </a:cubicBezTo>
                <a:cubicBezTo>
                  <a:pt x="2695" y="5771"/>
                  <a:pt x="2630" y="5914"/>
                  <a:pt x="2562" y="6069"/>
                </a:cubicBezTo>
                <a:cubicBezTo>
                  <a:pt x="2602" y="5981"/>
                  <a:pt x="2693" y="5779"/>
                  <a:pt x="2757" y="5640"/>
                </a:cubicBezTo>
                <a:cubicBezTo>
                  <a:pt x="2869" y="5693"/>
                  <a:pt x="3063" y="5681"/>
                  <a:pt x="3420" y="5665"/>
                </a:cubicBezTo>
                <a:cubicBezTo>
                  <a:pt x="4055" y="5637"/>
                  <a:pt x="5208" y="5599"/>
                  <a:pt x="5962" y="5591"/>
                </a:cubicBezTo>
                <a:cubicBezTo>
                  <a:pt x="5944" y="6054"/>
                  <a:pt x="5863" y="6703"/>
                  <a:pt x="5805" y="7744"/>
                </a:cubicBezTo>
                <a:cubicBezTo>
                  <a:pt x="5723" y="9206"/>
                  <a:pt x="5687" y="11440"/>
                  <a:pt x="5805" y="13628"/>
                </a:cubicBezTo>
                <a:cubicBezTo>
                  <a:pt x="5923" y="15816"/>
                  <a:pt x="6195" y="17959"/>
                  <a:pt x="6350" y="19929"/>
                </a:cubicBezTo>
                <a:cubicBezTo>
                  <a:pt x="6395" y="20507"/>
                  <a:pt x="6430" y="21070"/>
                  <a:pt x="6456" y="21600"/>
                </a:cubicBezTo>
                <a:lnTo>
                  <a:pt x="6231" y="21600"/>
                </a:lnTo>
                <a:cubicBezTo>
                  <a:pt x="6220" y="21193"/>
                  <a:pt x="6201" y="20760"/>
                  <a:pt x="6167" y="20303"/>
                </a:cubicBezTo>
                <a:cubicBezTo>
                  <a:pt x="6092" y="19311"/>
                  <a:pt x="5942" y="18203"/>
                  <a:pt x="5844" y="17125"/>
                </a:cubicBezTo>
                <a:cubicBezTo>
                  <a:pt x="5747" y="16047"/>
                  <a:pt x="5701" y="14998"/>
                  <a:pt x="5654" y="14056"/>
                </a:cubicBezTo>
                <a:cubicBezTo>
                  <a:pt x="5606" y="13114"/>
                  <a:pt x="5556" y="12279"/>
                  <a:pt x="5529" y="11745"/>
                </a:cubicBezTo>
                <a:cubicBezTo>
                  <a:pt x="5502" y="11212"/>
                  <a:pt x="5497" y="10980"/>
                  <a:pt x="5517" y="10188"/>
                </a:cubicBezTo>
                <a:cubicBezTo>
                  <a:pt x="5538" y="9396"/>
                  <a:pt x="5583" y="8043"/>
                  <a:pt x="5631" y="7242"/>
                </a:cubicBezTo>
                <a:cubicBezTo>
                  <a:pt x="5679" y="6441"/>
                  <a:pt x="5729" y="6191"/>
                  <a:pt x="5733" y="6053"/>
                </a:cubicBezTo>
                <a:cubicBezTo>
                  <a:pt x="5738" y="5914"/>
                  <a:pt x="5697" y="5887"/>
                  <a:pt x="5622" y="5910"/>
                </a:cubicBezTo>
                <a:cubicBezTo>
                  <a:pt x="5547" y="5932"/>
                  <a:pt x="5438" y="6005"/>
                  <a:pt x="5363" y="6103"/>
                </a:cubicBezTo>
                <a:cubicBezTo>
                  <a:pt x="5288" y="6200"/>
                  <a:pt x="5247" y="6323"/>
                  <a:pt x="5213" y="6361"/>
                </a:cubicBezTo>
                <a:cubicBezTo>
                  <a:pt x="5179" y="6400"/>
                  <a:pt x="5152" y="6354"/>
                  <a:pt x="5166" y="6252"/>
                </a:cubicBezTo>
                <a:cubicBezTo>
                  <a:pt x="5179" y="6150"/>
                  <a:pt x="5234" y="5991"/>
                  <a:pt x="5195" y="5946"/>
                </a:cubicBezTo>
                <a:cubicBezTo>
                  <a:pt x="5157" y="5901"/>
                  <a:pt x="5025" y="5969"/>
                  <a:pt x="4904" y="6064"/>
                </a:cubicBezTo>
                <a:cubicBezTo>
                  <a:pt x="4783" y="6160"/>
                  <a:pt x="4673" y="6284"/>
                  <a:pt x="4575" y="6440"/>
                </a:cubicBezTo>
                <a:cubicBezTo>
                  <a:pt x="4477" y="6597"/>
                  <a:pt x="4392" y="6787"/>
                  <a:pt x="4320" y="6981"/>
                </a:cubicBezTo>
                <a:cubicBezTo>
                  <a:pt x="4249" y="7176"/>
                  <a:pt x="4190" y="7376"/>
                  <a:pt x="4160" y="7378"/>
                </a:cubicBezTo>
                <a:cubicBezTo>
                  <a:pt x="4131" y="7381"/>
                  <a:pt x="4131" y="7185"/>
                  <a:pt x="4183" y="6979"/>
                </a:cubicBezTo>
                <a:cubicBezTo>
                  <a:pt x="4235" y="6772"/>
                  <a:pt x="4339" y="6554"/>
                  <a:pt x="4441" y="6350"/>
                </a:cubicBezTo>
                <a:cubicBezTo>
                  <a:pt x="4543" y="6145"/>
                  <a:pt x="4643" y="5955"/>
                  <a:pt x="4545" y="5875"/>
                </a:cubicBezTo>
                <a:cubicBezTo>
                  <a:pt x="4447" y="5796"/>
                  <a:pt x="4153" y="5828"/>
                  <a:pt x="3987" y="5880"/>
                </a:cubicBezTo>
                <a:cubicBezTo>
                  <a:pt x="3822" y="5932"/>
                  <a:pt x="3786" y="6005"/>
                  <a:pt x="3670" y="6128"/>
                </a:cubicBezTo>
                <a:cubicBezTo>
                  <a:pt x="3554" y="6250"/>
                  <a:pt x="3359" y="6423"/>
                  <a:pt x="3186" y="6675"/>
                </a:cubicBezTo>
                <a:cubicBezTo>
                  <a:pt x="3014" y="6927"/>
                  <a:pt x="2864" y="7258"/>
                  <a:pt x="2771" y="7462"/>
                </a:cubicBezTo>
                <a:cubicBezTo>
                  <a:pt x="2678" y="7666"/>
                  <a:pt x="2642" y="7744"/>
                  <a:pt x="2639" y="7696"/>
                </a:cubicBezTo>
                <a:cubicBezTo>
                  <a:pt x="2637" y="7648"/>
                  <a:pt x="2669" y="7476"/>
                  <a:pt x="2778" y="7174"/>
                </a:cubicBezTo>
                <a:cubicBezTo>
                  <a:pt x="2887" y="6872"/>
                  <a:pt x="3073" y="6441"/>
                  <a:pt x="3150" y="6209"/>
                </a:cubicBezTo>
                <a:cubicBezTo>
                  <a:pt x="3227" y="5978"/>
                  <a:pt x="3166" y="5941"/>
                  <a:pt x="3041" y="5921"/>
                </a:cubicBezTo>
                <a:cubicBezTo>
                  <a:pt x="2916" y="5901"/>
                  <a:pt x="2752" y="5908"/>
                  <a:pt x="2562" y="6070"/>
                </a:cubicBezTo>
                <a:cubicBezTo>
                  <a:pt x="2034" y="7268"/>
                  <a:pt x="1297" y="9176"/>
                  <a:pt x="648" y="11467"/>
                </a:cubicBezTo>
                <a:cubicBezTo>
                  <a:pt x="419" y="12274"/>
                  <a:pt x="201" y="13129"/>
                  <a:pt x="0" y="13993"/>
                </a:cubicBezTo>
                <a:lnTo>
                  <a:pt x="0" y="0"/>
                </a:ln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gradFill flip="none" rotWithShape="1">
            <a:gsLst>
              <a:gs pos="0">
                <a:srgbClr val="007BFD"/>
              </a:gs>
              <a:gs pos="100000">
                <a:srgbClr val="0662AF"/>
              </a:gs>
            </a:gsLst>
            <a:lin ang="7529807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2" name="Shape">
            <a:extLst>
              <a:ext uri="{FF2B5EF4-FFF2-40B4-BE49-F238E27FC236}">
                <a16:creationId xmlns:a16="http://schemas.microsoft.com/office/drawing/2014/main" id="{4993971A-F4E4-43F1-AD56-737591A82644}"/>
              </a:ext>
            </a:extLst>
          </p:cNvPr>
          <p:cNvSpPr/>
          <p:nvPr/>
        </p:nvSpPr>
        <p:spPr>
          <a:xfrm>
            <a:off x="1437669" y="641415"/>
            <a:ext cx="847716" cy="84771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798" y="802"/>
                </a:moveTo>
                <a:lnTo>
                  <a:pt x="802" y="802"/>
                </a:lnTo>
                <a:lnTo>
                  <a:pt x="802" y="20798"/>
                </a:lnTo>
                <a:lnTo>
                  <a:pt x="20798" y="20798"/>
                </a:lnTo>
                <a:cubicBezTo>
                  <a:pt x="20798" y="20798"/>
                  <a:pt x="20798" y="802"/>
                  <a:pt x="20798" y="802"/>
                </a:cubicBezTo>
                <a:close/>
                <a:moveTo>
                  <a:pt x="401" y="0"/>
                </a:moveTo>
                <a:lnTo>
                  <a:pt x="21199" y="0"/>
                </a:lnTo>
                <a:lnTo>
                  <a:pt x="21600" y="0"/>
                </a:lnTo>
                <a:lnTo>
                  <a:pt x="21600" y="401"/>
                </a:lnTo>
                <a:lnTo>
                  <a:pt x="21600" y="21199"/>
                </a:lnTo>
                <a:lnTo>
                  <a:pt x="21600" y="21600"/>
                </a:lnTo>
                <a:lnTo>
                  <a:pt x="21199" y="21600"/>
                </a:lnTo>
                <a:lnTo>
                  <a:pt x="401" y="21600"/>
                </a:lnTo>
                <a:lnTo>
                  <a:pt x="0" y="21600"/>
                </a:lnTo>
                <a:lnTo>
                  <a:pt x="0" y="21199"/>
                </a:lnTo>
                <a:lnTo>
                  <a:pt x="0" y="401"/>
                </a:lnTo>
                <a:lnTo>
                  <a:pt x="0" y="0"/>
                </a:lnTo>
                <a:lnTo>
                  <a:pt x="401" y="0"/>
                </a:lnTo>
                <a:cubicBezTo>
                  <a:pt x="401" y="0"/>
                  <a:pt x="401" y="0"/>
                  <a:pt x="401" y="0"/>
                </a:cubicBezTo>
                <a:close/>
              </a:path>
            </a:pathLst>
          </a:custGeom>
          <a:gradFill flip="none" rotWithShape="1">
            <a:gsLst>
              <a:gs pos="0">
                <a:srgbClr val="007BFD"/>
              </a:gs>
              <a:gs pos="100000">
                <a:srgbClr val="0662AF"/>
              </a:gs>
            </a:gsLst>
            <a:lin ang="7529807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0B1ED122-AA62-4B6D-B60F-C93EA7737DE8}"/>
              </a:ext>
            </a:extLst>
          </p:cNvPr>
          <p:cNvGrpSpPr/>
          <p:nvPr/>
        </p:nvGrpSpPr>
        <p:grpSpPr>
          <a:xfrm>
            <a:off x="-1" y="8574157"/>
            <a:ext cx="6867339" cy="1941443"/>
            <a:chOff x="0" y="7978945"/>
            <a:chExt cx="4367402" cy="1234694"/>
          </a:xfrm>
        </p:grpSpPr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A098E760-85D1-44BE-9945-03099CF160CE}"/>
                </a:ext>
              </a:extLst>
            </p:cNvPr>
            <p:cNvSpPr/>
            <p:nvPr/>
          </p:nvSpPr>
          <p:spPr>
            <a:xfrm>
              <a:off x="728726" y="8636805"/>
              <a:ext cx="538860" cy="576326"/>
            </a:xfrm>
            <a:custGeom>
              <a:avLst/>
              <a:gdLst>
                <a:gd name="connsiteX0" fmla="*/ 478536 w 538860"/>
                <a:gd name="connsiteY0" fmla="*/ 334010 h 576326"/>
                <a:gd name="connsiteX1" fmla="*/ 538861 w 538860"/>
                <a:gd name="connsiteY1" fmla="*/ 352044 h 576326"/>
                <a:gd name="connsiteX2" fmla="*/ 536702 w 538860"/>
                <a:gd name="connsiteY2" fmla="*/ 169291 h 576326"/>
                <a:gd name="connsiteX3" fmla="*/ 0 w 538860"/>
                <a:gd name="connsiteY3" fmla="*/ 0 h 576326"/>
                <a:gd name="connsiteX4" fmla="*/ 1651 w 538860"/>
                <a:gd name="connsiteY4" fmla="*/ 190500 h 576326"/>
                <a:gd name="connsiteX5" fmla="*/ 65151 w 538860"/>
                <a:gd name="connsiteY5" fmla="*/ 209550 h 576326"/>
                <a:gd name="connsiteX6" fmla="*/ 68072 w 538860"/>
                <a:gd name="connsiteY6" fmla="*/ 576326 h 576326"/>
                <a:gd name="connsiteX7" fmla="*/ 481457 w 538860"/>
                <a:gd name="connsiteY7" fmla="*/ 576326 h 576326"/>
                <a:gd name="connsiteX8" fmla="*/ 478536 w 538860"/>
                <a:gd name="connsiteY8" fmla="*/ 334010 h 576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8860" h="576326">
                  <a:moveTo>
                    <a:pt x="478536" y="334010"/>
                  </a:moveTo>
                  <a:lnTo>
                    <a:pt x="538861" y="352044"/>
                  </a:lnTo>
                  <a:cubicBezTo>
                    <a:pt x="538861" y="291465"/>
                    <a:pt x="537337" y="230886"/>
                    <a:pt x="536702" y="169291"/>
                  </a:cubicBezTo>
                  <a:cubicBezTo>
                    <a:pt x="361569" y="113919"/>
                    <a:pt x="183769" y="58166"/>
                    <a:pt x="0" y="0"/>
                  </a:cubicBezTo>
                  <a:cubicBezTo>
                    <a:pt x="0" y="64389"/>
                    <a:pt x="762" y="127635"/>
                    <a:pt x="1651" y="190500"/>
                  </a:cubicBezTo>
                  <a:lnTo>
                    <a:pt x="65151" y="209550"/>
                  </a:lnTo>
                  <a:cubicBezTo>
                    <a:pt x="66167" y="331639"/>
                    <a:pt x="67141" y="453898"/>
                    <a:pt x="68072" y="576326"/>
                  </a:cubicBezTo>
                  <a:lnTo>
                    <a:pt x="481457" y="576326"/>
                  </a:lnTo>
                  <a:cubicBezTo>
                    <a:pt x="480441" y="495639"/>
                    <a:pt x="479467" y="414867"/>
                    <a:pt x="478536" y="334010"/>
                  </a:cubicBezTo>
                  <a:close/>
                </a:path>
              </a:pathLst>
            </a:custGeom>
            <a:solidFill>
              <a:srgbClr val="246FDD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D79EC717-62E4-41C7-9679-5346D54A3DBC}"/>
                </a:ext>
              </a:extLst>
            </p:cNvPr>
            <p:cNvSpPr/>
            <p:nvPr/>
          </p:nvSpPr>
          <p:spPr>
            <a:xfrm>
              <a:off x="1962276" y="9027076"/>
              <a:ext cx="435864" cy="186563"/>
            </a:xfrm>
            <a:custGeom>
              <a:avLst/>
              <a:gdLst>
                <a:gd name="connsiteX0" fmla="*/ 434975 w 435864"/>
                <a:gd name="connsiteY0" fmla="*/ 137541 h 186563"/>
                <a:gd name="connsiteX1" fmla="*/ 0 w 435864"/>
                <a:gd name="connsiteY1" fmla="*/ 0 h 186563"/>
                <a:gd name="connsiteX2" fmla="*/ 2667 w 435864"/>
                <a:gd name="connsiteY2" fmla="*/ 171323 h 186563"/>
                <a:gd name="connsiteX3" fmla="*/ 53467 w 435864"/>
                <a:gd name="connsiteY3" fmla="*/ 186563 h 186563"/>
                <a:gd name="connsiteX4" fmla="*/ 435864 w 435864"/>
                <a:gd name="connsiteY4" fmla="*/ 186563 h 186563"/>
                <a:gd name="connsiteX5" fmla="*/ 434975 w 435864"/>
                <a:gd name="connsiteY5" fmla="*/ 137541 h 186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5864" h="186563">
                  <a:moveTo>
                    <a:pt x="434975" y="137541"/>
                  </a:moveTo>
                  <a:cubicBezTo>
                    <a:pt x="293243" y="93006"/>
                    <a:pt x="148251" y="47160"/>
                    <a:pt x="0" y="0"/>
                  </a:cubicBezTo>
                  <a:cubicBezTo>
                    <a:pt x="762" y="57404"/>
                    <a:pt x="1397" y="114300"/>
                    <a:pt x="2667" y="171323"/>
                  </a:cubicBezTo>
                  <a:lnTo>
                    <a:pt x="53467" y="186563"/>
                  </a:lnTo>
                  <a:lnTo>
                    <a:pt x="435864" y="186563"/>
                  </a:lnTo>
                  <a:cubicBezTo>
                    <a:pt x="435610" y="170180"/>
                    <a:pt x="435229" y="153924"/>
                    <a:pt x="434975" y="137541"/>
                  </a:cubicBezTo>
                  <a:close/>
                </a:path>
              </a:pathLst>
            </a:custGeom>
            <a:solidFill>
              <a:srgbClr val="246FDD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96B11260-B8C9-4027-A13E-BC78CCE88427}"/>
                </a:ext>
              </a:extLst>
            </p:cNvPr>
            <p:cNvSpPr/>
            <p:nvPr/>
          </p:nvSpPr>
          <p:spPr>
            <a:xfrm>
              <a:off x="1523" y="7978945"/>
              <a:ext cx="4365879" cy="1234694"/>
            </a:xfrm>
            <a:custGeom>
              <a:avLst/>
              <a:gdLst>
                <a:gd name="connsiteX0" fmla="*/ 3141980 w 4365879"/>
                <a:gd name="connsiteY0" fmla="*/ 1097915 h 1234694"/>
                <a:gd name="connsiteX1" fmla="*/ 3532759 w 4365879"/>
                <a:gd name="connsiteY1" fmla="*/ 1234694 h 1234694"/>
                <a:gd name="connsiteX2" fmla="*/ 4365879 w 4365879"/>
                <a:gd name="connsiteY2" fmla="*/ 1234694 h 1234694"/>
                <a:gd name="connsiteX3" fmla="*/ 4189476 w 4365879"/>
                <a:gd name="connsiteY3" fmla="*/ 1097788 h 1234694"/>
                <a:gd name="connsiteX4" fmla="*/ 3122676 w 4365879"/>
                <a:gd name="connsiteY4" fmla="*/ 268732 h 1234694"/>
                <a:gd name="connsiteX5" fmla="*/ 1782953 w 4365879"/>
                <a:gd name="connsiteY5" fmla="*/ 153797 h 1234694"/>
                <a:gd name="connsiteX6" fmla="*/ 0 w 4365879"/>
                <a:gd name="connsiteY6" fmla="*/ 0 h 1234694"/>
                <a:gd name="connsiteX7" fmla="*/ 1789303 w 4365879"/>
                <a:gd name="connsiteY7" fmla="*/ 625094 h 1234694"/>
                <a:gd name="connsiteX8" fmla="*/ 3141980 w 4365879"/>
                <a:gd name="connsiteY8" fmla="*/ 1097915 h 1234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365879" h="1234694">
                  <a:moveTo>
                    <a:pt x="3141980" y="1097915"/>
                  </a:moveTo>
                  <a:lnTo>
                    <a:pt x="3532759" y="1234694"/>
                  </a:lnTo>
                  <a:lnTo>
                    <a:pt x="4365879" y="1234694"/>
                  </a:lnTo>
                  <a:lnTo>
                    <a:pt x="4189476" y="1097788"/>
                  </a:lnTo>
                  <a:cubicBezTo>
                    <a:pt x="3859276" y="842095"/>
                    <a:pt x="3503676" y="565743"/>
                    <a:pt x="3122676" y="268732"/>
                  </a:cubicBezTo>
                  <a:cubicBezTo>
                    <a:pt x="2713228" y="233934"/>
                    <a:pt x="2268855" y="196088"/>
                    <a:pt x="1782953" y="153797"/>
                  </a:cubicBezTo>
                  <a:cubicBezTo>
                    <a:pt x="1246505" y="107569"/>
                    <a:pt x="654812" y="56007"/>
                    <a:pt x="0" y="0"/>
                  </a:cubicBezTo>
                  <a:cubicBezTo>
                    <a:pt x="655828" y="228600"/>
                    <a:pt x="1249934" y="436880"/>
                    <a:pt x="1789303" y="625094"/>
                  </a:cubicBezTo>
                  <a:cubicBezTo>
                    <a:pt x="2278888" y="795909"/>
                    <a:pt x="2728976" y="953008"/>
                    <a:pt x="3141980" y="1097915"/>
                  </a:cubicBezTo>
                  <a:close/>
                </a:path>
              </a:pathLst>
            </a:custGeom>
            <a:gradFill>
              <a:gsLst>
                <a:gs pos="0">
                  <a:srgbClr val="007BFD"/>
                </a:gs>
                <a:gs pos="100000">
                  <a:srgbClr val="0662AF"/>
                </a:gs>
              </a:gsLst>
              <a:lin ang="7529807" scaled="0"/>
            </a:gra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8E4A09A5-F4A9-4EF9-93D0-E59F16361BF7}"/>
                </a:ext>
              </a:extLst>
            </p:cNvPr>
            <p:cNvSpPr/>
            <p:nvPr/>
          </p:nvSpPr>
          <p:spPr>
            <a:xfrm>
              <a:off x="0" y="8081054"/>
              <a:ext cx="3316604" cy="1132585"/>
            </a:xfrm>
            <a:custGeom>
              <a:avLst/>
              <a:gdLst>
                <a:gd name="connsiteX0" fmla="*/ 1793367 w 3316604"/>
                <a:gd name="connsiteY0" fmla="*/ 774065 h 1132585"/>
                <a:gd name="connsiteX1" fmla="*/ 2889377 w 3316604"/>
                <a:gd name="connsiteY1" fmla="*/ 1132586 h 1132585"/>
                <a:gd name="connsiteX2" fmla="*/ 3316605 w 3316604"/>
                <a:gd name="connsiteY2" fmla="*/ 1132586 h 1132585"/>
                <a:gd name="connsiteX3" fmla="*/ 3145536 w 3316604"/>
                <a:gd name="connsiteY3" fmla="*/ 1074039 h 1132585"/>
                <a:gd name="connsiteX4" fmla="*/ 1790700 w 3316604"/>
                <a:gd name="connsiteY4" fmla="*/ 611886 h 1132585"/>
                <a:gd name="connsiteX5" fmla="*/ 0 w 3316604"/>
                <a:gd name="connsiteY5" fmla="*/ 0 h 1132585"/>
                <a:gd name="connsiteX6" fmla="*/ 635 w 3316604"/>
                <a:gd name="connsiteY6" fmla="*/ 188341 h 1132585"/>
                <a:gd name="connsiteX7" fmla="*/ 1793367 w 3316604"/>
                <a:gd name="connsiteY7" fmla="*/ 774065 h 1132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16604" h="1132585">
                  <a:moveTo>
                    <a:pt x="1793367" y="774065"/>
                  </a:moveTo>
                  <a:lnTo>
                    <a:pt x="2889377" y="1132586"/>
                  </a:lnTo>
                  <a:lnTo>
                    <a:pt x="3316605" y="1132586"/>
                  </a:lnTo>
                  <a:lnTo>
                    <a:pt x="3145536" y="1074039"/>
                  </a:lnTo>
                  <a:cubicBezTo>
                    <a:pt x="2732278" y="932730"/>
                    <a:pt x="2280666" y="778679"/>
                    <a:pt x="1790700" y="611886"/>
                  </a:cubicBezTo>
                  <a:lnTo>
                    <a:pt x="0" y="0"/>
                  </a:lnTo>
                  <a:cubicBezTo>
                    <a:pt x="0" y="62611"/>
                    <a:pt x="0" y="125222"/>
                    <a:pt x="635" y="188341"/>
                  </a:cubicBezTo>
                  <a:cubicBezTo>
                    <a:pt x="657606" y="402590"/>
                    <a:pt x="1252728" y="597281"/>
                    <a:pt x="1793367" y="774065"/>
                  </a:cubicBezTo>
                  <a:close/>
                </a:path>
              </a:pathLst>
            </a:custGeom>
            <a:solidFill>
              <a:srgbClr val="246FDD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9" name="www.yourwebsite.com">
            <a:extLst>
              <a:ext uri="{FF2B5EF4-FFF2-40B4-BE49-F238E27FC236}">
                <a16:creationId xmlns:a16="http://schemas.microsoft.com/office/drawing/2014/main" id="{6250174F-376D-4B0E-9AAD-BBB2ADDB8767}"/>
              </a:ext>
            </a:extLst>
          </p:cNvPr>
          <p:cNvSpPr/>
          <p:nvPr/>
        </p:nvSpPr>
        <p:spPr>
          <a:xfrm>
            <a:off x="4663515" y="8320150"/>
            <a:ext cx="2718846" cy="4581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8100" tIns="38100" rIns="38100" bIns="38100" anchor="ctr"/>
          <a:lstStyle>
            <a:lvl1pPr>
              <a:lnSpc>
                <a:spcPts val="1300"/>
              </a:lnSpc>
              <a:tabLst>
                <a:tab pos="1066800" algn="l"/>
              </a:tabLst>
              <a:defRPr sz="1122">
                <a:solidFill>
                  <a:srgbClr val="FFFFFF"/>
                </a:solidFill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rPr dirty="0">
                <a:solidFill>
                  <a:srgbClr val="0574E6"/>
                </a:solidFill>
                <a:latin typeface="Trajan Pro" panose="02020502050506020301" pitchFamily="18" charset="0"/>
              </a:rPr>
              <a:t>www.yourwebsite.com</a:t>
            </a: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+1 23 456 789">
            <a:extLst>
              <a:ext uri="{FF2B5EF4-FFF2-40B4-BE49-F238E27FC236}">
                <a16:creationId xmlns:a16="http://schemas.microsoft.com/office/drawing/2014/main" id="{571E8C68-8262-4AE4-AEA4-2E516A83C72E}"/>
              </a:ext>
            </a:extLst>
          </p:cNvPr>
          <p:cNvSpPr txBox="1"/>
          <p:nvPr/>
        </p:nvSpPr>
        <p:spPr>
          <a:xfrm>
            <a:off x="5616532" y="535710"/>
            <a:ext cx="1278754" cy="203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r">
              <a:defRPr sz="800"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t>+1 23 456 789</a:t>
            </a:r>
          </a:p>
        </p:txBody>
      </p:sp>
      <p:sp>
        <p:nvSpPr>
          <p:cNvPr id="3" name="Your address here St.">
            <a:extLst>
              <a:ext uri="{FF2B5EF4-FFF2-40B4-BE49-F238E27FC236}">
                <a16:creationId xmlns:a16="http://schemas.microsoft.com/office/drawing/2014/main" id="{9FB007D0-9B2F-4D31-A557-7281B6FB5018}"/>
              </a:ext>
            </a:extLst>
          </p:cNvPr>
          <p:cNvSpPr txBox="1"/>
          <p:nvPr/>
        </p:nvSpPr>
        <p:spPr>
          <a:xfrm>
            <a:off x="5549720" y="947749"/>
            <a:ext cx="1345566" cy="228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>
              <a:defRPr sz="800"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t>Your address here St.</a:t>
            </a:r>
          </a:p>
        </p:txBody>
      </p:sp>
      <p:sp>
        <p:nvSpPr>
          <p:cNvPr id="4" name="www.yourwebsite.com">
            <a:extLst>
              <a:ext uri="{FF2B5EF4-FFF2-40B4-BE49-F238E27FC236}">
                <a16:creationId xmlns:a16="http://schemas.microsoft.com/office/drawing/2014/main" id="{BD35CB9B-7B74-4559-BFA7-8F2C3E5ECD99}"/>
              </a:ext>
            </a:extLst>
          </p:cNvPr>
          <p:cNvSpPr txBox="1"/>
          <p:nvPr/>
        </p:nvSpPr>
        <p:spPr>
          <a:xfrm>
            <a:off x="5409577" y="1313868"/>
            <a:ext cx="1485709" cy="330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r">
              <a:defRPr sz="800"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rPr dirty="0"/>
              <a:t>www.yourwebsite.com</a:t>
            </a:r>
          </a:p>
        </p:txBody>
      </p:sp>
      <p:sp>
        <p:nvSpPr>
          <p:cNvPr id="5" name="Shape">
            <a:extLst>
              <a:ext uri="{FF2B5EF4-FFF2-40B4-BE49-F238E27FC236}">
                <a16:creationId xmlns:a16="http://schemas.microsoft.com/office/drawing/2014/main" id="{F865DEAC-0F4D-472E-A916-5B40F25D397F}"/>
              </a:ext>
            </a:extLst>
          </p:cNvPr>
          <p:cNvSpPr/>
          <p:nvPr/>
        </p:nvSpPr>
        <p:spPr>
          <a:xfrm>
            <a:off x="6979593" y="869644"/>
            <a:ext cx="251463" cy="384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solidFill>
            <a:srgbClr val="FF0000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  <p:sp>
        <p:nvSpPr>
          <p:cNvPr id="6" name="Shape">
            <a:extLst>
              <a:ext uri="{FF2B5EF4-FFF2-40B4-BE49-F238E27FC236}">
                <a16:creationId xmlns:a16="http://schemas.microsoft.com/office/drawing/2014/main" id="{4B1C6F20-0E12-44D3-8816-88836D9117F7}"/>
              </a:ext>
            </a:extLst>
          </p:cNvPr>
          <p:cNvSpPr/>
          <p:nvPr/>
        </p:nvSpPr>
        <p:spPr>
          <a:xfrm>
            <a:off x="6979593" y="450544"/>
            <a:ext cx="251463" cy="384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solidFill>
            <a:srgbClr val="FF0000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  <p:sp>
        <p:nvSpPr>
          <p:cNvPr id="7" name="Shape">
            <a:extLst>
              <a:ext uri="{FF2B5EF4-FFF2-40B4-BE49-F238E27FC236}">
                <a16:creationId xmlns:a16="http://schemas.microsoft.com/office/drawing/2014/main" id="{FF1001E6-082C-4F2B-B050-1589AB16AB93}"/>
              </a:ext>
            </a:extLst>
          </p:cNvPr>
          <p:cNvSpPr/>
          <p:nvPr/>
        </p:nvSpPr>
        <p:spPr>
          <a:xfrm>
            <a:off x="6979593" y="1288745"/>
            <a:ext cx="251463" cy="384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solidFill>
            <a:srgbClr val="FF0000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  <p:sp>
        <p:nvSpPr>
          <p:cNvPr id="8" name="Shape">
            <a:extLst>
              <a:ext uri="{FF2B5EF4-FFF2-40B4-BE49-F238E27FC236}">
                <a16:creationId xmlns:a16="http://schemas.microsoft.com/office/drawing/2014/main" id="{AE23FF9A-9325-4981-A48A-81F9FDCD40E5}"/>
              </a:ext>
            </a:extLst>
          </p:cNvPr>
          <p:cNvSpPr/>
          <p:nvPr/>
        </p:nvSpPr>
        <p:spPr>
          <a:xfrm>
            <a:off x="7030393" y="564843"/>
            <a:ext cx="153910" cy="152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11" h="20618" extrusionOk="0">
                <a:moveTo>
                  <a:pt x="15805" y="4835"/>
                </a:moveTo>
                <a:cubicBezTo>
                  <a:pt x="17846" y="6893"/>
                  <a:pt x="18696" y="9121"/>
                  <a:pt x="18356" y="11007"/>
                </a:cubicBezTo>
                <a:cubicBezTo>
                  <a:pt x="18356" y="11007"/>
                  <a:pt x="18186" y="11521"/>
                  <a:pt x="18696" y="12035"/>
                </a:cubicBezTo>
                <a:cubicBezTo>
                  <a:pt x="19206" y="12550"/>
                  <a:pt x="19887" y="12378"/>
                  <a:pt x="20227" y="12035"/>
                </a:cubicBezTo>
                <a:cubicBezTo>
                  <a:pt x="20567" y="11693"/>
                  <a:pt x="20567" y="11350"/>
                  <a:pt x="20567" y="11350"/>
                </a:cubicBezTo>
                <a:cubicBezTo>
                  <a:pt x="20737" y="9807"/>
                  <a:pt x="20567" y="6550"/>
                  <a:pt x="17335" y="3293"/>
                </a:cubicBezTo>
                <a:cubicBezTo>
                  <a:pt x="14274" y="207"/>
                  <a:pt x="11042" y="-136"/>
                  <a:pt x="9342" y="35"/>
                </a:cubicBezTo>
                <a:cubicBezTo>
                  <a:pt x="9342" y="35"/>
                  <a:pt x="9002" y="35"/>
                  <a:pt x="8661" y="378"/>
                </a:cubicBezTo>
                <a:cubicBezTo>
                  <a:pt x="8321" y="721"/>
                  <a:pt x="8151" y="1407"/>
                  <a:pt x="8661" y="1921"/>
                </a:cubicBezTo>
                <a:cubicBezTo>
                  <a:pt x="9002" y="2264"/>
                  <a:pt x="9682" y="2264"/>
                  <a:pt x="9682" y="2264"/>
                </a:cubicBezTo>
                <a:cubicBezTo>
                  <a:pt x="11553" y="1921"/>
                  <a:pt x="13764" y="2778"/>
                  <a:pt x="15805" y="4835"/>
                </a:cubicBezTo>
                <a:cubicBezTo>
                  <a:pt x="15805" y="4835"/>
                  <a:pt x="15805" y="4835"/>
                  <a:pt x="15805" y="4835"/>
                </a:cubicBezTo>
                <a:close/>
                <a:moveTo>
                  <a:pt x="10702" y="3978"/>
                </a:moveTo>
                <a:cubicBezTo>
                  <a:pt x="10702" y="3978"/>
                  <a:pt x="10192" y="3807"/>
                  <a:pt x="9682" y="4321"/>
                </a:cubicBezTo>
                <a:cubicBezTo>
                  <a:pt x="9342" y="4664"/>
                  <a:pt x="9342" y="5350"/>
                  <a:pt x="9682" y="5864"/>
                </a:cubicBezTo>
                <a:cubicBezTo>
                  <a:pt x="9852" y="6035"/>
                  <a:pt x="10362" y="6207"/>
                  <a:pt x="10362" y="6207"/>
                </a:cubicBezTo>
                <a:cubicBezTo>
                  <a:pt x="11043" y="6378"/>
                  <a:pt x="12063" y="6550"/>
                  <a:pt x="13254" y="7750"/>
                </a:cubicBezTo>
                <a:cubicBezTo>
                  <a:pt x="14274" y="8778"/>
                  <a:pt x="14614" y="9978"/>
                  <a:pt x="14784" y="10664"/>
                </a:cubicBezTo>
                <a:cubicBezTo>
                  <a:pt x="14784" y="10664"/>
                  <a:pt x="14784" y="11007"/>
                  <a:pt x="15125" y="11350"/>
                </a:cubicBezTo>
                <a:cubicBezTo>
                  <a:pt x="15465" y="11693"/>
                  <a:pt x="16315" y="11693"/>
                  <a:pt x="16655" y="11350"/>
                </a:cubicBezTo>
                <a:cubicBezTo>
                  <a:pt x="16995" y="11007"/>
                  <a:pt x="16995" y="10321"/>
                  <a:pt x="16995" y="10321"/>
                </a:cubicBezTo>
                <a:cubicBezTo>
                  <a:pt x="16825" y="8950"/>
                  <a:pt x="16145" y="7407"/>
                  <a:pt x="14954" y="6207"/>
                </a:cubicBezTo>
                <a:cubicBezTo>
                  <a:pt x="13424" y="4835"/>
                  <a:pt x="12063" y="4150"/>
                  <a:pt x="10702" y="3978"/>
                </a:cubicBezTo>
                <a:cubicBezTo>
                  <a:pt x="10702" y="3978"/>
                  <a:pt x="10702" y="3978"/>
                  <a:pt x="10702" y="3978"/>
                </a:cubicBezTo>
                <a:close/>
                <a:moveTo>
                  <a:pt x="7981" y="12721"/>
                </a:moveTo>
                <a:cubicBezTo>
                  <a:pt x="9852" y="14607"/>
                  <a:pt x="11893" y="16321"/>
                  <a:pt x="12743" y="15464"/>
                </a:cubicBezTo>
                <a:cubicBezTo>
                  <a:pt x="13934" y="14264"/>
                  <a:pt x="14614" y="13235"/>
                  <a:pt x="17335" y="15293"/>
                </a:cubicBezTo>
                <a:cubicBezTo>
                  <a:pt x="20057" y="17521"/>
                  <a:pt x="18016" y="18893"/>
                  <a:pt x="16825" y="20093"/>
                </a:cubicBezTo>
                <a:cubicBezTo>
                  <a:pt x="15465" y="21464"/>
                  <a:pt x="10532" y="20264"/>
                  <a:pt x="5430" y="15121"/>
                </a:cubicBezTo>
                <a:cubicBezTo>
                  <a:pt x="498" y="10150"/>
                  <a:pt x="-863" y="5007"/>
                  <a:pt x="498" y="3635"/>
                </a:cubicBezTo>
                <a:cubicBezTo>
                  <a:pt x="1688" y="2435"/>
                  <a:pt x="3049" y="378"/>
                  <a:pt x="5260" y="3121"/>
                </a:cubicBezTo>
                <a:cubicBezTo>
                  <a:pt x="7471" y="5864"/>
                  <a:pt x="6280" y="6550"/>
                  <a:pt x="5090" y="7750"/>
                </a:cubicBezTo>
                <a:cubicBezTo>
                  <a:pt x="4409" y="8778"/>
                  <a:pt x="6110" y="11007"/>
                  <a:pt x="7981" y="12721"/>
                </a:cubicBezTo>
                <a:cubicBezTo>
                  <a:pt x="7981" y="12721"/>
                  <a:pt x="7981" y="12721"/>
                  <a:pt x="7981" y="12721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9" name="Shape">
            <a:extLst>
              <a:ext uri="{FF2B5EF4-FFF2-40B4-BE49-F238E27FC236}">
                <a16:creationId xmlns:a16="http://schemas.microsoft.com/office/drawing/2014/main" id="{24BF6FFF-394D-4E11-AAAA-D8FB044FE11B}"/>
              </a:ext>
            </a:extLst>
          </p:cNvPr>
          <p:cNvSpPr/>
          <p:nvPr/>
        </p:nvSpPr>
        <p:spPr>
          <a:xfrm>
            <a:off x="7043095" y="983943"/>
            <a:ext cx="114301" cy="1714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0080"/>
                </a:moveTo>
                <a:cubicBezTo>
                  <a:pt x="8400" y="10080"/>
                  <a:pt x="6480" y="8800"/>
                  <a:pt x="6480" y="7200"/>
                </a:cubicBezTo>
                <a:cubicBezTo>
                  <a:pt x="6480" y="5600"/>
                  <a:pt x="8400" y="4320"/>
                  <a:pt x="10800" y="4320"/>
                </a:cubicBezTo>
                <a:cubicBezTo>
                  <a:pt x="13200" y="4320"/>
                  <a:pt x="15120" y="5600"/>
                  <a:pt x="15120" y="7200"/>
                </a:cubicBezTo>
                <a:cubicBezTo>
                  <a:pt x="15120" y="8800"/>
                  <a:pt x="13200" y="10080"/>
                  <a:pt x="10800" y="10080"/>
                </a:cubicBezTo>
                <a:close/>
                <a:moveTo>
                  <a:pt x="10800" y="0"/>
                </a:moveTo>
                <a:cubicBezTo>
                  <a:pt x="4800" y="0"/>
                  <a:pt x="0" y="3200"/>
                  <a:pt x="0" y="7200"/>
                </a:cubicBezTo>
                <a:cubicBezTo>
                  <a:pt x="0" y="7520"/>
                  <a:pt x="0" y="8000"/>
                  <a:pt x="240" y="8320"/>
                </a:cubicBezTo>
                <a:cubicBezTo>
                  <a:pt x="720" y="11520"/>
                  <a:pt x="5040" y="17760"/>
                  <a:pt x="10800" y="21600"/>
                </a:cubicBezTo>
                <a:cubicBezTo>
                  <a:pt x="17280" y="16800"/>
                  <a:pt x="19920" y="12000"/>
                  <a:pt x="20880" y="9920"/>
                </a:cubicBezTo>
                <a:cubicBezTo>
                  <a:pt x="21360" y="9120"/>
                  <a:pt x="21600" y="8160"/>
                  <a:pt x="21600" y="7360"/>
                </a:cubicBezTo>
                <a:cubicBezTo>
                  <a:pt x="21600" y="3200"/>
                  <a:pt x="16800" y="0"/>
                  <a:pt x="10800" y="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" name="Shape">
            <a:extLst>
              <a:ext uri="{FF2B5EF4-FFF2-40B4-BE49-F238E27FC236}">
                <a16:creationId xmlns:a16="http://schemas.microsoft.com/office/drawing/2014/main" id="{1EF2A58D-A7EC-416D-A5AB-FF841FD9027B}"/>
              </a:ext>
            </a:extLst>
          </p:cNvPr>
          <p:cNvSpPr/>
          <p:nvPr/>
        </p:nvSpPr>
        <p:spPr>
          <a:xfrm>
            <a:off x="7030393" y="1403045"/>
            <a:ext cx="153673" cy="1600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031" y="12343"/>
                </a:moveTo>
                <a:cubicBezTo>
                  <a:pt x="11603" y="11314"/>
                  <a:pt x="10354" y="9943"/>
                  <a:pt x="9461" y="8229"/>
                </a:cubicBezTo>
                <a:cubicBezTo>
                  <a:pt x="12139" y="6686"/>
                  <a:pt x="14459" y="4800"/>
                  <a:pt x="15709" y="3257"/>
                </a:cubicBezTo>
                <a:cubicBezTo>
                  <a:pt x="16959" y="4114"/>
                  <a:pt x="18030" y="5314"/>
                  <a:pt x="18744" y="6686"/>
                </a:cubicBezTo>
                <a:cubicBezTo>
                  <a:pt x="17851" y="8571"/>
                  <a:pt x="15888" y="10629"/>
                  <a:pt x="13031" y="12343"/>
                </a:cubicBezTo>
                <a:close/>
                <a:moveTo>
                  <a:pt x="3927" y="16457"/>
                </a:moveTo>
                <a:cubicBezTo>
                  <a:pt x="2678" y="15086"/>
                  <a:pt x="1785" y="13371"/>
                  <a:pt x="1607" y="11486"/>
                </a:cubicBezTo>
                <a:cubicBezTo>
                  <a:pt x="3570" y="10971"/>
                  <a:pt x="5712" y="10114"/>
                  <a:pt x="8033" y="8914"/>
                </a:cubicBezTo>
                <a:cubicBezTo>
                  <a:pt x="8926" y="10629"/>
                  <a:pt x="10175" y="12000"/>
                  <a:pt x="11603" y="13200"/>
                </a:cubicBezTo>
                <a:cubicBezTo>
                  <a:pt x="9283" y="14571"/>
                  <a:pt x="6783" y="15600"/>
                  <a:pt x="3927" y="16457"/>
                </a:cubicBezTo>
                <a:close/>
                <a:moveTo>
                  <a:pt x="3213" y="5486"/>
                </a:moveTo>
                <a:cubicBezTo>
                  <a:pt x="3927" y="6000"/>
                  <a:pt x="4641" y="6171"/>
                  <a:pt x="5534" y="6000"/>
                </a:cubicBezTo>
                <a:cubicBezTo>
                  <a:pt x="5891" y="6000"/>
                  <a:pt x="6248" y="5829"/>
                  <a:pt x="6783" y="5657"/>
                </a:cubicBezTo>
                <a:cubicBezTo>
                  <a:pt x="6962" y="6343"/>
                  <a:pt x="7141" y="6857"/>
                  <a:pt x="7319" y="7371"/>
                </a:cubicBezTo>
                <a:cubicBezTo>
                  <a:pt x="5355" y="8400"/>
                  <a:pt x="3392" y="9257"/>
                  <a:pt x="1607" y="9771"/>
                </a:cubicBezTo>
                <a:cubicBezTo>
                  <a:pt x="1785" y="8229"/>
                  <a:pt x="2321" y="6857"/>
                  <a:pt x="3213" y="5486"/>
                </a:cubicBezTo>
                <a:close/>
                <a:moveTo>
                  <a:pt x="7855" y="2057"/>
                </a:moveTo>
                <a:cubicBezTo>
                  <a:pt x="8033" y="2400"/>
                  <a:pt x="8033" y="2571"/>
                  <a:pt x="7855" y="2743"/>
                </a:cubicBezTo>
                <a:cubicBezTo>
                  <a:pt x="7498" y="3600"/>
                  <a:pt x="6427" y="4286"/>
                  <a:pt x="5355" y="4286"/>
                </a:cubicBezTo>
                <a:cubicBezTo>
                  <a:pt x="4998" y="4286"/>
                  <a:pt x="4641" y="4286"/>
                  <a:pt x="4284" y="4114"/>
                </a:cubicBezTo>
                <a:cubicBezTo>
                  <a:pt x="5355" y="3257"/>
                  <a:pt x="6605" y="2571"/>
                  <a:pt x="7855" y="2057"/>
                </a:cubicBezTo>
                <a:close/>
                <a:moveTo>
                  <a:pt x="9461" y="3600"/>
                </a:moveTo>
                <a:cubicBezTo>
                  <a:pt x="9640" y="3086"/>
                  <a:pt x="9640" y="2400"/>
                  <a:pt x="9640" y="1886"/>
                </a:cubicBezTo>
                <a:cubicBezTo>
                  <a:pt x="9997" y="1886"/>
                  <a:pt x="10354" y="1714"/>
                  <a:pt x="10711" y="1714"/>
                </a:cubicBezTo>
                <a:cubicBezTo>
                  <a:pt x="11960" y="1714"/>
                  <a:pt x="13210" y="2057"/>
                  <a:pt x="14281" y="2400"/>
                </a:cubicBezTo>
                <a:cubicBezTo>
                  <a:pt x="13031" y="3771"/>
                  <a:pt x="11246" y="5314"/>
                  <a:pt x="8926" y="6686"/>
                </a:cubicBezTo>
                <a:cubicBezTo>
                  <a:pt x="8747" y="6171"/>
                  <a:pt x="8568" y="5486"/>
                  <a:pt x="8390" y="4971"/>
                </a:cubicBezTo>
                <a:cubicBezTo>
                  <a:pt x="8926" y="4457"/>
                  <a:pt x="9283" y="3943"/>
                  <a:pt x="9461" y="3600"/>
                </a:cubicBezTo>
                <a:close/>
                <a:moveTo>
                  <a:pt x="10711" y="0"/>
                </a:moveTo>
                <a:cubicBezTo>
                  <a:pt x="4820" y="0"/>
                  <a:pt x="0" y="4800"/>
                  <a:pt x="0" y="10457"/>
                </a:cubicBezTo>
                <a:cubicBezTo>
                  <a:pt x="0" y="16286"/>
                  <a:pt x="4820" y="20914"/>
                  <a:pt x="10711" y="20914"/>
                </a:cubicBezTo>
                <a:cubicBezTo>
                  <a:pt x="11068" y="20914"/>
                  <a:pt x="11425" y="20914"/>
                  <a:pt x="11603" y="20914"/>
                </a:cubicBezTo>
                <a:lnTo>
                  <a:pt x="11782" y="20914"/>
                </a:lnTo>
                <a:lnTo>
                  <a:pt x="11782" y="20743"/>
                </a:lnTo>
                <a:lnTo>
                  <a:pt x="11603" y="19543"/>
                </a:lnTo>
                <a:lnTo>
                  <a:pt x="11603" y="19371"/>
                </a:lnTo>
                <a:lnTo>
                  <a:pt x="11425" y="19371"/>
                </a:lnTo>
                <a:cubicBezTo>
                  <a:pt x="11246" y="19371"/>
                  <a:pt x="11246" y="19371"/>
                  <a:pt x="11068" y="19371"/>
                </a:cubicBezTo>
                <a:cubicBezTo>
                  <a:pt x="10889" y="19371"/>
                  <a:pt x="10711" y="19371"/>
                  <a:pt x="10711" y="19371"/>
                </a:cubicBezTo>
                <a:cubicBezTo>
                  <a:pt x="8747" y="19371"/>
                  <a:pt x="6962" y="18686"/>
                  <a:pt x="5355" y="17657"/>
                </a:cubicBezTo>
                <a:cubicBezTo>
                  <a:pt x="12139" y="15257"/>
                  <a:pt x="17137" y="12000"/>
                  <a:pt x="19458" y="8571"/>
                </a:cubicBezTo>
                <a:cubicBezTo>
                  <a:pt x="19636" y="9257"/>
                  <a:pt x="19815" y="9943"/>
                  <a:pt x="19815" y="10457"/>
                </a:cubicBezTo>
                <a:cubicBezTo>
                  <a:pt x="19815" y="12514"/>
                  <a:pt x="19101" y="14743"/>
                  <a:pt x="17494" y="16286"/>
                </a:cubicBezTo>
                <a:lnTo>
                  <a:pt x="17316" y="16457"/>
                </a:lnTo>
                <a:lnTo>
                  <a:pt x="17494" y="16629"/>
                </a:lnTo>
                <a:lnTo>
                  <a:pt x="18565" y="17314"/>
                </a:lnTo>
                <a:lnTo>
                  <a:pt x="18744" y="17486"/>
                </a:lnTo>
                <a:lnTo>
                  <a:pt x="18922" y="17314"/>
                </a:lnTo>
                <a:cubicBezTo>
                  <a:pt x="20529" y="15429"/>
                  <a:pt x="21600" y="13029"/>
                  <a:pt x="21600" y="10457"/>
                </a:cubicBezTo>
                <a:cubicBezTo>
                  <a:pt x="21422" y="4800"/>
                  <a:pt x="16602" y="0"/>
                  <a:pt x="10711" y="0"/>
                </a:cubicBezTo>
                <a:close/>
                <a:moveTo>
                  <a:pt x="13031" y="16114"/>
                </a:moveTo>
                <a:lnTo>
                  <a:pt x="12674" y="15943"/>
                </a:lnTo>
                <a:lnTo>
                  <a:pt x="12674" y="16286"/>
                </a:lnTo>
                <a:lnTo>
                  <a:pt x="12674" y="21086"/>
                </a:lnTo>
                <a:lnTo>
                  <a:pt x="12674" y="21600"/>
                </a:lnTo>
                <a:lnTo>
                  <a:pt x="13031" y="21257"/>
                </a:lnTo>
                <a:lnTo>
                  <a:pt x="14281" y="19714"/>
                </a:lnTo>
                <a:lnTo>
                  <a:pt x="15174" y="20914"/>
                </a:lnTo>
                <a:lnTo>
                  <a:pt x="15174" y="20914"/>
                </a:lnTo>
                <a:lnTo>
                  <a:pt x="16602" y="20914"/>
                </a:lnTo>
                <a:lnTo>
                  <a:pt x="16423" y="20571"/>
                </a:lnTo>
                <a:lnTo>
                  <a:pt x="15352" y="18857"/>
                </a:lnTo>
                <a:lnTo>
                  <a:pt x="17316" y="18343"/>
                </a:lnTo>
                <a:lnTo>
                  <a:pt x="17851" y="18171"/>
                </a:lnTo>
                <a:lnTo>
                  <a:pt x="17494" y="18000"/>
                </a:lnTo>
                <a:cubicBezTo>
                  <a:pt x="17494" y="18000"/>
                  <a:pt x="13031" y="16114"/>
                  <a:pt x="13031" y="16114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3E42E6D-40D0-434C-A62C-986C5FFB713D}"/>
              </a:ext>
            </a:extLst>
          </p:cNvPr>
          <p:cNvSpPr txBox="1"/>
          <p:nvPr/>
        </p:nvSpPr>
        <p:spPr>
          <a:xfrm>
            <a:off x="977653" y="2791324"/>
            <a:ext cx="6274295" cy="34881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just"/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dolore magna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exercitation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ullamco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nisi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Duis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irure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reprehenderit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cillum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fugiat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pariatur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Excepteur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occaecat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cupidatat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proident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culpa qui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officia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deserunt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mollit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laborum</a:t>
            </a: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b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dolore magna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exercitation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ullamco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nisi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Duis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irure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reprehenderit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cillum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fugiat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pariatur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Excepteur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occaecat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cupidatat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proident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culpa qui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officia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deserunt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mollit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laborum</a:t>
            </a: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b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dolore magna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exercitation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ullamco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nisi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Duis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irure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reprehenderit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cillum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fugiat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pariatur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Excepteur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occaecat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cupidatat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proident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culpa qui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officia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deserunt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mollit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laborum</a:t>
            </a: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indent="0" algn="just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1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Gill San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FD0F453-EECD-4F4F-A2DD-81FB25CBC9CD}"/>
              </a:ext>
            </a:extLst>
          </p:cNvPr>
          <p:cNvSpPr txBox="1"/>
          <p:nvPr/>
        </p:nvSpPr>
        <p:spPr>
          <a:xfrm>
            <a:off x="977653" y="6747068"/>
            <a:ext cx="6274295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en-ID" sz="12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John Day</a:t>
            </a:r>
            <a:endParaRPr lang="en-ID" sz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/>
            <a:r>
              <a:rPr lang="en-ID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Your Tittle Here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CDEDDEF-E481-452C-BA2F-4C2612DAF5B2}"/>
              </a:ext>
            </a:extLst>
          </p:cNvPr>
          <p:cNvSpPr txBox="1"/>
          <p:nvPr/>
        </p:nvSpPr>
        <p:spPr>
          <a:xfrm rot="9600">
            <a:off x="1201667" y="1354986"/>
            <a:ext cx="1306448" cy="28725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spc="0" normalizeH="0" baseline="0" dirty="0">
                <a:ln>
                  <a:noFill/>
                </a:ln>
                <a:solidFill>
                  <a:srgbClr val="E20000"/>
                </a:solidFill>
                <a:effectLst/>
                <a:uFillTx/>
                <a:latin typeface="Orbitron"/>
                <a:ea typeface="+mn-ea"/>
                <a:cs typeface="+mn-cs"/>
                <a:sym typeface="Orbitron"/>
                <a:rtl val="0"/>
              </a:rPr>
              <a:t>BRAND NAME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A0DA28C-F074-40E3-83B8-381CA1DF9B2E}"/>
              </a:ext>
            </a:extLst>
          </p:cNvPr>
          <p:cNvSpPr txBox="1"/>
          <p:nvPr/>
        </p:nvSpPr>
        <p:spPr>
          <a:xfrm rot="9600">
            <a:off x="1367579" y="1532965"/>
            <a:ext cx="974626" cy="19492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6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Orbitron"/>
                <a:ea typeface="+mn-ea"/>
                <a:cs typeface="+mn-cs"/>
                <a:sym typeface="Orbitron"/>
                <a:rtl val="0"/>
              </a:rPr>
              <a:t>AUTOMOTIVE LOGO</a:t>
            </a:r>
          </a:p>
        </p:txBody>
      </p:sp>
      <p:grpSp>
        <p:nvGrpSpPr>
          <p:cNvPr id="17" name="Group">
            <a:extLst>
              <a:ext uri="{FF2B5EF4-FFF2-40B4-BE49-F238E27FC236}">
                <a16:creationId xmlns:a16="http://schemas.microsoft.com/office/drawing/2014/main" id="{A4096F38-47FF-421A-AEA1-993032CCF0F4}"/>
              </a:ext>
            </a:extLst>
          </p:cNvPr>
          <p:cNvGrpSpPr/>
          <p:nvPr/>
        </p:nvGrpSpPr>
        <p:grpSpPr>
          <a:xfrm>
            <a:off x="1498973" y="570947"/>
            <a:ext cx="620275" cy="765079"/>
            <a:chOff x="0" y="0"/>
            <a:chExt cx="4881285" cy="6020826"/>
          </a:xfrm>
        </p:grpSpPr>
        <p:sp>
          <p:nvSpPr>
            <p:cNvPr id="18" name="Shape">
              <a:extLst>
                <a:ext uri="{FF2B5EF4-FFF2-40B4-BE49-F238E27FC236}">
                  <a16:creationId xmlns:a16="http://schemas.microsoft.com/office/drawing/2014/main" id="{11DE0756-B625-421E-9568-A106EF46C863}"/>
                </a:ext>
              </a:extLst>
            </p:cNvPr>
            <p:cNvSpPr/>
            <p:nvPr/>
          </p:nvSpPr>
          <p:spPr>
            <a:xfrm>
              <a:off x="2832100" y="4940300"/>
              <a:ext cx="1421313" cy="10805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293"/>
                  </a:moveTo>
                  <a:cubicBezTo>
                    <a:pt x="16896" y="10522"/>
                    <a:pt x="10701" y="17189"/>
                    <a:pt x="3542" y="21600"/>
                  </a:cubicBezTo>
                  <a:lnTo>
                    <a:pt x="0" y="18918"/>
                  </a:lnTo>
                  <a:cubicBezTo>
                    <a:pt x="7157" y="15267"/>
                    <a:pt x="13155" y="8554"/>
                    <a:pt x="17063" y="0"/>
                  </a:cubicBezTo>
                  <a:cubicBezTo>
                    <a:pt x="17063" y="0"/>
                    <a:pt x="21600" y="2293"/>
                    <a:pt x="21600" y="229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64600"/>
                </a:gs>
                <a:gs pos="100000">
                  <a:srgbClr val="E33A04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9" name="Shape">
              <a:extLst>
                <a:ext uri="{FF2B5EF4-FFF2-40B4-BE49-F238E27FC236}">
                  <a16:creationId xmlns:a16="http://schemas.microsoft.com/office/drawing/2014/main" id="{6A1E3621-4FAE-4FEE-BC1A-0B6E14BE53CE}"/>
                </a:ext>
              </a:extLst>
            </p:cNvPr>
            <p:cNvSpPr/>
            <p:nvPr/>
          </p:nvSpPr>
          <p:spPr>
            <a:xfrm>
              <a:off x="4038600" y="2946400"/>
              <a:ext cx="842686" cy="19612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5" h="21600" extrusionOk="0">
                  <a:moveTo>
                    <a:pt x="21402" y="0"/>
                  </a:moveTo>
                  <a:cubicBezTo>
                    <a:pt x="21533" y="827"/>
                    <a:pt x="21600" y="1661"/>
                    <a:pt x="21595" y="2502"/>
                  </a:cubicBezTo>
                  <a:cubicBezTo>
                    <a:pt x="21550" y="9563"/>
                    <a:pt x="16610" y="16125"/>
                    <a:pt x="8164" y="21600"/>
                  </a:cubicBezTo>
                  <a:lnTo>
                    <a:pt x="0" y="20252"/>
                  </a:lnTo>
                  <a:cubicBezTo>
                    <a:pt x="3814" y="16944"/>
                    <a:pt x="5967" y="13218"/>
                    <a:pt x="5992" y="9276"/>
                  </a:cubicBezTo>
                  <a:cubicBezTo>
                    <a:pt x="6006" y="7190"/>
                    <a:pt x="5421" y="5163"/>
                    <a:pt x="4310" y="3225"/>
                  </a:cubicBezTo>
                  <a:cubicBezTo>
                    <a:pt x="4310" y="3225"/>
                    <a:pt x="21402" y="0"/>
                    <a:pt x="2140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64600"/>
                </a:gs>
                <a:gs pos="100000">
                  <a:srgbClr val="E33A04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0" name="Shape">
              <a:extLst>
                <a:ext uri="{FF2B5EF4-FFF2-40B4-BE49-F238E27FC236}">
                  <a16:creationId xmlns:a16="http://schemas.microsoft.com/office/drawing/2014/main" id="{D40B41C1-D8B6-429E-BA12-D9E1AFB4C481}"/>
                </a:ext>
              </a:extLst>
            </p:cNvPr>
            <p:cNvSpPr/>
            <p:nvPr/>
          </p:nvSpPr>
          <p:spPr>
            <a:xfrm>
              <a:off x="3454399" y="850899"/>
              <a:ext cx="1402178" cy="22102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495" y="0"/>
                  </a:moveTo>
                  <a:cubicBezTo>
                    <a:pt x="14588" y="4781"/>
                    <a:pt x="20111" y="11291"/>
                    <a:pt x="21600" y="18599"/>
                  </a:cubicBezTo>
                  <a:lnTo>
                    <a:pt x="10826" y="21600"/>
                  </a:lnTo>
                  <a:cubicBezTo>
                    <a:pt x="8740" y="17652"/>
                    <a:pt x="4947" y="14200"/>
                    <a:pt x="0" y="11599"/>
                  </a:cubicBezTo>
                  <a:cubicBezTo>
                    <a:pt x="0" y="11599"/>
                    <a:pt x="6495" y="0"/>
                    <a:pt x="649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64600"/>
                </a:gs>
                <a:gs pos="100000">
                  <a:srgbClr val="E33A04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1" name="Shape">
              <a:extLst>
                <a:ext uri="{FF2B5EF4-FFF2-40B4-BE49-F238E27FC236}">
                  <a16:creationId xmlns:a16="http://schemas.microsoft.com/office/drawing/2014/main" id="{4CC82291-B2CF-4716-B996-02CE878AC680}"/>
                </a:ext>
              </a:extLst>
            </p:cNvPr>
            <p:cNvSpPr/>
            <p:nvPr/>
          </p:nvSpPr>
          <p:spPr>
            <a:xfrm>
              <a:off x="508000" y="0"/>
              <a:ext cx="3223239" cy="19181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7" extrusionOk="0">
                  <a:moveTo>
                    <a:pt x="8224" y="0"/>
                  </a:moveTo>
                  <a:cubicBezTo>
                    <a:pt x="13304" y="24"/>
                    <a:pt x="17960" y="3051"/>
                    <a:pt x="21600" y="8077"/>
                  </a:cubicBezTo>
                  <a:lnTo>
                    <a:pt x="18743" y="21587"/>
                  </a:lnTo>
                  <a:cubicBezTo>
                    <a:pt x="16301" y="18732"/>
                    <a:pt x="13335" y="17051"/>
                    <a:pt x="10134" y="17037"/>
                  </a:cubicBezTo>
                  <a:cubicBezTo>
                    <a:pt x="9043" y="17032"/>
                    <a:pt x="7980" y="17222"/>
                    <a:pt x="6954" y="17584"/>
                  </a:cubicBezTo>
                  <a:lnTo>
                    <a:pt x="0" y="2742"/>
                  </a:lnTo>
                  <a:cubicBezTo>
                    <a:pt x="2530" y="963"/>
                    <a:pt x="5309" y="-13"/>
                    <a:pt x="822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64600"/>
                </a:gs>
                <a:gs pos="100000">
                  <a:srgbClr val="E33A04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2" name="Shape">
              <a:extLst>
                <a:ext uri="{FF2B5EF4-FFF2-40B4-BE49-F238E27FC236}">
                  <a16:creationId xmlns:a16="http://schemas.microsoft.com/office/drawing/2014/main" id="{26D8B143-8A6C-4DF8-8F76-AA622444F990}"/>
                </a:ext>
              </a:extLst>
            </p:cNvPr>
            <p:cNvSpPr/>
            <p:nvPr/>
          </p:nvSpPr>
          <p:spPr>
            <a:xfrm>
              <a:off x="698500" y="3416299"/>
              <a:ext cx="1842206" cy="24769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87" h="21595" extrusionOk="0">
                  <a:moveTo>
                    <a:pt x="21587" y="10037"/>
                  </a:moveTo>
                  <a:cubicBezTo>
                    <a:pt x="21573" y="13962"/>
                    <a:pt x="20391" y="17679"/>
                    <a:pt x="18294" y="21018"/>
                  </a:cubicBezTo>
                  <a:cubicBezTo>
                    <a:pt x="16016" y="21408"/>
                    <a:pt x="13654" y="21600"/>
                    <a:pt x="11221" y="21595"/>
                  </a:cubicBezTo>
                  <a:cubicBezTo>
                    <a:pt x="7270" y="21587"/>
                    <a:pt x="3490" y="21051"/>
                    <a:pt x="0" y="20067"/>
                  </a:cubicBezTo>
                  <a:cubicBezTo>
                    <a:pt x="9508" y="15838"/>
                    <a:pt x="16268" y="8538"/>
                    <a:pt x="17781" y="0"/>
                  </a:cubicBezTo>
                  <a:cubicBezTo>
                    <a:pt x="18191" y="37"/>
                    <a:pt x="18600" y="73"/>
                    <a:pt x="19010" y="128"/>
                  </a:cubicBezTo>
                  <a:cubicBezTo>
                    <a:pt x="20685" y="3188"/>
                    <a:pt x="21600" y="6532"/>
                    <a:pt x="21587" y="1003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73FDD"/>
                </a:gs>
                <a:gs pos="100000">
                  <a:srgbClr val="E33A04"/>
                </a:gs>
              </a:gsLst>
              <a:lin ang="27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3" name="Shape">
              <a:extLst>
                <a:ext uri="{FF2B5EF4-FFF2-40B4-BE49-F238E27FC236}">
                  <a16:creationId xmlns:a16="http://schemas.microsoft.com/office/drawing/2014/main" id="{182F4739-F373-4D05-8A9B-E1E6A83F8529}"/>
                </a:ext>
              </a:extLst>
            </p:cNvPr>
            <p:cNvSpPr/>
            <p:nvPr/>
          </p:nvSpPr>
          <p:spPr>
            <a:xfrm>
              <a:off x="-1" y="482600"/>
              <a:ext cx="4019169" cy="52462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3" h="21600" extrusionOk="0">
                  <a:moveTo>
                    <a:pt x="20681" y="16921"/>
                  </a:moveTo>
                  <a:cubicBezTo>
                    <a:pt x="21264" y="15906"/>
                    <a:pt x="21589" y="14790"/>
                    <a:pt x="21593" y="13609"/>
                  </a:cubicBezTo>
                  <a:cubicBezTo>
                    <a:pt x="21600" y="11644"/>
                    <a:pt x="20680" y="9716"/>
                    <a:pt x="19016" y="8221"/>
                  </a:cubicBezTo>
                  <a:cubicBezTo>
                    <a:pt x="16982" y="6392"/>
                    <a:pt x="13884" y="5271"/>
                    <a:pt x="10736" y="5323"/>
                  </a:cubicBezTo>
                  <a:cubicBezTo>
                    <a:pt x="10209" y="5332"/>
                    <a:pt x="9685" y="5374"/>
                    <a:pt x="9165" y="5440"/>
                  </a:cubicBezTo>
                  <a:cubicBezTo>
                    <a:pt x="8659" y="5505"/>
                    <a:pt x="8155" y="5576"/>
                    <a:pt x="7653" y="5655"/>
                  </a:cubicBezTo>
                  <a:cubicBezTo>
                    <a:pt x="7552" y="5671"/>
                    <a:pt x="6680" y="5880"/>
                    <a:pt x="6626" y="5838"/>
                  </a:cubicBezTo>
                  <a:cubicBezTo>
                    <a:pt x="5127" y="4683"/>
                    <a:pt x="628" y="499"/>
                    <a:pt x="0" y="0"/>
                  </a:cubicBezTo>
                  <a:cubicBezTo>
                    <a:pt x="0" y="0"/>
                    <a:pt x="5449" y="6504"/>
                    <a:pt x="3699" y="7354"/>
                  </a:cubicBezTo>
                  <a:cubicBezTo>
                    <a:pt x="3213" y="9054"/>
                    <a:pt x="1992" y="10546"/>
                    <a:pt x="310" y="11626"/>
                  </a:cubicBezTo>
                  <a:cubicBezTo>
                    <a:pt x="109" y="12248"/>
                    <a:pt x="7" y="12895"/>
                    <a:pt x="4" y="13564"/>
                  </a:cubicBezTo>
                  <a:cubicBezTo>
                    <a:pt x="4" y="13699"/>
                    <a:pt x="4" y="13830"/>
                    <a:pt x="14" y="13966"/>
                  </a:cubicBezTo>
                  <a:cubicBezTo>
                    <a:pt x="108" y="14042"/>
                    <a:pt x="229" y="14131"/>
                    <a:pt x="400" y="14242"/>
                  </a:cubicBezTo>
                  <a:cubicBezTo>
                    <a:pt x="769" y="14484"/>
                    <a:pt x="1359" y="14840"/>
                    <a:pt x="2258" y="15058"/>
                  </a:cubicBezTo>
                  <a:cubicBezTo>
                    <a:pt x="4280" y="13204"/>
                    <a:pt x="7328" y="12030"/>
                    <a:pt x="10724" y="12037"/>
                  </a:cubicBezTo>
                  <a:cubicBezTo>
                    <a:pt x="11133" y="12038"/>
                    <a:pt x="11530" y="12056"/>
                    <a:pt x="11928" y="12090"/>
                  </a:cubicBezTo>
                  <a:cubicBezTo>
                    <a:pt x="12116" y="12108"/>
                    <a:pt x="12303" y="12125"/>
                    <a:pt x="12491" y="12151"/>
                  </a:cubicBezTo>
                  <a:cubicBezTo>
                    <a:pt x="12535" y="12155"/>
                    <a:pt x="12574" y="12164"/>
                    <a:pt x="12618" y="12168"/>
                  </a:cubicBezTo>
                  <a:cubicBezTo>
                    <a:pt x="14170" y="13615"/>
                    <a:pt x="15103" y="15475"/>
                    <a:pt x="15095" y="17493"/>
                  </a:cubicBezTo>
                  <a:cubicBezTo>
                    <a:pt x="15090" y="18987"/>
                    <a:pt x="14577" y="20387"/>
                    <a:pt x="13678" y="21600"/>
                  </a:cubicBezTo>
                  <a:cubicBezTo>
                    <a:pt x="16253" y="21034"/>
                    <a:pt x="18440" y="19760"/>
                    <a:pt x="19859" y="18071"/>
                  </a:cubicBezTo>
                  <a:cubicBezTo>
                    <a:pt x="19018" y="15419"/>
                    <a:pt x="16530" y="13264"/>
                    <a:pt x="13269" y="12271"/>
                  </a:cubicBezTo>
                  <a:cubicBezTo>
                    <a:pt x="16564" y="12875"/>
                    <a:pt x="19281" y="14616"/>
                    <a:pt x="20681" y="1692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73FDD"/>
                </a:gs>
                <a:gs pos="100000">
                  <a:srgbClr val="E33A04"/>
                </a:gs>
              </a:gsLst>
              <a:lin ang="27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4" name="Shape">
              <a:extLst>
                <a:ext uri="{FF2B5EF4-FFF2-40B4-BE49-F238E27FC236}">
                  <a16:creationId xmlns:a16="http://schemas.microsoft.com/office/drawing/2014/main" id="{3FF97D8E-A792-42F5-B9EF-AA0DCDF71831}"/>
                </a:ext>
              </a:extLst>
            </p:cNvPr>
            <p:cNvSpPr/>
            <p:nvPr/>
          </p:nvSpPr>
          <p:spPr>
            <a:xfrm>
              <a:off x="1181099" y="2336800"/>
              <a:ext cx="230787" cy="3000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17896" y="0"/>
                  </a:lnTo>
                  <a:lnTo>
                    <a:pt x="21600" y="13351"/>
                  </a:lnTo>
                  <a:cubicBezTo>
                    <a:pt x="21600" y="13351"/>
                    <a:pt x="0" y="21600"/>
                    <a:pt x="0" y="216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BD8055EC-5683-48D9-9093-D1084195BA36}"/>
              </a:ext>
            </a:extLst>
          </p:cNvPr>
          <p:cNvGrpSpPr/>
          <p:nvPr/>
        </p:nvGrpSpPr>
        <p:grpSpPr>
          <a:xfrm>
            <a:off x="5287617" y="7613507"/>
            <a:ext cx="2941983" cy="2902093"/>
            <a:chOff x="8156829" y="1748535"/>
            <a:chExt cx="2257170" cy="2226565"/>
          </a:xfrm>
        </p:grpSpPr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C7130170-6A1F-4EC9-A1BD-1A3A88F26A28}"/>
                </a:ext>
              </a:extLst>
            </p:cNvPr>
            <p:cNvSpPr/>
            <p:nvPr/>
          </p:nvSpPr>
          <p:spPr>
            <a:xfrm>
              <a:off x="8156829" y="1919985"/>
              <a:ext cx="2257170" cy="2042414"/>
            </a:xfrm>
            <a:custGeom>
              <a:avLst/>
              <a:gdLst>
                <a:gd name="connsiteX0" fmla="*/ 1863471 w 2257170"/>
                <a:gd name="connsiteY0" fmla="*/ 1644650 h 2042414"/>
                <a:gd name="connsiteX1" fmla="*/ 2060067 w 2257170"/>
                <a:gd name="connsiteY1" fmla="*/ 1445514 h 2042414"/>
                <a:gd name="connsiteX2" fmla="*/ 2031746 w 2257170"/>
                <a:gd name="connsiteY2" fmla="*/ 1441958 h 2042414"/>
                <a:gd name="connsiteX3" fmla="*/ 1914144 w 2257170"/>
                <a:gd name="connsiteY3" fmla="*/ 1435100 h 2042414"/>
                <a:gd name="connsiteX4" fmla="*/ 1086358 w 2257170"/>
                <a:gd name="connsiteY4" fmla="*/ 1820545 h 2042414"/>
                <a:gd name="connsiteX5" fmla="*/ 904748 w 2257170"/>
                <a:gd name="connsiteY5" fmla="*/ 1716405 h 2042414"/>
                <a:gd name="connsiteX6" fmla="*/ 866648 w 2257170"/>
                <a:gd name="connsiteY6" fmla="*/ 1681226 h 2042414"/>
                <a:gd name="connsiteX7" fmla="*/ 865632 w 2257170"/>
                <a:gd name="connsiteY7" fmla="*/ 1630426 h 2042414"/>
                <a:gd name="connsiteX8" fmla="*/ 895476 w 2257170"/>
                <a:gd name="connsiteY8" fmla="*/ 1383157 h 2042414"/>
                <a:gd name="connsiteX9" fmla="*/ 1226946 w 2257170"/>
                <a:gd name="connsiteY9" fmla="*/ 838200 h 2042414"/>
                <a:gd name="connsiteX10" fmla="*/ 927100 w 2257170"/>
                <a:gd name="connsiteY10" fmla="*/ 0 h 2042414"/>
                <a:gd name="connsiteX11" fmla="*/ 0 w 2257170"/>
                <a:gd name="connsiteY11" fmla="*/ 935736 h 2042414"/>
                <a:gd name="connsiteX12" fmla="*/ 1097152 w 2257170"/>
                <a:gd name="connsiteY12" fmla="*/ 2042414 h 2042414"/>
                <a:gd name="connsiteX13" fmla="*/ 2257171 w 2257170"/>
                <a:gd name="connsiteY13" fmla="*/ 2042414 h 2042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57170" h="2042414">
                  <a:moveTo>
                    <a:pt x="1863471" y="1644650"/>
                  </a:moveTo>
                  <a:lnTo>
                    <a:pt x="2060067" y="1445514"/>
                  </a:lnTo>
                  <a:lnTo>
                    <a:pt x="2031746" y="1441958"/>
                  </a:lnTo>
                  <a:cubicBezTo>
                    <a:pt x="1992702" y="1437493"/>
                    <a:pt x="1953441" y="1435203"/>
                    <a:pt x="1914144" y="1435100"/>
                  </a:cubicBezTo>
                  <a:cubicBezTo>
                    <a:pt x="1594582" y="1433891"/>
                    <a:pt x="1291114" y="1575196"/>
                    <a:pt x="1086358" y="1820545"/>
                  </a:cubicBezTo>
                  <a:cubicBezTo>
                    <a:pt x="1019239" y="1798838"/>
                    <a:pt x="957384" y="1763369"/>
                    <a:pt x="904748" y="1716405"/>
                  </a:cubicBezTo>
                  <a:cubicBezTo>
                    <a:pt x="891381" y="1705423"/>
                    <a:pt x="878660" y="1693677"/>
                    <a:pt x="866648" y="1681226"/>
                  </a:cubicBezTo>
                  <a:cubicBezTo>
                    <a:pt x="865632" y="1663954"/>
                    <a:pt x="865632" y="1647190"/>
                    <a:pt x="865632" y="1630426"/>
                  </a:cubicBezTo>
                  <a:cubicBezTo>
                    <a:pt x="865612" y="1547104"/>
                    <a:pt x="875633" y="1464082"/>
                    <a:pt x="895476" y="1383157"/>
                  </a:cubicBezTo>
                  <a:cubicBezTo>
                    <a:pt x="1063181" y="1243151"/>
                    <a:pt x="1179750" y="1051505"/>
                    <a:pt x="1226946" y="838200"/>
                  </a:cubicBezTo>
                  <a:cubicBezTo>
                    <a:pt x="1361186" y="753110"/>
                    <a:pt x="1061847" y="224282"/>
                    <a:pt x="927100" y="0"/>
                  </a:cubicBezTo>
                  <a:lnTo>
                    <a:pt x="0" y="935736"/>
                  </a:lnTo>
                  <a:lnTo>
                    <a:pt x="1097152" y="2042414"/>
                  </a:lnTo>
                  <a:lnTo>
                    <a:pt x="2257171" y="2042414"/>
                  </a:lnTo>
                  <a:close/>
                </a:path>
              </a:pathLst>
            </a:custGeom>
            <a:solidFill>
              <a:srgbClr val="EC1E24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877195D4-E5FA-4632-B506-8A50C832FA4E}"/>
                </a:ext>
              </a:extLst>
            </p:cNvPr>
            <p:cNvSpPr/>
            <p:nvPr/>
          </p:nvSpPr>
          <p:spPr>
            <a:xfrm>
              <a:off x="9643491" y="2792729"/>
              <a:ext cx="121157" cy="157607"/>
            </a:xfrm>
            <a:custGeom>
              <a:avLst/>
              <a:gdLst>
                <a:gd name="connsiteX0" fmla="*/ 121158 w 121157"/>
                <a:gd name="connsiteY0" fmla="*/ 97409 h 157607"/>
                <a:gd name="connsiteX1" fmla="*/ 100457 w 121157"/>
                <a:gd name="connsiteY1" fmla="*/ 0 h 157607"/>
                <a:gd name="connsiteX2" fmla="*/ 0 w 121157"/>
                <a:gd name="connsiteY2" fmla="*/ 157607 h 157607"/>
                <a:gd name="connsiteX3" fmla="*/ 121158 w 121157"/>
                <a:gd name="connsiteY3" fmla="*/ 97409 h 157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157" h="157607">
                  <a:moveTo>
                    <a:pt x="121158" y="97409"/>
                  </a:moveTo>
                  <a:lnTo>
                    <a:pt x="100457" y="0"/>
                  </a:lnTo>
                  <a:lnTo>
                    <a:pt x="0" y="157607"/>
                  </a:lnTo>
                  <a:lnTo>
                    <a:pt x="121158" y="97409"/>
                  </a:lnTo>
                  <a:close/>
                </a:path>
              </a:pathLst>
            </a:custGeom>
            <a:solidFill>
              <a:srgbClr val="EC1E24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73996687-361E-4BE0-9C6E-C73EBD617AC4}"/>
                </a:ext>
              </a:extLst>
            </p:cNvPr>
            <p:cNvSpPr/>
            <p:nvPr/>
          </p:nvSpPr>
          <p:spPr>
            <a:xfrm>
              <a:off x="9098026" y="1748535"/>
              <a:ext cx="1315973" cy="816551"/>
            </a:xfrm>
            <a:custGeom>
              <a:avLst/>
              <a:gdLst>
                <a:gd name="connsiteX0" fmla="*/ 572262 w 1315973"/>
                <a:gd name="connsiteY0" fmla="*/ 815848 h 816551"/>
                <a:gd name="connsiteX1" fmla="*/ 672592 w 1315973"/>
                <a:gd name="connsiteY1" fmla="*/ 792480 h 816551"/>
                <a:gd name="connsiteX2" fmla="*/ 820420 w 1315973"/>
                <a:gd name="connsiteY2" fmla="*/ 765175 h 816551"/>
                <a:gd name="connsiteX3" fmla="*/ 974089 w 1315973"/>
                <a:gd name="connsiteY3" fmla="*/ 750189 h 816551"/>
                <a:gd name="connsiteX4" fmla="*/ 1315973 w 1315973"/>
                <a:gd name="connsiteY4" fmla="*/ 804164 h 816551"/>
                <a:gd name="connsiteX5" fmla="*/ 1315974 w 1315973"/>
                <a:gd name="connsiteY5" fmla="*/ 0 h 816551"/>
                <a:gd name="connsiteX6" fmla="*/ 155956 w 1315973"/>
                <a:gd name="connsiteY6" fmla="*/ 0 h 816551"/>
                <a:gd name="connsiteX7" fmla="*/ 0 w 1315973"/>
                <a:gd name="connsiteY7" fmla="*/ 157353 h 816551"/>
                <a:gd name="connsiteX8" fmla="*/ 572262 w 1315973"/>
                <a:gd name="connsiteY8" fmla="*/ 815848 h 816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15973" h="816551">
                  <a:moveTo>
                    <a:pt x="572262" y="815848"/>
                  </a:moveTo>
                  <a:cubicBezTo>
                    <a:pt x="577596" y="821182"/>
                    <a:pt x="662813" y="794512"/>
                    <a:pt x="672592" y="792480"/>
                  </a:cubicBezTo>
                  <a:cubicBezTo>
                    <a:pt x="721699" y="782405"/>
                    <a:pt x="770975" y="773303"/>
                    <a:pt x="820420" y="765175"/>
                  </a:cubicBezTo>
                  <a:cubicBezTo>
                    <a:pt x="871217" y="756501"/>
                    <a:pt x="922573" y="751493"/>
                    <a:pt x="974089" y="750189"/>
                  </a:cubicBezTo>
                  <a:cubicBezTo>
                    <a:pt x="1090325" y="748125"/>
                    <a:pt x="1206027" y="766392"/>
                    <a:pt x="1315973" y="804164"/>
                  </a:cubicBezTo>
                  <a:lnTo>
                    <a:pt x="1315974" y="0"/>
                  </a:lnTo>
                  <a:lnTo>
                    <a:pt x="155956" y="0"/>
                  </a:lnTo>
                  <a:lnTo>
                    <a:pt x="0" y="157353"/>
                  </a:lnTo>
                  <a:cubicBezTo>
                    <a:pt x="148336" y="330708"/>
                    <a:pt x="454660" y="697738"/>
                    <a:pt x="572262" y="815848"/>
                  </a:cubicBezTo>
                  <a:close/>
                </a:path>
              </a:pathLst>
            </a:custGeom>
            <a:solidFill>
              <a:srgbClr val="EC1E24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AD30B82A-5A7C-4EAF-BC2A-C1FC17DFAC59}"/>
                </a:ext>
              </a:extLst>
            </p:cNvPr>
            <p:cNvSpPr/>
            <p:nvPr/>
          </p:nvSpPr>
          <p:spPr>
            <a:xfrm>
              <a:off x="9038335" y="3962400"/>
              <a:ext cx="215645" cy="12700"/>
            </a:xfrm>
            <a:custGeom>
              <a:avLst/>
              <a:gdLst>
                <a:gd name="connsiteX0" fmla="*/ 215646 w 215645"/>
                <a:gd name="connsiteY0" fmla="*/ 0 h 12700"/>
                <a:gd name="connsiteX1" fmla="*/ 215646 w 215645"/>
                <a:gd name="connsiteY1" fmla="*/ 0 h 12700"/>
                <a:gd name="connsiteX2" fmla="*/ 0 w 215645"/>
                <a:gd name="connsiteY2" fmla="*/ 0 h 12700"/>
                <a:gd name="connsiteX3" fmla="*/ 215646 w 215645"/>
                <a:gd name="connsiteY3" fmla="*/ 0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645" h="12700">
                  <a:moveTo>
                    <a:pt x="215646" y="0"/>
                  </a:moveTo>
                  <a:lnTo>
                    <a:pt x="215646" y="0"/>
                  </a:lnTo>
                  <a:lnTo>
                    <a:pt x="0" y="0"/>
                  </a:lnTo>
                  <a:lnTo>
                    <a:pt x="215646" y="0"/>
                  </a:lnTo>
                  <a:close/>
                </a:path>
              </a:pathLst>
            </a:custGeom>
            <a:solidFill>
              <a:srgbClr val="EC1E24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0" name="www.yourwebsite.com">
            <a:extLst>
              <a:ext uri="{FF2B5EF4-FFF2-40B4-BE49-F238E27FC236}">
                <a16:creationId xmlns:a16="http://schemas.microsoft.com/office/drawing/2014/main" id="{78E660B2-6007-4711-8D12-7884B4ECF4AD}"/>
              </a:ext>
            </a:extLst>
          </p:cNvPr>
          <p:cNvSpPr/>
          <p:nvPr/>
        </p:nvSpPr>
        <p:spPr>
          <a:xfrm>
            <a:off x="578508" y="8679293"/>
            <a:ext cx="2718846" cy="4581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8100" tIns="38100" rIns="38100" bIns="38100" anchor="ctr"/>
          <a:lstStyle>
            <a:lvl1pPr>
              <a:lnSpc>
                <a:spcPts val="1300"/>
              </a:lnSpc>
              <a:tabLst>
                <a:tab pos="1066800" algn="l"/>
              </a:tabLst>
              <a:defRPr sz="1122">
                <a:solidFill>
                  <a:srgbClr val="FFFFFF"/>
                </a:solidFill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rPr dirty="0">
                <a:solidFill>
                  <a:srgbClr val="FF0000"/>
                </a:solidFill>
                <a:latin typeface="Orbitron" pitchFamily="2" charset="0"/>
              </a:rPr>
              <a:t>www.yourwebsite.com</a:t>
            </a:r>
          </a:p>
        </p:txBody>
      </p:sp>
    </p:spTree>
    <p:extLst>
      <p:ext uri="{BB962C8B-B14F-4D97-AF65-F5344CB8AC3E}">
        <p14:creationId xmlns:p14="http://schemas.microsoft.com/office/powerpoint/2010/main" val="2832554477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+1 23 456 789">
            <a:extLst>
              <a:ext uri="{FF2B5EF4-FFF2-40B4-BE49-F238E27FC236}">
                <a16:creationId xmlns:a16="http://schemas.microsoft.com/office/drawing/2014/main" id="{B988D84B-92CB-45D2-A157-6CFDBFD144F9}"/>
              </a:ext>
            </a:extLst>
          </p:cNvPr>
          <p:cNvSpPr txBox="1"/>
          <p:nvPr/>
        </p:nvSpPr>
        <p:spPr>
          <a:xfrm>
            <a:off x="5616532" y="535710"/>
            <a:ext cx="1278754" cy="203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r">
              <a:defRPr sz="800"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t>+1 23 456 789</a:t>
            </a:r>
          </a:p>
        </p:txBody>
      </p:sp>
      <p:sp>
        <p:nvSpPr>
          <p:cNvPr id="3" name="Your address here St.">
            <a:extLst>
              <a:ext uri="{FF2B5EF4-FFF2-40B4-BE49-F238E27FC236}">
                <a16:creationId xmlns:a16="http://schemas.microsoft.com/office/drawing/2014/main" id="{5BBCB34E-BF73-41EB-8FE2-35C93C068301}"/>
              </a:ext>
            </a:extLst>
          </p:cNvPr>
          <p:cNvSpPr txBox="1"/>
          <p:nvPr/>
        </p:nvSpPr>
        <p:spPr>
          <a:xfrm>
            <a:off x="5549720" y="947749"/>
            <a:ext cx="1345566" cy="228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>
              <a:defRPr sz="800"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t>Your address here St.</a:t>
            </a:r>
          </a:p>
        </p:txBody>
      </p:sp>
      <p:sp>
        <p:nvSpPr>
          <p:cNvPr id="4" name="www.yourwebsite.com">
            <a:extLst>
              <a:ext uri="{FF2B5EF4-FFF2-40B4-BE49-F238E27FC236}">
                <a16:creationId xmlns:a16="http://schemas.microsoft.com/office/drawing/2014/main" id="{7232D9EE-A61D-45E5-B900-D153EDF3DF20}"/>
              </a:ext>
            </a:extLst>
          </p:cNvPr>
          <p:cNvSpPr txBox="1"/>
          <p:nvPr/>
        </p:nvSpPr>
        <p:spPr>
          <a:xfrm>
            <a:off x="5409577" y="1313868"/>
            <a:ext cx="1485709" cy="330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r">
              <a:defRPr sz="800"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rPr dirty="0"/>
              <a:t>www.yourwebsite.com</a:t>
            </a:r>
          </a:p>
        </p:txBody>
      </p:sp>
      <p:sp>
        <p:nvSpPr>
          <p:cNvPr id="5" name="Shape">
            <a:extLst>
              <a:ext uri="{FF2B5EF4-FFF2-40B4-BE49-F238E27FC236}">
                <a16:creationId xmlns:a16="http://schemas.microsoft.com/office/drawing/2014/main" id="{2ED520F1-4688-4722-BD80-A29260209595}"/>
              </a:ext>
            </a:extLst>
          </p:cNvPr>
          <p:cNvSpPr/>
          <p:nvPr/>
        </p:nvSpPr>
        <p:spPr>
          <a:xfrm>
            <a:off x="6979593" y="869644"/>
            <a:ext cx="251463" cy="384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gradFill>
            <a:gsLst>
              <a:gs pos="0">
                <a:srgbClr val="794BED"/>
              </a:gs>
              <a:gs pos="100000">
                <a:srgbClr val="AB40DE"/>
              </a:gs>
            </a:gsLst>
            <a:lin ang="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6" name="Shape">
            <a:extLst>
              <a:ext uri="{FF2B5EF4-FFF2-40B4-BE49-F238E27FC236}">
                <a16:creationId xmlns:a16="http://schemas.microsoft.com/office/drawing/2014/main" id="{5EAEDAFE-B341-4FCB-9212-AF34BB3873ED}"/>
              </a:ext>
            </a:extLst>
          </p:cNvPr>
          <p:cNvSpPr/>
          <p:nvPr/>
        </p:nvSpPr>
        <p:spPr>
          <a:xfrm>
            <a:off x="6979593" y="450544"/>
            <a:ext cx="251463" cy="384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gradFill>
            <a:gsLst>
              <a:gs pos="0">
                <a:srgbClr val="794BED"/>
              </a:gs>
              <a:gs pos="100000">
                <a:srgbClr val="AB40DE"/>
              </a:gs>
            </a:gsLst>
            <a:lin ang="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7" name="Shape">
            <a:extLst>
              <a:ext uri="{FF2B5EF4-FFF2-40B4-BE49-F238E27FC236}">
                <a16:creationId xmlns:a16="http://schemas.microsoft.com/office/drawing/2014/main" id="{6DD552A0-0786-4E6C-8A47-95F25CB5FB1A}"/>
              </a:ext>
            </a:extLst>
          </p:cNvPr>
          <p:cNvSpPr/>
          <p:nvPr/>
        </p:nvSpPr>
        <p:spPr>
          <a:xfrm>
            <a:off x="6979593" y="1288745"/>
            <a:ext cx="251463" cy="384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gradFill>
            <a:gsLst>
              <a:gs pos="0">
                <a:srgbClr val="794BED"/>
              </a:gs>
              <a:gs pos="100000">
                <a:srgbClr val="AB40DE"/>
              </a:gs>
            </a:gsLst>
            <a:lin ang="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8" name="Shape">
            <a:extLst>
              <a:ext uri="{FF2B5EF4-FFF2-40B4-BE49-F238E27FC236}">
                <a16:creationId xmlns:a16="http://schemas.microsoft.com/office/drawing/2014/main" id="{6C303378-28D7-4086-971D-308F7AC2D9E3}"/>
              </a:ext>
            </a:extLst>
          </p:cNvPr>
          <p:cNvSpPr/>
          <p:nvPr/>
        </p:nvSpPr>
        <p:spPr>
          <a:xfrm>
            <a:off x="7030393" y="564843"/>
            <a:ext cx="153910" cy="152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11" h="20618" extrusionOk="0">
                <a:moveTo>
                  <a:pt x="15805" y="4835"/>
                </a:moveTo>
                <a:cubicBezTo>
                  <a:pt x="17846" y="6893"/>
                  <a:pt x="18696" y="9121"/>
                  <a:pt x="18356" y="11007"/>
                </a:cubicBezTo>
                <a:cubicBezTo>
                  <a:pt x="18356" y="11007"/>
                  <a:pt x="18186" y="11521"/>
                  <a:pt x="18696" y="12035"/>
                </a:cubicBezTo>
                <a:cubicBezTo>
                  <a:pt x="19206" y="12550"/>
                  <a:pt x="19887" y="12378"/>
                  <a:pt x="20227" y="12035"/>
                </a:cubicBezTo>
                <a:cubicBezTo>
                  <a:pt x="20567" y="11693"/>
                  <a:pt x="20567" y="11350"/>
                  <a:pt x="20567" y="11350"/>
                </a:cubicBezTo>
                <a:cubicBezTo>
                  <a:pt x="20737" y="9807"/>
                  <a:pt x="20567" y="6550"/>
                  <a:pt x="17335" y="3293"/>
                </a:cubicBezTo>
                <a:cubicBezTo>
                  <a:pt x="14274" y="207"/>
                  <a:pt x="11042" y="-136"/>
                  <a:pt x="9342" y="35"/>
                </a:cubicBezTo>
                <a:cubicBezTo>
                  <a:pt x="9342" y="35"/>
                  <a:pt x="9002" y="35"/>
                  <a:pt x="8661" y="378"/>
                </a:cubicBezTo>
                <a:cubicBezTo>
                  <a:pt x="8321" y="721"/>
                  <a:pt x="8151" y="1407"/>
                  <a:pt x="8661" y="1921"/>
                </a:cubicBezTo>
                <a:cubicBezTo>
                  <a:pt x="9002" y="2264"/>
                  <a:pt x="9682" y="2264"/>
                  <a:pt x="9682" y="2264"/>
                </a:cubicBezTo>
                <a:cubicBezTo>
                  <a:pt x="11553" y="1921"/>
                  <a:pt x="13764" y="2778"/>
                  <a:pt x="15805" y="4835"/>
                </a:cubicBezTo>
                <a:cubicBezTo>
                  <a:pt x="15805" y="4835"/>
                  <a:pt x="15805" y="4835"/>
                  <a:pt x="15805" y="4835"/>
                </a:cubicBezTo>
                <a:close/>
                <a:moveTo>
                  <a:pt x="10702" y="3978"/>
                </a:moveTo>
                <a:cubicBezTo>
                  <a:pt x="10702" y="3978"/>
                  <a:pt x="10192" y="3807"/>
                  <a:pt x="9682" y="4321"/>
                </a:cubicBezTo>
                <a:cubicBezTo>
                  <a:pt x="9342" y="4664"/>
                  <a:pt x="9342" y="5350"/>
                  <a:pt x="9682" y="5864"/>
                </a:cubicBezTo>
                <a:cubicBezTo>
                  <a:pt x="9852" y="6035"/>
                  <a:pt x="10362" y="6207"/>
                  <a:pt x="10362" y="6207"/>
                </a:cubicBezTo>
                <a:cubicBezTo>
                  <a:pt x="11043" y="6378"/>
                  <a:pt x="12063" y="6550"/>
                  <a:pt x="13254" y="7750"/>
                </a:cubicBezTo>
                <a:cubicBezTo>
                  <a:pt x="14274" y="8778"/>
                  <a:pt x="14614" y="9978"/>
                  <a:pt x="14784" y="10664"/>
                </a:cubicBezTo>
                <a:cubicBezTo>
                  <a:pt x="14784" y="10664"/>
                  <a:pt x="14784" y="11007"/>
                  <a:pt x="15125" y="11350"/>
                </a:cubicBezTo>
                <a:cubicBezTo>
                  <a:pt x="15465" y="11693"/>
                  <a:pt x="16315" y="11693"/>
                  <a:pt x="16655" y="11350"/>
                </a:cubicBezTo>
                <a:cubicBezTo>
                  <a:pt x="16995" y="11007"/>
                  <a:pt x="16995" y="10321"/>
                  <a:pt x="16995" y="10321"/>
                </a:cubicBezTo>
                <a:cubicBezTo>
                  <a:pt x="16825" y="8950"/>
                  <a:pt x="16145" y="7407"/>
                  <a:pt x="14954" y="6207"/>
                </a:cubicBezTo>
                <a:cubicBezTo>
                  <a:pt x="13424" y="4835"/>
                  <a:pt x="12063" y="4150"/>
                  <a:pt x="10702" y="3978"/>
                </a:cubicBezTo>
                <a:cubicBezTo>
                  <a:pt x="10702" y="3978"/>
                  <a:pt x="10702" y="3978"/>
                  <a:pt x="10702" y="3978"/>
                </a:cubicBezTo>
                <a:close/>
                <a:moveTo>
                  <a:pt x="7981" y="12721"/>
                </a:moveTo>
                <a:cubicBezTo>
                  <a:pt x="9852" y="14607"/>
                  <a:pt x="11893" y="16321"/>
                  <a:pt x="12743" y="15464"/>
                </a:cubicBezTo>
                <a:cubicBezTo>
                  <a:pt x="13934" y="14264"/>
                  <a:pt x="14614" y="13235"/>
                  <a:pt x="17335" y="15293"/>
                </a:cubicBezTo>
                <a:cubicBezTo>
                  <a:pt x="20057" y="17521"/>
                  <a:pt x="18016" y="18893"/>
                  <a:pt x="16825" y="20093"/>
                </a:cubicBezTo>
                <a:cubicBezTo>
                  <a:pt x="15465" y="21464"/>
                  <a:pt x="10532" y="20264"/>
                  <a:pt x="5430" y="15121"/>
                </a:cubicBezTo>
                <a:cubicBezTo>
                  <a:pt x="498" y="10150"/>
                  <a:pt x="-863" y="5007"/>
                  <a:pt x="498" y="3635"/>
                </a:cubicBezTo>
                <a:cubicBezTo>
                  <a:pt x="1688" y="2435"/>
                  <a:pt x="3049" y="378"/>
                  <a:pt x="5260" y="3121"/>
                </a:cubicBezTo>
                <a:cubicBezTo>
                  <a:pt x="7471" y="5864"/>
                  <a:pt x="6280" y="6550"/>
                  <a:pt x="5090" y="7750"/>
                </a:cubicBezTo>
                <a:cubicBezTo>
                  <a:pt x="4409" y="8778"/>
                  <a:pt x="6110" y="11007"/>
                  <a:pt x="7981" y="12721"/>
                </a:cubicBezTo>
                <a:cubicBezTo>
                  <a:pt x="7981" y="12721"/>
                  <a:pt x="7981" y="12721"/>
                  <a:pt x="7981" y="12721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9" name="Shape">
            <a:extLst>
              <a:ext uri="{FF2B5EF4-FFF2-40B4-BE49-F238E27FC236}">
                <a16:creationId xmlns:a16="http://schemas.microsoft.com/office/drawing/2014/main" id="{46413FDD-502A-438B-A2DF-3AC16E9D05E6}"/>
              </a:ext>
            </a:extLst>
          </p:cNvPr>
          <p:cNvSpPr/>
          <p:nvPr/>
        </p:nvSpPr>
        <p:spPr>
          <a:xfrm>
            <a:off x="7043095" y="983943"/>
            <a:ext cx="114301" cy="1714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0080"/>
                </a:moveTo>
                <a:cubicBezTo>
                  <a:pt x="8400" y="10080"/>
                  <a:pt x="6480" y="8800"/>
                  <a:pt x="6480" y="7200"/>
                </a:cubicBezTo>
                <a:cubicBezTo>
                  <a:pt x="6480" y="5600"/>
                  <a:pt x="8400" y="4320"/>
                  <a:pt x="10800" y="4320"/>
                </a:cubicBezTo>
                <a:cubicBezTo>
                  <a:pt x="13200" y="4320"/>
                  <a:pt x="15120" y="5600"/>
                  <a:pt x="15120" y="7200"/>
                </a:cubicBezTo>
                <a:cubicBezTo>
                  <a:pt x="15120" y="8800"/>
                  <a:pt x="13200" y="10080"/>
                  <a:pt x="10800" y="10080"/>
                </a:cubicBezTo>
                <a:close/>
                <a:moveTo>
                  <a:pt x="10800" y="0"/>
                </a:moveTo>
                <a:cubicBezTo>
                  <a:pt x="4800" y="0"/>
                  <a:pt x="0" y="3200"/>
                  <a:pt x="0" y="7200"/>
                </a:cubicBezTo>
                <a:cubicBezTo>
                  <a:pt x="0" y="7520"/>
                  <a:pt x="0" y="8000"/>
                  <a:pt x="240" y="8320"/>
                </a:cubicBezTo>
                <a:cubicBezTo>
                  <a:pt x="720" y="11520"/>
                  <a:pt x="5040" y="17760"/>
                  <a:pt x="10800" y="21600"/>
                </a:cubicBezTo>
                <a:cubicBezTo>
                  <a:pt x="17280" y="16800"/>
                  <a:pt x="19920" y="12000"/>
                  <a:pt x="20880" y="9920"/>
                </a:cubicBezTo>
                <a:cubicBezTo>
                  <a:pt x="21360" y="9120"/>
                  <a:pt x="21600" y="8160"/>
                  <a:pt x="21600" y="7360"/>
                </a:cubicBezTo>
                <a:cubicBezTo>
                  <a:pt x="21600" y="3200"/>
                  <a:pt x="16800" y="0"/>
                  <a:pt x="10800" y="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" name="Shape">
            <a:extLst>
              <a:ext uri="{FF2B5EF4-FFF2-40B4-BE49-F238E27FC236}">
                <a16:creationId xmlns:a16="http://schemas.microsoft.com/office/drawing/2014/main" id="{4C2C13CE-031D-4417-8CC5-4A13691ABBA9}"/>
              </a:ext>
            </a:extLst>
          </p:cNvPr>
          <p:cNvSpPr/>
          <p:nvPr/>
        </p:nvSpPr>
        <p:spPr>
          <a:xfrm>
            <a:off x="7030393" y="1403045"/>
            <a:ext cx="153673" cy="1600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031" y="12343"/>
                </a:moveTo>
                <a:cubicBezTo>
                  <a:pt x="11603" y="11314"/>
                  <a:pt x="10354" y="9943"/>
                  <a:pt x="9461" y="8229"/>
                </a:cubicBezTo>
                <a:cubicBezTo>
                  <a:pt x="12139" y="6686"/>
                  <a:pt x="14459" y="4800"/>
                  <a:pt x="15709" y="3257"/>
                </a:cubicBezTo>
                <a:cubicBezTo>
                  <a:pt x="16959" y="4114"/>
                  <a:pt x="18030" y="5314"/>
                  <a:pt x="18744" y="6686"/>
                </a:cubicBezTo>
                <a:cubicBezTo>
                  <a:pt x="17851" y="8571"/>
                  <a:pt x="15888" y="10629"/>
                  <a:pt x="13031" y="12343"/>
                </a:cubicBezTo>
                <a:close/>
                <a:moveTo>
                  <a:pt x="3927" y="16457"/>
                </a:moveTo>
                <a:cubicBezTo>
                  <a:pt x="2678" y="15086"/>
                  <a:pt x="1785" y="13371"/>
                  <a:pt x="1607" y="11486"/>
                </a:cubicBezTo>
                <a:cubicBezTo>
                  <a:pt x="3570" y="10971"/>
                  <a:pt x="5712" y="10114"/>
                  <a:pt x="8033" y="8914"/>
                </a:cubicBezTo>
                <a:cubicBezTo>
                  <a:pt x="8926" y="10629"/>
                  <a:pt x="10175" y="12000"/>
                  <a:pt x="11603" y="13200"/>
                </a:cubicBezTo>
                <a:cubicBezTo>
                  <a:pt x="9283" y="14571"/>
                  <a:pt x="6783" y="15600"/>
                  <a:pt x="3927" y="16457"/>
                </a:cubicBezTo>
                <a:close/>
                <a:moveTo>
                  <a:pt x="3213" y="5486"/>
                </a:moveTo>
                <a:cubicBezTo>
                  <a:pt x="3927" y="6000"/>
                  <a:pt x="4641" y="6171"/>
                  <a:pt x="5534" y="6000"/>
                </a:cubicBezTo>
                <a:cubicBezTo>
                  <a:pt x="5891" y="6000"/>
                  <a:pt x="6248" y="5829"/>
                  <a:pt x="6783" y="5657"/>
                </a:cubicBezTo>
                <a:cubicBezTo>
                  <a:pt x="6962" y="6343"/>
                  <a:pt x="7141" y="6857"/>
                  <a:pt x="7319" y="7371"/>
                </a:cubicBezTo>
                <a:cubicBezTo>
                  <a:pt x="5355" y="8400"/>
                  <a:pt x="3392" y="9257"/>
                  <a:pt x="1607" y="9771"/>
                </a:cubicBezTo>
                <a:cubicBezTo>
                  <a:pt x="1785" y="8229"/>
                  <a:pt x="2321" y="6857"/>
                  <a:pt x="3213" y="5486"/>
                </a:cubicBezTo>
                <a:close/>
                <a:moveTo>
                  <a:pt x="7855" y="2057"/>
                </a:moveTo>
                <a:cubicBezTo>
                  <a:pt x="8033" y="2400"/>
                  <a:pt x="8033" y="2571"/>
                  <a:pt x="7855" y="2743"/>
                </a:cubicBezTo>
                <a:cubicBezTo>
                  <a:pt x="7498" y="3600"/>
                  <a:pt x="6427" y="4286"/>
                  <a:pt x="5355" y="4286"/>
                </a:cubicBezTo>
                <a:cubicBezTo>
                  <a:pt x="4998" y="4286"/>
                  <a:pt x="4641" y="4286"/>
                  <a:pt x="4284" y="4114"/>
                </a:cubicBezTo>
                <a:cubicBezTo>
                  <a:pt x="5355" y="3257"/>
                  <a:pt x="6605" y="2571"/>
                  <a:pt x="7855" y="2057"/>
                </a:cubicBezTo>
                <a:close/>
                <a:moveTo>
                  <a:pt x="9461" y="3600"/>
                </a:moveTo>
                <a:cubicBezTo>
                  <a:pt x="9640" y="3086"/>
                  <a:pt x="9640" y="2400"/>
                  <a:pt x="9640" y="1886"/>
                </a:cubicBezTo>
                <a:cubicBezTo>
                  <a:pt x="9997" y="1886"/>
                  <a:pt x="10354" y="1714"/>
                  <a:pt x="10711" y="1714"/>
                </a:cubicBezTo>
                <a:cubicBezTo>
                  <a:pt x="11960" y="1714"/>
                  <a:pt x="13210" y="2057"/>
                  <a:pt x="14281" y="2400"/>
                </a:cubicBezTo>
                <a:cubicBezTo>
                  <a:pt x="13031" y="3771"/>
                  <a:pt x="11246" y="5314"/>
                  <a:pt x="8926" y="6686"/>
                </a:cubicBezTo>
                <a:cubicBezTo>
                  <a:pt x="8747" y="6171"/>
                  <a:pt x="8568" y="5486"/>
                  <a:pt x="8390" y="4971"/>
                </a:cubicBezTo>
                <a:cubicBezTo>
                  <a:pt x="8926" y="4457"/>
                  <a:pt x="9283" y="3943"/>
                  <a:pt x="9461" y="3600"/>
                </a:cubicBezTo>
                <a:close/>
                <a:moveTo>
                  <a:pt x="10711" y="0"/>
                </a:moveTo>
                <a:cubicBezTo>
                  <a:pt x="4820" y="0"/>
                  <a:pt x="0" y="4800"/>
                  <a:pt x="0" y="10457"/>
                </a:cubicBezTo>
                <a:cubicBezTo>
                  <a:pt x="0" y="16286"/>
                  <a:pt x="4820" y="20914"/>
                  <a:pt x="10711" y="20914"/>
                </a:cubicBezTo>
                <a:cubicBezTo>
                  <a:pt x="11068" y="20914"/>
                  <a:pt x="11425" y="20914"/>
                  <a:pt x="11603" y="20914"/>
                </a:cubicBezTo>
                <a:lnTo>
                  <a:pt x="11782" y="20914"/>
                </a:lnTo>
                <a:lnTo>
                  <a:pt x="11782" y="20743"/>
                </a:lnTo>
                <a:lnTo>
                  <a:pt x="11603" y="19543"/>
                </a:lnTo>
                <a:lnTo>
                  <a:pt x="11603" y="19371"/>
                </a:lnTo>
                <a:lnTo>
                  <a:pt x="11425" y="19371"/>
                </a:lnTo>
                <a:cubicBezTo>
                  <a:pt x="11246" y="19371"/>
                  <a:pt x="11246" y="19371"/>
                  <a:pt x="11068" y="19371"/>
                </a:cubicBezTo>
                <a:cubicBezTo>
                  <a:pt x="10889" y="19371"/>
                  <a:pt x="10711" y="19371"/>
                  <a:pt x="10711" y="19371"/>
                </a:cubicBezTo>
                <a:cubicBezTo>
                  <a:pt x="8747" y="19371"/>
                  <a:pt x="6962" y="18686"/>
                  <a:pt x="5355" y="17657"/>
                </a:cubicBezTo>
                <a:cubicBezTo>
                  <a:pt x="12139" y="15257"/>
                  <a:pt x="17137" y="12000"/>
                  <a:pt x="19458" y="8571"/>
                </a:cubicBezTo>
                <a:cubicBezTo>
                  <a:pt x="19636" y="9257"/>
                  <a:pt x="19815" y="9943"/>
                  <a:pt x="19815" y="10457"/>
                </a:cubicBezTo>
                <a:cubicBezTo>
                  <a:pt x="19815" y="12514"/>
                  <a:pt x="19101" y="14743"/>
                  <a:pt x="17494" y="16286"/>
                </a:cubicBezTo>
                <a:lnTo>
                  <a:pt x="17316" y="16457"/>
                </a:lnTo>
                <a:lnTo>
                  <a:pt x="17494" y="16629"/>
                </a:lnTo>
                <a:lnTo>
                  <a:pt x="18565" y="17314"/>
                </a:lnTo>
                <a:lnTo>
                  <a:pt x="18744" y="17486"/>
                </a:lnTo>
                <a:lnTo>
                  <a:pt x="18922" y="17314"/>
                </a:lnTo>
                <a:cubicBezTo>
                  <a:pt x="20529" y="15429"/>
                  <a:pt x="21600" y="13029"/>
                  <a:pt x="21600" y="10457"/>
                </a:cubicBezTo>
                <a:cubicBezTo>
                  <a:pt x="21422" y="4800"/>
                  <a:pt x="16602" y="0"/>
                  <a:pt x="10711" y="0"/>
                </a:cubicBezTo>
                <a:close/>
                <a:moveTo>
                  <a:pt x="13031" y="16114"/>
                </a:moveTo>
                <a:lnTo>
                  <a:pt x="12674" y="15943"/>
                </a:lnTo>
                <a:lnTo>
                  <a:pt x="12674" y="16286"/>
                </a:lnTo>
                <a:lnTo>
                  <a:pt x="12674" y="21086"/>
                </a:lnTo>
                <a:lnTo>
                  <a:pt x="12674" y="21600"/>
                </a:lnTo>
                <a:lnTo>
                  <a:pt x="13031" y="21257"/>
                </a:lnTo>
                <a:lnTo>
                  <a:pt x="14281" y="19714"/>
                </a:lnTo>
                <a:lnTo>
                  <a:pt x="15174" y="20914"/>
                </a:lnTo>
                <a:lnTo>
                  <a:pt x="15174" y="20914"/>
                </a:lnTo>
                <a:lnTo>
                  <a:pt x="16602" y="20914"/>
                </a:lnTo>
                <a:lnTo>
                  <a:pt x="16423" y="20571"/>
                </a:lnTo>
                <a:lnTo>
                  <a:pt x="15352" y="18857"/>
                </a:lnTo>
                <a:lnTo>
                  <a:pt x="17316" y="18343"/>
                </a:lnTo>
                <a:lnTo>
                  <a:pt x="17851" y="18171"/>
                </a:lnTo>
                <a:lnTo>
                  <a:pt x="17494" y="18000"/>
                </a:lnTo>
                <a:cubicBezTo>
                  <a:pt x="17494" y="18000"/>
                  <a:pt x="13031" y="16114"/>
                  <a:pt x="13031" y="16114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BEE9A2B-273E-4E2B-AF1C-E4F2B02364E4}"/>
              </a:ext>
            </a:extLst>
          </p:cNvPr>
          <p:cNvSpPr txBox="1"/>
          <p:nvPr/>
        </p:nvSpPr>
        <p:spPr>
          <a:xfrm>
            <a:off x="977653" y="2791324"/>
            <a:ext cx="6274295" cy="34881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just"/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dolore magna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exercitation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ullamco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nisi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Duis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irure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reprehenderit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cillum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fugiat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pariatur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Excepteur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occaecat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cupidatat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proident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culpa qui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officia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deserunt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mollit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laborum</a:t>
            </a: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b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dolore magna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exercitation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ullamco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nisi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Duis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irure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reprehenderit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cillum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fugiat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pariatur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Excepteur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occaecat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cupidatat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proident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culpa qui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officia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deserunt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mollit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laborum</a:t>
            </a: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b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dolore magna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exercitation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ullamco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nisi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Duis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irure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reprehenderit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cillum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fugiat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pariatur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Excepteur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occaecat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cupidatat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proident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culpa qui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officia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deserunt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mollit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laborum</a:t>
            </a: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indent="0" algn="just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1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Gill San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3A25896-69B3-40D3-B93E-09C1825F1374}"/>
              </a:ext>
            </a:extLst>
          </p:cNvPr>
          <p:cNvSpPr txBox="1"/>
          <p:nvPr/>
        </p:nvSpPr>
        <p:spPr>
          <a:xfrm>
            <a:off x="977653" y="6747068"/>
            <a:ext cx="6274295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en-ID" sz="12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John Day</a:t>
            </a:r>
            <a:endParaRPr lang="en-ID" sz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/>
            <a:r>
              <a:rPr lang="en-ID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Your Tittle Here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5BB5324-2D0D-4B06-B71A-7C4D33E6DBF8}"/>
              </a:ext>
            </a:extLst>
          </p:cNvPr>
          <p:cNvSpPr txBox="1"/>
          <p:nvPr/>
        </p:nvSpPr>
        <p:spPr>
          <a:xfrm>
            <a:off x="1211423" y="1221098"/>
            <a:ext cx="1155766" cy="26417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050" b="1" i="0" u="none" strike="noStrike" cap="none" spc="0" normalizeH="0" baseline="0" dirty="0">
                <a:ln>
                  <a:noFill/>
                </a:ln>
                <a:solidFill>
                  <a:srgbClr val="4702CC"/>
                </a:solidFill>
                <a:effectLst/>
                <a:uFillTx/>
                <a:latin typeface="Orbitron"/>
                <a:ea typeface="+mn-ea"/>
                <a:cs typeface="+mn-cs"/>
                <a:sym typeface="Orbitron"/>
                <a:rtl val="0"/>
              </a:rPr>
              <a:t>BRAND NAME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C6F9900-FF10-4A8E-98A2-A1064A5D3EF6}"/>
              </a:ext>
            </a:extLst>
          </p:cNvPr>
          <p:cNvSpPr txBox="1"/>
          <p:nvPr/>
        </p:nvSpPr>
        <p:spPr>
          <a:xfrm>
            <a:off x="1283558" y="1382721"/>
            <a:ext cx="1011495" cy="17953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500" b="0" i="0" u="none" strike="noStrike" cap="none" spc="0" normalizeH="0" baseline="0" dirty="0">
                <a:ln>
                  <a:noFill/>
                </a:ln>
                <a:solidFill>
                  <a:srgbClr val="282828"/>
                </a:solidFill>
                <a:effectLst/>
                <a:uFillTx/>
                <a:latin typeface="Montserrat"/>
                <a:ea typeface="+mn-ea"/>
                <a:cs typeface="+mn-cs"/>
                <a:sym typeface="Montserrat"/>
                <a:rtl val="0"/>
              </a:rPr>
              <a:t>BUSSINESS &amp; CONSULTING 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A0A56D70-3EBB-41B9-ADBF-A0EE5F700501}"/>
              </a:ext>
            </a:extLst>
          </p:cNvPr>
          <p:cNvGrpSpPr/>
          <p:nvPr/>
        </p:nvGrpSpPr>
        <p:grpSpPr>
          <a:xfrm>
            <a:off x="1211423" y="717770"/>
            <a:ext cx="1188878" cy="493238"/>
            <a:chOff x="1211422" y="572273"/>
            <a:chExt cx="1810059" cy="750951"/>
          </a:xfrm>
        </p:grpSpPr>
        <p:sp>
          <p:nvSpPr>
            <p:cNvPr id="17" name="Shape">
              <a:extLst>
                <a:ext uri="{FF2B5EF4-FFF2-40B4-BE49-F238E27FC236}">
                  <a16:creationId xmlns:a16="http://schemas.microsoft.com/office/drawing/2014/main" id="{C7ACF324-8D20-4D7F-9E1D-458BD2F999A0}"/>
                </a:ext>
              </a:extLst>
            </p:cNvPr>
            <p:cNvSpPr/>
            <p:nvPr/>
          </p:nvSpPr>
          <p:spPr>
            <a:xfrm>
              <a:off x="1211422" y="572273"/>
              <a:ext cx="1117371" cy="7509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544" y="6955"/>
                  </a:moveTo>
                  <a:lnTo>
                    <a:pt x="17006" y="0"/>
                  </a:lnTo>
                  <a:lnTo>
                    <a:pt x="21600" y="0"/>
                  </a:lnTo>
                  <a:lnTo>
                    <a:pt x="17137" y="6955"/>
                  </a:lnTo>
                  <a:cubicBezTo>
                    <a:pt x="17137" y="6955"/>
                    <a:pt x="12544" y="6955"/>
                    <a:pt x="12544" y="6955"/>
                  </a:cubicBezTo>
                  <a:close/>
                  <a:moveTo>
                    <a:pt x="4034" y="7944"/>
                  </a:moveTo>
                  <a:lnTo>
                    <a:pt x="7831" y="14300"/>
                  </a:lnTo>
                  <a:lnTo>
                    <a:pt x="11909" y="7944"/>
                  </a:lnTo>
                  <a:lnTo>
                    <a:pt x="16503" y="7944"/>
                  </a:lnTo>
                  <a:lnTo>
                    <a:pt x="8989" y="19654"/>
                  </a:lnTo>
                  <a:lnTo>
                    <a:pt x="7741" y="21600"/>
                  </a:lnTo>
                  <a:lnTo>
                    <a:pt x="6543" y="19596"/>
                  </a:lnTo>
                  <a:lnTo>
                    <a:pt x="2541" y="12896"/>
                  </a:lnTo>
                  <a:lnTo>
                    <a:pt x="0" y="12896"/>
                  </a:lnTo>
                  <a:lnTo>
                    <a:pt x="0" y="7940"/>
                  </a:lnTo>
                  <a:lnTo>
                    <a:pt x="4034" y="7940"/>
                  </a:lnTo>
                  <a:lnTo>
                    <a:pt x="4034" y="7944"/>
                  </a:lnTo>
                  <a:cubicBezTo>
                    <a:pt x="4034" y="7944"/>
                    <a:pt x="4034" y="7944"/>
                    <a:pt x="4034" y="7944"/>
                  </a:cubicBezTo>
                  <a:close/>
                </a:path>
              </a:pathLst>
            </a:custGeom>
            <a:solidFill>
              <a:srgbClr val="923C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8" name="Shape">
              <a:extLst>
                <a:ext uri="{FF2B5EF4-FFF2-40B4-BE49-F238E27FC236}">
                  <a16:creationId xmlns:a16="http://schemas.microsoft.com/office/drawing/2014/main" id="{14BAFDDA-2DA6-4A19-8EEE-EAC1CEBB78AF}"/>
                </a:ext>
              </a:extLst>
            </p:cNvPr>
            <p:cNvSpPr/>
            <p:nvPr/>
          </p:nvSpPr>
          <p:spPr>
            <a:xfrm>
              <a:off x="1630192" y="1020603"/>
              <a:ext cx="270431" cy="343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620" y="0"/>
                  </a:lnTo>
                  <a:lnTo>
                    <a:pt x="21600" y="0"/>
                  </a:lnTo>
                  <a:lnTo>
                    <a:pt x="18980" y="21600"/>
                  </a:lnTo>
                  <a:cubicBezTo>
                    <a:pt x="18980" y="21600"/>
                    <a:pt x="0" y="21600"/>
                    <a:pt x="0" y="21600"/>
                  </a:cubicBezTo>
                  <a:close/>
                </a:path>
              </a:pathLst>
            </a:custGeom>
            <a:solidFill>
              <a:srgbClr val="353535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9" name="Shape">
              <a:extLst>
                <a:ext uri="{FF2B5EF4-FFF2-40B4-BE49-F238E27FC236}">
                  <a16:creationId xmlns:a16="http://schemas.microsoft.com/office/drawing/2014/main" id="{2D1DBA30-F6B3-446F-A7F2-502F501960F4}"/>
                </a:ext>
              </a:extLst>
            </p:cNvPr>
            <p:cNvSpPr/>
            <p:nvPr/>
          </p:nvSpPr>
          <p:spPr>
            <a:xfrm>
              <a:off x="1662215" y="572273"/>
              <a:ext cx="1359266" cy="7509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160" y="7944"/>
                  </a:moveTo>
                  <a:lnTo>
                    <a:pt x="10281" y="14300"/>
                  </a:lnTo>
                  <a:lnTo>
                    <a:pt x="17824" y="0"/>
                  </a:lnTo>
                  <a:lnTo>
                    <a:pt x="21600" y="0"/>
                  </a:lnTo>
                  <a:lnTo>
                    <a:pt x="11234" y="19654"/>
                  </a:lnTo>
                  <a:lnTo>
                    <a:pt x="10207" y="21600"/>
                  </a:lnTo>
                  <a:lnTo>
                    <a:pt x="9223" y="19596"/>
                  </a:lnTo>
                  <a:lnTo>
                    <a:pt x="5933" y="12896"/>
                  </a:lnTo>
                  <a:lnTo>
                    <a:pt x="0" y="12896"/>
                  </a:lnTo>
                  <a:lnTo>
                    <a:pt x="2614" y="7940"/>
                  </a:lnTo>
                  <a:lnTo>
                    <a:pt x="7160" y="7940"/>
                  </a:lnTo>
                  <a:cubicBezTo>
                    <a:pt x="7160" y="7940"/>
                    <a:pt x="7160" y="7944"/>
                    <a:pt x="7160" y="794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94BED"/>
                </a:gs>
                <a:gs pos="100000">
                  <a:srgbClr val="AB40DE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dirty="0"/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E2746B3D-34A9-49EF-90F4-CFC2909EF5AE}"/>
              </a:ext>
            </a:extLst>
          </p:cNvPr>
          <p:cNvSpPr txBox="1"/>
          <p:nvPr/>
        </p:nvSpPr>
        <p:spPr>
          <a:xfrm>
            <a:off x="817885" y="8843488"/>
            <a:ext cx="1942840" cy="2718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100" b="1" i="0" u="none" strike="noStrike" cap="none" spc="0" normalizeH="0" baseline="0" dirty="0">
                <a:ln>
                  <a:noFill/>
                </a:ln>
                <a:solidFill>
                  <a:srgbClr val="7E15ED"/>
                </a:solidFill>
                <a:effectLst/>
                <a:uFillTx/>
                <a:latin typeface="Orbitron"/>
                <a:ea typeface="+mn-ea"/>
                <a:cs typeface="+mn-cs"/>
                <a:sym typeface="Orbitron"/>
                <a:rtl val="0"/>
              </a:rPr>
              <a:t>www.yourwebsite.com</a:t>
            </a:r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FD970C23-F5B8-416C-B989-57240861FC0D}"/>
              </a:ext>
            </a:extLst>
          </p:cNvPr>
          <p:cNvSpPr/>
          <p:nvPr/>
        </p:nvSpPr>
        <p:spPr>
          <a:xfrm>
            <a:off x="6082738" y="8465960"/>
            <a:ext cx="2155697" cy="1042288"/>
          </a:xfrm>
          <a:custGeom>
            <a:avLst/>
            <a:gdLst>
              <a:gd name="connsiteX0" fmla="*/ 2155698 w 2155697"/>
              <a:gd name="connsiteY0" fmla="*/ 176022 h 1042288"/>
              <a:gd name="connsiteX1" fmla="*/ 2155698 w 2155697"/>
              <a:gd name="connsiteY1" fmla="*/ 0 h 1042288"/>
              <a:gd name="connsiteX2" fmla="*/ 176149 w 2155697"/>
              <a:gd name="connsiteY2" fmla="*/ 0 h 1042288"/>
              <a:gd name="connsiteX3" fmla="*/ 0 w 2155697"/>
              <a:gd name="connsiteY3" fmla="*/ 0 h 1042288"/>
              <a:gd name="connsiteX4" fmla="*/ 0 w 2155697"/>
              <a:gd name="connsiteY4" fmla="*/ 176022 h 1042288"/>
              <a:gd name="connsiteX5" fmla="*/ 0 w 2155697"/>
              <a:gd name="connsiteY5" fmla="*/ 866140 h 1042288"/>
              <a:gd name="connsiteX6" fmla="*/ 0 w 2155697"/>
              <a:gd name="connsiteY6" fmla="*/ 1042289 h 1042288"/>
              <a:gd name="connsiteX7" fmla="*/ 176149 w 2155697"/>
              <a:gd name="connsiteY7" fmla="*/ 1042289 h 1042288"/>
              <a:gd name="connsiteX8" fmla="*/ 2155698 w 2155697"/>
              <a:gd name="connsiteY8" fmla="*/ 1042289 h 1042288"/>
              <a:gd name="connsiteX9" fmla="*/ 2155698 w 2155697"/>
              <a:gd name="connsiteY9" fmla="*/ 866140 h 1042288"/>
              <a:gd name="connsiteX10" fmla="*/ 176149 w 2155697"/>
              <a:gd name="connsiteY10" fmla="*/ 866140 h 1042288"/>
              <a:gd name="connsiteX11" fmla="*/ 176149 w 2155697"/>
              <a:gd name="connsiteY11" fmla="*/ 176022 h 1042288"/>
              <a:gd name="connsiteX12" fmla="*/ 2155698 w 2155697"/>
              <a:gd name="connsiteY12" fmla="*/ 176022 h 1042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155697" h="1042288">
                <a:moveTo>
                  <a:pt x="2155698" y="176022"/>
                </a:moveTo>
                <a:lnTo>
                  <a:pt x="2155698" y="0"/>
                </a:lnTo>
                <a:lnTo>
                  <a:pt x="176149" y="0"/>
                </a:lnTo>
                <a:lnTo>
                  <a:pt x="0" y="0"/>
                </a:lnTo>
                <a:lnTo>
                  <a:pt x="0" y="176022"/>
                </a:lnTo>
                <a:lnTo>
                  <a:pt x="0" y="866140"/>
                </a:lnTo>
                <a:lnTo>
                  <a:pt x="0" y="1042289"/>
                </a:lnTo>
                <a:lnTo>
                  <a:pt x="176149" y="1042289"/>
                </a:lnTo>
                <a:lnTo>
                  <a:pt x="2155698" y="1042289"/>
                </a:lnTo>
                <a:lnTo>
                  <a:pt x="2155698" y="866140"/>
                </a:lnTo>
                <a:lnTo>
                  <a:pt x="176149" y="866140"/>
                </a:lnTo>
                <a:lnTo>
                  <a:pt x="176149" y="176022"/>
                </a:lnTo>
                <a:lnTo>
                  <a:pt x="2155698" y="176022"/>
                </a:lnTo>
                <a:close/>
              </a:path>
            </a:pathLst>
          </a:custGeom>
          <a:solidFill>
            <a:srgbClr val="3F3F3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5975A05A-0371-4B7E-B10F-495991FE4949}"/>
              </a:ext>
            </a:extLst>
          </p:cNvPr>
          <p:cNvSpPr/>
          <p:nvPr/>
        </p:nvSpPr>
        <p:spPr>
          <a:xfrm>
            <a:off x="2760724" y="8899031"/>
            <a:ext cx="3494987" cy="176149"/>
          </a:xfrm>
          <a:custGeom>
            <a:avLst/>
            <a:gdLst>
              <a:gd name="connsiteX0" fmla="*/ 0 w 4310380"/>
              <a:gd name="connsiteY0" fmla="*/ 0 h 176149"/>
              <a:gd name="connsiteX1" fmla="*/ 4310380 w 4310380"/>
              <a:gd name="connsiteY1" fmla="*/ 0 h 176149"/>
              <a:gd name="connsiteX2" fmla="*/ 4310380 w 4310380"/>
              <a:gd name="connsiteY2" fmla="*/ 176149 h 176149"/>
              <a:gd name="connsiteX3" fmla="*/ 0 w 4310380"/>
              <a:gd name="connsiteY3" fmla="*/ 176149 h 176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10380" h="176149">
                <a:moveTo>
                  <a:pt x="0" y="0"/>
                </a:moveTo>
                <a:lnTo>
                  <a:pt x="4310380" y="0"/>
                </a:lnTo>
                <a:lnTo>
                  <a:pt x="4310380" y="176149"/>
                </a:lnTo>
                <a:lnTo>
                  <a:pt x="0" y="176149"/>
                </a:lnTo>
                <a:close/>
              </a:path>
            </a:pathLst>
          </a:custGeom>
          <a:solidFill>
            <a:srgbClr val="7E15ED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4C28AD2A-F2E9-47D4-8ED3-5637311ADE58}"/>
              </a:ext>
            </a:extLst>
          </p:cNvPr>
          <p:cNvSpPr/>
          <p:nvPr/>
        </p:nvSpPr>
        <p:spPr>
          <a:xfrm>
            <a:off x="0" y="8899031"/>
            <a:ext cx="730250" cy="176149"/>
          </a:xfrm>
          <a:custGeom>
            <a:avLst/>
            <a:gdLst>
              <a:gd name="connsiteX0" fmla="*/ 0 w 294259"/>
              <a:gd name="connsiteY0" fmla="*/ 0 h 176149"/>
              <a:gd name="connsiteX1" fmla="*/ 294259 w 294259"/>
              <a:gd name="connsiteY1" fmla="*/ 0 h 176149"/>
              <a:gd name="connsiteX2" fmla="*/ 294259 w 294259"/>
              <a:gd name="connsiteY2" fmla="*/ 176149 h 176149"/>
              <a:gd name="connsiteX3" fmla="*/ 0 w 294259"/>
              <a:gd name="connsiteY3" fmla="*/ 176149 h 176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4259" h="176149">
                <a:moveTo>
                  <a:pt x="0" y="0"/>
                </a:moveTo>
                <a:lnTo>
                  <a:pt x="294259" y="0"/>
                </a:lnTo>
                <a:lnTo>
                  <a:pt x="294259" y="176149"/>
                </a:lnTo>
                <a:lnTo>
                  <a:pt x="0" y="176149"/>
                </a:lnTo>
                <a:close/>
              </a:path>
            </a:pathLst>
          </a:custGeom>
          <a:solidFill>
            <a:srgbClr val="7E15ED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7075104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+1 23 456 789">
            <a:extLst>
              <a:ext uri="{FF2B5EF4-FFF2-40B4-BE49-F238E27FC236}">
                <a16:creationId xmlns:a16="http://schemas.microsoft.com/office/drawing/2014/main" id="{4633AB53-A41C-43DA-9794-1907D00C5963}"/>
              </a:ext>
            </a:extLst>
          </p:cNvPr>
          <p:cNvSpPr txBox="1"/>
          <p:nvPr/>
        </p:nvSpPr>
        <p:spPr>
          <a:xfrm>
            <a:off x="5616532" y="535710"/>
            <a:ext cx="1278754" cy="203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r">
              <a:defRPr sz="800"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t>+1 23 456 789</a:t>
            </a:r>
          </a:p>
        </p:txBody>
      </p:sp>
      <p:sp>
        <p:nvSpPr>
          <p:cNvPr id="3" name="Your address here St.">
            <a:extLst>
              <a:ext uri="{FF2B5EF4-FFF2-40B4-BE49-F238E27FC236}">
                <a16:creationId xmlns:a16="http://schemas.microsoft.com/office/drawing/2014/main" id="{EFB95721-2859-4EB6-A7BD-71FCA2602CD0}"/>
              </a:ext>
            </a:extLst>
          </p:cNvPr>
          <p:cNvSpPr txBox="1"/>
          <p:nvPr/>
        </p:nvSpPr>
        <p:spPr>
          <a:xfrm>
            <a:off x="5549720" y="947749"/>
            <a:ext cx="1345566" cy="228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>
              <a:defRPr sz="800"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t>Your address here St.</a:t>
            </a:r>
          </a:p>
        </p:txBody>
      </p:sp>
      <p:sp>
        <p:nvSpPr>
          <p:cNvPr id="4" name="www.yourwebsite.com">
            <a:extLst>
              <a:ext uri="{FF2B5EF4-FFF2-40B4-BE49-F238E27FC236}">
                <a16:creationId xmlns:a16="http://schemas.microsoft.com/office/drawing/2014/main" id="{81996A5A-3451-4BE2-ABAE-2441B3E1C4EC}"/>
              </a:ext>
            </a:extLst>
          </p:cNvPr>
          <p:cNvSpPr txBox="1"/>
          <p:nvPr/>
        </p:nvSpPr>
        <p:spPr>
          <a:xfrm>
            <a:off x="5409577" y="1313868"/>
            <a:ext cx="1485709" cy="330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r">
              <a:defRPr sz="800"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rPr dirty="0"/>
              <a:t>www.yourwebsite.com</a:t>
            </a:r>
          </a:p>
        </p:txBody>
      </p:sp>
      <p:sp>
        <p:nvSpPr>
          <p:cNvPr id="5" name="Shape">
            <a:extLst>
              <a:ext uri="{FF2B5EF4-FFF2-40B4-BE49-F238E27FC236}">
                <a16:creationId xmlns:a16="http://schemas.microsoft.com/office/drawing/2014/main" id="{FFC4DBEC-FDAD-4D2E-9AC2-D3F892D8F550}"/>
              </a:ext>
            </a:extLst>
          </p:cNvPr>
          <p:cNvSpPr/>
          <p:nvPr/>
        </p:nvSpPr>
        <p:spPr>
          <a:xfrm>
            <a:off x="6979593" y="869644"/>
            <a:ext cx="251463" cy="384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gradFill>
            <a:gsLst>
              <a:gs pos="0">
                <a:srgbClr val="BB2571"/>
              </a:gs>
              <a:gs pos="100000">
                <a:srgbClr val="FF7172"/>
              </a:gs>
            </a:gsLst>
            <a:lin ang="1620000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6" name="Shape">
            <a:extLst>
              <a:ext uri="{FF2B5EF4-FFF2-40B4-BE49-F238E27FC236}">
                <a16:creationId xmlns:a16="http://schemas.microsoft.com/office/drawing/2014/main" id="{53F1BB4D-BFB1-4333-A7C6-76FB222157AF}"/>
              </a:ext>
            </a:extLst>
          </p:cNvPr>
          <p:cNvSpPr/>
          <p:nvPr/>
        </p:nvSpPr>
        <p:spPr>
          <a:xfrm>
            <a:off x="6979593" y="450544"/>
            <a:ext cx="251463" cy="384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gradFill>
            <a:gsLst>
              <a:gs pos="0">
                <a:srgbClr val="BB2571"/>
              </a:gs>
              <a:gs pos="100000">
                <a:srgbClr val="FF7172"/>
              </a:gs>
            </a:gsLst>
            <a:lin ang="1620000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7" name="Shape">
            <a:extLst>
              <a:ext uri="{FF2B5EF4-FFF2-40B4-BE49-F238E27FC236}">
                <a16:creationId xmlns:a16="http://schemas.microsoft.com/office/drawing/2014/main" id="{64074087-BD52-4465-B3A6-27D2B1180570}"/>
              </a:ext>
            </a:extLst>
          </p:cNvPr>
          <p:cNvSpPr/>
          <p:nvPr/>
        </p:nvSpPr>
        <p:spPr>
          <a:xfrm>
            <a:off x="6979593" y="1288745"/>
            <a:ext cx="251463" cy="384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gradFill>
            <a:gsLst>
              <a:gs pos="0">
                <a:srgbClr val="BB2571"/>
              </a:gs>
              <a:gs pos="100000">
                <a:srgbClr val="FF7172"/>
              </a:gs>
            </a:gsLst>
            <a:lin ang="1620000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8" name="Shape">
            <a:extLst>
              <a:ext uri="{FF2B5EF4-FFF2-40B4-BE49-F238E27FC236}">
                <a16:creationId xmlns:a16="http://schemas.microsoft.com/office/drawing/2014/main" id="{F5B025D9-25DF-4205-8FBA-87A18D81E139}"/>
              </a:ext>
            </a:extLst>
          </p:cNvPr>
          <p:cNvSpPr/>
          <p:nvPr/>
        </p:nvSpPr>
        <p:spPr>
          <a:xfrm>
            <a:off x="7030393" y="564843"/>
            <a:ext cx="153910" cy="152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11" h="20618" extrusionOk="0">
                <a:moveTo>
                  <a:pt x="15805" y="4835"/>
                </a:moveTo>
                <a:cubicBezTo>
                  <a:pt x="17846" y="6893"/>
                  <a:pt x="18696" y="9121"/>
                  <a:pt x="18356" y="11007"/>
                </a:cubicBezTo>
                <a:cubicBezTo>
                  <a:pt x="18356" y="11007"/>
                  <a:pt x="18186" y="11521"/>
                  <a:pt x="18696" y="12035"/>
                </a:cubicBezTo>
                <a:cubicBezTo>
                  <a:pt x="19206" y="12550"/>
                  <a:pt x="19887" y="12378"/>
                  <a:pt x="20227" y="12035"/>
                </a:cubicBezTo>
                <a:cubicBezTo>
                  <a:pt x="20567" y="11693"/>
                  <a:pt x="20567" y="11350"/>
                  <a:pt x="20567" y="11350"/>
                </a:cubicBezTo>
                <a:cubicBezTo>
                  <a:pt x="20737" y="9807"/>
                  <a:pt x="20567" y="6550"/>
                  <a:pt x="17335" y="3293"/>
                </a:cubicBezTo>
                <a:cubicBezTo>
                  <a:pt x="14274" y="207"/>
                  <a:pt x="11042" y="-136"/>
                  <a:pt x="9342" y="35"/>
                </a:cubicBezTo>
                <a:cubicBezTo>
                  <a:pt x="9342" y="35"/>
                  <a:pt x="9002" y="35"/>
                  <a:pt x="8661" y="378"/>
                </a:cubicBezTo>
                <a:cubicBezTo>
                  <a:pt x="8321" y="721"/>
                  <a:pt x="8151" y="1407"/>
                  <a:pt x="8661" y="1921"/>
                </a:cubicBezTo>
                <a:cubicBezTo>
                  <a:pt x="9002" y="2264"/>
                  <a:pt x="9682" y="2264"/>
                  <a:pt x="9682" y="2264"/>
                </a:cubicBezTo>
                <a:cubicBezTo>
                  <a:pt x="11553" y="1921"/>
                  <a:pt x="13764" y="2778"/>
                  <a:pt x="15805" y="4835"/>
                </a:cubicBezTo>
                <a:cubicBezTo>
                  <a:pt x="15805" y="4835"/>
                  <a:pt x="15805" y="4835"/>
                  <a:pt x="15805" y="4835"/>
                </a:cubicBezTo>
                <a:close/>
                <a:moveTo>
                  <a:pt x="10702" y="3978"/>
                </a:moveTo>
                <a:cubicBezTo>
                  <a:pt x="10702" y="3978"/>
                  <a:pt x="10192" y="3807"/>
                  <a:pt x="9682" y="4321"/>
                </a:cubicBezTo>
                <a:cubicBezTo>
                  <a:pt x="9342" y="4664"/>
                  <a:pt x="9342" y="5350"/>
                  <a:pt x="9682" y="5864"/>
                </a:cubicBezTo>
                <a:cubicBezTo>
                  <a:pt x="9852" y="6035"/>
                  <a:pt x="10362" y="6207"/>
                  <a:pt x="10362" y="6207"/>
                </a:cubicBezTo>
                <a:cubicBezTo>
                  <a:pt x="11043" y="6378"/>
                  <a:pt x="12063" y="6550"/>
                  <a:pt x="13254" y="7750"/>
                </a:cubicBezTo>
                <a:cubicBezTo>
                  <a:pt x="14274" y="8778"/>
                  <a:pt x="14614" y="9978"/>
                  <a:pt x="14784" y="10664"/>
                </a:cubicBezTo>
                <a:cubicBezTo>
                  <a:pt x="14784" y="10664"/>
                  <a:pt x="14784" y="11007"/>
                  <a:pt x="15125" y="11350"/>
                </a:cubicBezTo>
                <a:cubicBezTo>
                  <a:pt x="15465" y="11693"/>
                  <a:pt x="16315" y="11693"/>
                  <a:pt x="16655" y="11350"/>
                </a:cubicBezTo>
                <a:cubicBezTo>
                  <a:pt x="16995" y="11007"/>
                  <a:pt x="16995" y="10321"/>
                  <a:pt x="16995" y="10321"/>
                </a:cubicBezTo>
                <a:cubicBezTo>
                  <a:pt x="16825" y="8950"/>
                  <a:pt x="16145" y="7407"/>
                  <a:pt x="14954" y="6207"/>
                </a:cubicBezTo>
                <a:cubicBezTo>
                  <a:pt x="13424" y="4835"/>
                  <a:pt x="12063" y="4150"/>
                  <a:pt x="10702" y="3978"/>
                </a:cubicBezTo>
                <a:cubicBezTo>
                  <a:pt x="10702" y="3978"/>
                  <a:pt x="10702" y="3978"/>
                  <a:pt x="10702" y="3978"/>
                </a:cubicBezTo>
                <a:close/>
                <a:moveTo>
                  <a:pt x="7981" y="12721"/>
                </a:moveTo>
                <a:cubicBezTo>
                  <a:pt x="9852" y="14607"/>
                  <a:pt x="11893" y="16321"/>
                  <a:pt x="12743" y="15464"/>
                </a:cubicBezTo>
                <a:cubicBezTo>
                  <a:pt x="13934" y="14264"/>
                  <a:pt x="14614" y="13235"/>
                  <a:pt x="17335" y="15293"/>
                </a:cubicBezTo>
                <a:cubicBezTo>
                  <a:pt x="20057" y="17521"/>
                  <a:pt x="18016" y="18893"/>
                  <a:pt x="16825" y="20093"/>
                </a:cubicBezTo>
                <a:cubicBezTo>
                  <a:pt x="15465" y="21464"/>
                  <a:pt x="10532" y="20264"/>
                  <a:pt x="5430" y="15121"/>
                </a:cubicBezTo>
                <a:cubicBezTo>
                  <a:pt x="498" y="10150"/>
                  <a:pt x="-863" y="5007"/>
                  <a:pt x="498" y="3635"/>
                </a:cubicBezTo>
                <a:cubicBezTo>
                  <a:pt x="1688" y="2435"/>
                  <a:pt x="3049" y="378"/>
                  <a:pt x="5260" y="3121"/>
                </a:cubicBezTo>
                <a:cubicBezTo>
                  <a:pt x="7471" y="5864"/>
                  <a:pt x="6280" y="6550"/>
                  <a:pt x="5090" y="7750"/>
                </a:cubicBezTo>
                <a:cubicBezTo>
                  <a:pt x="4409" y="8778"/>
                  <a:pt x="6110" y="11007"/>
                  <a:pt x="7981" y="12721"/>
                </a:cubicBezTo>
                <a:cubicBezTo>
                  <a:pt x="7981" y="12721"/>
                  <a:pt x="7981" y="12721"/>
                  <a:pt x="7981" y="12721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9" name="Shape">
            <a:extLst>
              <a:ext uri="{FF2B5EF4-FFF2-40B4-BE49-F238E27FC236}">
                <a16:creationId xmlns:a16="http://schemas.microsoft.com/office/drawing/2014/main" id="{8171956B-24A9-43B0-8917-F0FB8486342B}"/>
              </a:ext>
            </a:extLst>
          </p:cNvPr>
          <p:cNvSpPr/>
          <p:nvPr/>
        </p:nvSpPr>
        <p:spPr>
          <a:xfrm>
            <a:off x="7043095" y="983943"/>
            <a:ext cx="114301" cy="1714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0080"/>
                </a:moveTo>
                <a:cubicBezTo>
                  <a:pt x="8400" y="10080"/>
                  <a:pt x="6480" y="8800"/>
                  <a:pt x="6480" y="7200"/>
                </a:cubicBezTo>
                <a:cubicBezTo>
                  <a:pt x="6480" y="5600"/>
                  <a:pt x="8400" y="4320"/>
                  <a:pt x="10800" y="4320"/>
                </a:cubicBezTo>
                <a:cubicBezTo>
                  <a:pt x="13200" y="4320"/>
                  <a:pt x="15120" y="5600"/>
                  <a:pt x="15120" y="7200"/>
                </a:cubicBezTo>
                <a:cubicBezTo>
                  <a:pt x="15120" y="8800"/>
                  <a:pt x="13200" y="10080"/>
                  <a:pt x="10800" y="10080"/>
                </a:cubicBezTo>
                <a:close/>
                <a:moveTo>
                  <a:pt x="10800" y="0"/>
                </a:moveTo>
                <a:cubicBezTo>
                  <a:pt x="4800" y="0"/>
                  <a:pt x="0" y="3200"/>
                  <a:pt x="0" y="7200"/>
                </a:cubicBezTo>
                <a:cubicBezTo>
                  <a:pt x="0" y="7520"/>
                  <a:pt x="0" y="8000"/>
                  <a:pt x="240" y="8320"/>
                </a:cubicBezTo>
                <a:cubicBezTo>
                  <a:pt x="720" y="11520"/>
                  <a:pt x="5040" y="17760"/>
                  <a:pt x="10800" y="21600"/>
                </a:cubicBezTo>
                <a:cubicBezTo>
                  <a:pt x="17280" y="16800"/>
                  <a:pt x="19920" y="12000"/>
                  <a:pt x="20880" y="9920"/>
                </a:cubicBezTo>
                <a:cubicBezTo>
                  <a:pt x="21360" y="9120"/>
                  <a:pt x="21600" y="8160"/>
                  <a:pt x="21600" y="7360"/>
                </a:cubicBezTo>
                <a:cubicBezTo>
                  <a:pt x="21600" y="3200"/>
                  <a:pt x="16800" y="0"/>
                  <a:pt x="10800" y="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" name="Shape">
            <a:extLst>
              <a:ext uri="{FF2B5EF4-FFF2-40B4-BE49-F238E27FC236}">
                <a16:creationId xmlns:a16="http://schemas.microsoft.com/office/drawing/2014/main" id="{141E2EA6-05B8-49A5-9D5F-6DA707CC5F08}"/>
              </a:ext>
            </a:extLst>
          </p:cNvPr>
          <p:cNvSpPr/>
          <p:nvPr/>
        </p:nvSpPr>
        <p:spPr>
          <a:xfrm>
            <a:off x="7030393" y="1403045"/>
            <a:ext cx="153673" cy="1600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031" y="12343"/>
                </a:moveTo>
                <a:cubicBezTo>
                  <a:pt x="11603" y="11314"/>
                  <a:pt x="10354" y="9943"/>
                  <a:pt x="9461" y="8229"/>
                </a:cubicBezTo>
                <a:cubicBezTo>
                  <a:pt x="12139" y="6686"/>
                  <a:pt x="14459" y="4800"/>
                  <a:pt x="15709" y="3257"/>
                </a:cubicBezTo>
                <a:cubicBezTo>
                  <a:pt x="16959" y="4114"/>
                  <a:pt x="18030" y="5314"/>
                  <a:pt x="18744" y="6686"/>
                </a:cubicBezTo>
                <a:cubicBezTo>
                  <a:pt x="17851" y="8571"/>
                  <a:pt x="15888" y="10629"/>
                  <a:pt x="13031" y="12343"/>
                </a:cubicBezTo>
                <a:close/>
                <a:moveTo>
                  <a:pt x="3927" y="16457"/>
                </a:moveTo>
                <a:cubicBezTo>
                  <a:pt x="2678" y="15086"/>
                  <a:pt x="1785" y="13371"/>
                  <a:pt x="1607" y="11486"/>
                </a:cubicBezTo>
                <a:cubicBezTo>
                  <a:pt x="3570" y="10971"/>
                  <a:pt x="5712" y="10114"/>
                  <a:pt x="8033" y="8914"/>
                </a:cubicBezTo>
                <a:cubicBezTo>
                  <a:pt x="8926" y="10629"/>
                  <a:pt x="10175" y="12000"/>
                  <a:pt x="11603" y="13200"/>
                </a:cubicBezTo>
                <a:cubicBezTo>
                  <a:pt x="9283" y="14571"/>
                  <a:pt x="6783" y="15600"/>
                  <a:pt x="3927" y="16457"/>
                </a:cubicBezTo>
                <a:close/>
                <a:moveTo>
                  <a:pt x="3213" y="5486"/>
                </a:moveTo>
                <a:cubicBezTo>
                  <a:pt x="3927" y="6000"/>
                  <a:pt x="4641" y="6171"/>
                  <a:pt x="5534" y="6000"/>
                </a:cubicBezTo>
                <a:cubicBezTo>
                  <a:pt x="5891" y="6000"/>
                  <a:pt x="6248" y="5829"/>
                  <a:pt x="6783" y="5657"/>
                </a:cubicBezTo>
                <a:cubicBezTo>
                  <a:pt x="6962" y="6343"/>
                  <a:pt x="7141" y="6857"/>
                  <a:pt x="7319" y="7371"/>
                </a:cubicBezTo>
                <a:cubicBezTo>
                  <a:pt x="5355" y="8400"/>
                  <a:pt x="3392" y="9257"/>
                  <a:pt x="1607" y="9771"/>
                </a:cubicBezTo>
                <a:cubicBezTo>
                  <a:pt x="1785" y="8229"/>
                  <a:pt x="2321" y="6857"/>
                  <a:pt x="3213" y="5486"/>
                </a:cubicBezTo>
                <a:close/>
                <a:moveTo>
                  <a:pt x="7855" y="2057"/>
                </a:moveTo>
                <a:cubicBezTo>
                  <a:pt x="8033" y="2400"/>
                  <a:pt x="8033" y="2571"/>
                  <a:pt x="7855" y="2743"/>
                </a:cubicBezTo>
                <a:cubicBezTo>
                  <a:pt x="7498" y="3600"/>
                  <a:pt x="6427" y="4286"/>
                  <a:pt x="5355" y="4286"/>
                </a:cubicBezTo>
                <a:cubicBezTo>
                  <a:pt x="4998" y="4286"/>
                  <a:pt x="4641" y="4286"/>
                  <a:pt x="4284" y="4114"/>
                </a:cubicBezTo>
                <a:cubicBezTo>
                  <a:pt x="5355" y="3257"/>
                  <a:pt x="6605" y="2571"/>
                  <a:pt x="7855" y="2057"/>
                </a:cubicBezTo>
                <a:close/>
                <a:moveTo>
                  <a:pt x="9461" y="3600"/>
                </a:moveTo>
                <a:cubicBezTo>
                  <a:pt x="9640" y="3086"/>
                  <a:pt x="9640" y="2400"/>
                  <a:pt x="9640" y="1886"/>
                </a:cubicBezTo>
                <a:cubicBezTo>
                  <a:pt x="9997" y="1886"/>
                  <a:pt x="10354" y="1714"/>
                  <a:pt x="10711" y="1714"/>
                </a:cubicBezTo>
                <a:cubicBezTo>
                  <a:pt x="11960" y="1714"/>
                  <a:pt x="13210" y="2057"/>
                  <a:pt x="14281" y="2400"/>
                </a:cubicBezTo>
                <a:cubicBezTo>
                  <a:pt x="13031" y="3771"/>
                  <a:pt x="11246" y="5314"/>
                  <a:pt x="8926" y="6686"/>
                </a:cubicBezTo>
                <a:cubicBezTo>
                  <a:pt x="8747" y="6171"/>
                  <a:pt x="8568" y="5486"/>
                  <a:pt x="8390" y="4971"/>
                </a:cubicBezTo>
                <a:cubicBezTo>
                  <a:pt x="8926" y="4457"/>
                  <a:pt x="9283" y="3943"/>
                  <a:pt x="9461" y="3600"/>
                </a:cubicBezTo>
                <a:close/>
                <a:moveTo>
                  <a:pt x="10711" y="0"/>
                </a:moveTo>
                <a:cubicBezTo>
                  <a:pt x="4820" y="0"/>
                  <a:pt x="0" y="4800"/>
                  <a:pt x="0" y="10457"/>
                </a:cubicBezTo>
                <a:cubicBezTo>
                  <a:pt x="0" y="16286"/>
                  <a:pt x="4820" y="20914"/>
                  <a:pt x="10711" y="20914"/>
                </a:cubicBezTo>
                <a:cubicBezTo>
                  <a:pt x="11068" y="20914"/>
                  <a:pt x="11425" y="20914"/>
                  <a:pt x="11603" y="20914"/>
                </a:cubicBezTo>
                <a:lnTo>
                  <a:pt x="11782" y="20914"/>
                </a:lnTo>
                <a:lnTo>
                  <a:pt x="11782" y="20743"/>
                </a:lnTo>
                <a:lnTo>
                  <a:pt x="11603" y="19543"/>
                </a:lnTo>
                <a:lnTo>
                  <a:pt x="11603" y="19371"/>
                </a:lnTo>
                <a:lnTo>
                  <a:pt x="11425" y="19371"/>
                </a:lnTo>
                <a:cubicBezTo>
                  <a:pt x="11246" y="19371"/>
                  <a:pt x="11246" y="19371"/>
                  <a:pt x="11068" y="19371"/>
                </a:cubicBezTo>
                <a:cubicBezTo>
                  <a:pt x="10889" y="19371"/>
                  <a:pt x="10711" y="19371"/>
                  <a:pt x="10711" y="19371"/>
                </a:cubicBezTo>
                <a:cubicBezTo>
                  <a:pt x="8747" y="19371"/>
                  <a:pt x="6962" y="18686"/>
                  <a:pt x="5355" y="17657"/>
                </a:cubicBezTo>
                <a:cubicBezTo>
                  <a:pt x="12139" y="15257"/>
                  <a:pt x="17137" y="12000"/>
                  <a:pt x="19458" y="8571"/>
                </a:cubicBezTo>
                <a:cubicBezTo>
                  <a:pt x="19636" y="9257"/>
                  <a:pt x="19815" y="9943"/>
                  <a:pt x="19815" y="10457"/>
                </a:cubicBezTo>
                <a:cubicBezTo>
                  <a:pt x="19815" y="12514"/>
                  <a:pt x="19101" y="14743"/>
                  <a:pt x="17494" y="16286"/>
                </a:cubicBezTo>
                <a:lnTo>
                  <a:pt x="17316" y="16457"/>
                </a:lnTo>
                <a:lnTo>
                  <a:pt x="17494" y="16629"/>
                </a:lnTo>
                <a:lnTo>
                  <a:pt x="18565" y="17314"/>
                </a:lnTo>
                <a:lnTo>
                  <a:pt x="18744" y="17486"/>
                </a:lnTo>
                <a:lnTo>
                  <a:pt x="18922" y="17314"/>
                </a:lnTo>
                <a:cubicBezTo>
                  <a:pt x="20529" y="15429"/>
                  <a:pt x="21600" y="13029"/>
                  <a:pt x="21600" y="10457"/>
                </a:cubicBezTo>
                <a:cubicBezTo>
                  <a:pt x="21422" y="4800"/>
                  <a:pt x="16602" y="0"/>
                  <a:pt x="10711" y="0"/>
                </a:cubicBezTo>
                <a:close/>
                <a:moveTo>
                  <a:pt x="13031" y="16114"/>
                </a:moveTo>
                <a:lnTo>
                  <a:pt x="12674" y="15943"/>
                </a:lnTo>
                <a:lnTo>
                  <a:pt x="12674" y="16286"/>
                </a:lnTo>
                <a:lnTo>
                  <a:pt x="12674" y="21086"/>
                </a:lnTo>
                <a:lnTo>
                  <a:pt x="12674" y="21600"/>
                </a:lnTo>
                <a:lnTo>
                  <a:pt x="13031" y="21257"/>
                </a:lnTo>
                <a:lnTo>
                  <a:pt x="14281" y="19714"/>
                </a:lnTo>
                <a:lnTo>
                  <a:pt x="15174" y="20914"/>
                </a:lnTo>
                <a:lnTo>
                  <a:pt x="15174" y="20914"/>
                </a:lnTo>
                <a:lnTo>
                  <a:pt x="16602" y="20914"/>
                </a:lnTo>
                <a:lnTo>
                  <a:pt x="16423" y="20571"/>
                </a:lnTo>
                <a:lnTo>
                  <a:pt x="15352" y="18857"/>
                </a:lnTo>
                <a:lnTo>
                  <a:pt x="17316" y="18343"/>
                </a:lnTo>
                <a:lnTo>
                  <a:pt x="17851" y="18171"/>
                </a:lnTo>
                <a:lnTo>
                  <a:pt x="17494" y="18000"/>
                </a:lnTo>
                <a:cubicBezTo>
                  <a:pt x="17494" y="18000"/>
                  <a:pt x="13031" y="16114"/>
                  <a:pt x="13031" y="16114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7F9681C-EF50-4E51-A183-9E4EE0DE42B3}"/>
              </a:ext>
            </a:extLst>
          </p:cNvPr>
          <p:cNvSpPr txBox="1"/>
          <p:nvPr/>
        </p:nvSpPr>
        <p:spPr>
          <a:xfrm>
            <a:off x="977653" y="2791324"/>
            <a:ext cx="6274295" cy="34881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just"/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dolore magna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exercitation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ullamco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nisi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Duis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irure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reprehenderit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cillum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fugiat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pariatur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Excepteur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occaecat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cupidatat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proident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culpa qui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officia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deserunt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mollit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laborum</a:t>
            </a: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b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dolore magna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exercitation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ullamco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nisi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Duis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irure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reprehenderit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cillum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fugiat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pariatur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Excepteur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occaecat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cupidatat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proident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culpa qui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officia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deserunt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mollit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laborum</a:t>
            </a: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b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dolore magna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exercitation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ullamco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laboris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nisi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Duis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irure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reprehenderit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cillum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fugiat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pariatur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Excepteur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occaecat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cupidatat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non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proident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culpa qui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officia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deserunt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mollit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anim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ID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laborum</a:t>
            </a:r>
            <a:endParaRPr lang="en-ID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indent="0" algn="just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1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Gill San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536FE61-250C-4A80-A173-1FC2BF99CA23}"/>
              </a:ext>
            </a:extLst>
          </p:cNvPr>
          <p:cNvSpPr txBox="1"/>
          <p:nvPr/>
        </p:nvSpPr>
        <p:spPr>
          <a:xfrm>
            <a:off x="977653" y="6747068"/>
            <a:ext cx="6274295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en-ID" sz="12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John Day</a:t>
            </a:r>
            <a:endParaRPr lang="en-ID" sz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/>
            <a:r>
              <a:rPr lang="en-ID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Your Tittle Here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AFF6E1B3-2490-4D73-B864-6904FE8DFF7F}"/>
              </a:ext>
            </a:extLst>
          </p:cNvPr>
          <p:cNvGrpSpPr/>
          <p:nvPr/>
        </p:nvGrpSpPr>
        <p:grpSpPr>
          <a:xfrm>
            <a:off x="1396026" y="618510"/>
            <a:ext cx="686210" cy="695358"/>
            <a:chOff x="4299746" y="2343626"/>
            <a:chExt cx="5683734" cy="5759504"/>
          </a:xfrm>
          <a:gradFill>
            <a:gsLst>
              <a:gs pos="0">
                <a:srgbClr val="BB2571"/>
              </a:gs>
              <a:gs pos="100000">
                <a:srgbClr val="FF7172"/>
              </a:gs>
            </a:gsLst>
            <a:lin ang="16200000" scaled="0"/>
          </a:gradFill>
        </p:grpSpPr>
        <p:sp>
          <p:nvSpPr>
            <p:cNvPr id="16" name="Shape">
              <a:extLst>
                <a:ext uri="{FF2B5EF4-FFF2-40B4-BE49-F238E27FC236}">
                  <a16:creationId xmlns:a16="http://schemas.microsoft.com/office/drawing/2014/main" id="{AD172C39-BB36-4E80-A845-853EEE7E1D73}"/>
                </a:ext>
              </a:extLst>
            </p:cNvPr>
            <p:cNvSpPr/>
            <p:nvPr/>
          </p:nvSpPr>
          <p:spPr>
            <a:xfrm>
              <a:off x="5391945" y="5378928"/>
              <a:ext cx="1831042" cy="15238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512" y="6410"/>
                  </a:moveTo>
                  <a:lnTo>
                    <a:pt x="20512" y="0"/>
                  </a:lnTo>
                  <a:lnTo>
                    <a:pt x="19040" y="0"/>
                  </a:lnTo>
                  <a:lnTo>
                    <a:pt x="19040" y="6410"/>
                  </a:lnTo>
                  <a:lnTo>
                    <a:pt x="17952" y="6410"/>
                  </a:lnTo>
                  <a:lnTo>
                    <a:pt x="17952" y="19229"/>
                  </a:lnTo>
                  <a:cubicBezTo>
                    <a:pt x="19268" y="18424"/>
                    <a:pt x="20488" y="17432"/>
                    <a:pt x="21600" y="16283"/>
                  </a:cubicBezTo>
                  <a:lnTo>
                    <a:pt x="21600" y="6410"/>
                  </a:lnTo>
                  <a:cubicBezTo>
                    <a:pt x="21600" y="6410"/>
                    <a:pt x="20512" y="6410"/>
                    <a:pt x="20512" y="6410"/>
                  </a:cubicBezTo>
                  <a:close/>
                  <a:moveTo>
                    <a:pt x="14532" y="6410"/>
                  </a:moveTo>
                  <a:lnTo>
                    <a:pt x="14532" y="0"/>
                  </a:lnTo>
                  <a:lnTo>
                    <a:pt x="13049" y="0"/>
                  </a:lnTo>
                  <a:lnTo>
                    <a:pt x="13049" y="6410"/>
                  </a:lnTo>
                  <a:lnTo>
                    <a:pt x="11972" y="6410"/>
                  </a:lnTo>
                  <a:lnTo>
                    <a:pt x="11972" y="21413"/>
                  </a:lnTo>
                  <a:cubicBezTo>
                    <a:pt x="13228" y="21226"/>
                    <a:pt x="14448" y="20881"/>
                    <a:pt x="15608" y="20407"/>
                  </a:cubicBezTo>
                  <a:lnTo>
                    <a:pt x="15608" y="6410"/>
                  </a:lnTo>
                  <a:cubicBezTo>
                    <a:pt x="15608" y="6410"/>
                    <a:pt x="14532" y="6410"/>
                    <a:pt x="14532" y="6410"/>
                  </a:cubicBezTo>
                  <a:close/>
                  <a:moveTo>
                    <a:pt x="8540" y="6410"/>
                  </a:moveTo>
                  <a:lnTo>
                    <a:pt x="8540" y="0"/>
                  </a:lnTo>
                  <a:lnTo>
                    <a:pt x="7068" y="0"/>
                  </a:lnTo>
                  <a:lnTo>
                    <a:pt x="7068" y="6410"/>
                  </a:lnTo>
                  <a:lnTo>
                    <a:pt x="5980" y="6410"/>
                  </a:lnTo>
                  <a:lnTo>
                    <a:pt x="5980" y="21154"/>
                  </a:lnTo>
                  <a:cubicBezTo>
                    <a:pt x="7164" y="21442"/>
                    <a:pt x="8384" y="21600"/>
                    <a:pt x="9628" y="21600"/>
                  </a:cubicBezTo>
                  <a:lnTo>
                    <a:pt x="9628" y="6410"/>
                  </a:lnTo>
                  <a:cubicBezTo>
                    <a:pt x="9628" y="6410"/>
                    <a:pt x="8540" y="6410"/>
                    <a:pt x="8540" y="6410"/>
                  </a:cubicBezTo>
                  <a:close/>
                  <a:moveTo>
                    <a:pt x="2559" y="6410"/>
                  </a:moveTo>
                  <a:lnTo>
                    <a:pt x="2559" y="0"/>
                  </a:lnTo>
                  <a:lnTo>
                    <a:pt x="1088" y="0"/>
                  </a:lnTo>
                  <a:lnTo>
                    <a:pt x="1088" y="6410"/>
                  </a:lnTo>
                  <a:lnTo>
                    <a:pt x="0" y="6410"/>
                  </a:lnTo>
                  <a:lnTo>
                    <a:pt x="0" y="18237"/>
                  </a:lnTo>
                  <a:cubicBezTo>
                    <a:pt x="1136" y="19099"/>
                    <a:pt x="2356" y="19804"/>
                    <a:pt x="3636" y="20350"/>
                  </a:cubicBezTo>
                  <a:lnTo>
                    <a:pt x="3636" y="6410"/>
                  </a:lnTo>
                  <a:cubicBezTo>
                    <a:pt x="3636" y="6410"/>
                    <a:pt x="2559" y="6410"/>
                    <a:pt x="2559" y="641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7" name="Shape">
              <a:extLst>
                <a:ext uri="{FF2B5EF4-FFF2-40B4-BE49-F238E27FC236}">
                  <a16:creationId xmlns:a16="http://schemas.microsoft.com/office/drawing/2014/main" id="{3636E379-E825-404D-9060-23B6884D862B}"/>
                </a:ext>
              </a:extLst>
            </p:cNvPr>
            <p:cNvSpPr/>
            <p:nvPr/>
          </p:nvSpPr>
          <p:spPr>
            <a:xfrm>
              <a:off x="4299746" y="5201128"/>
              <a:ext cx="5683734" cy="23653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185" y="1648"/>
                  </a:moveTo>
                  <a:cubicBezTo>
                    <a:pt x="13158" y="5842"/>
                    <a:pt x="12364" y="9592"/>
                    <a:pt x="11135" y="12138"/>
                  </a:cubicBezTo>
                  <a:cubicBezTo>
                    <a:pt x="10777" y="12878"/>
                    <a:pt x="10384" y="13517"/>
                    <a:pt x="9960" y="14036"/>
                  </a:cubicBezTo>
                  <a:cubicBezTo>
                    <a:pt x="9717" y="14332"/>
                    <a:pt x="9467" y="14582"/>
                    <a:pt x="9205" y="14795"/>
                  </a:cubicBezTo>
                  <a:cubicBezTo>
                    <a:pt x="8831" y="15101"/>
                    <a:pt x="8438" y="15323"/>
                    <a:pt x="8034" y="15443"/>
                  </a:cubicBezTo>
                  <a:cubicBezTo>
                    <a:pt x="7791" y="15517"/>
                    <a:pt x="7548" y="15573"/>
                    <a:pt x="7301" y="15573"/>
                  </a:cubicBezTo>
                  <a:cubicBezTo>
                    <a:pt x="7294" y="15573"/>
                    <a:pt x="7286" y="15563"/>
                    <a:pt x="7278" y="15563"/>
                  </a:cubicBezTo>
                  <a:cubicBezTo>
                    <a:pt x="6878" y="15563"/>
                    <a:pt x="6485" y="15462"/>
                    <a:pt x="6103" y="15276"/>
                  </a:cubicBezTo>
                  <a:cubicBezTo>
                    <a:pt x="5845" y="15147"/>
                    <a:pt x="5595" y="14962"/>
                    <a:pt x="5348" y="14758"/>
                  </a:cubicBezTo>
                  <a:cubicBezTo>
                    <a:pt x="4936" y="14406"/>
                    <a:pt x="4543" y="13952"/>
                    <a:pt x="4177" y="13397"/>
                  </a:cubicBezTo>
                  <a:cubicBezTo>
                    <a:pt x="2670" y="11119"/>
                    <a:pt x="1622" y="7259"/>
                    <a:pt x="1445" y="2777"/>
                  </a:cubicBezTo>
                  <a:cubicBezTo>
                    <a:pt x="1429" y="2407"/>
                    <a:pt x="1422" y="2028"/>
                    <a:pt x="1418" y="1648"/>
                  </a:cubicBezTo>
                  <a:cubicBezTo>
                    <a:pt x="1418" y="1648"/>
                    <a:pt x="13185" y="1648"/>
                    <a:pt x="13185" y="1648"/>
                  </a:cubicBezTo>
                  <a:close/>
                  <a:moveTo>
                    <a:pt x="19334" y="0"/>
                  </a:moveTo>
                  <a:cubicBezTo>
                    <a:pt x="18229" y="0"/>
                    <a:pt x="17296" y="1879"/>
                    <a:pt x="17111" y="4453"/>
                  </a:cubicBezTo>
                  <a:cubicBezTo>
                    <a:pt x="16449" y="13739"/>
                    <a:pt x="13116" y="20470"/>
                    <a:pt x="9193" y="20470"/>
                  </a:cubicBezTo>
                  <a:cubicBezTo>
                    <a:pt x="6122" y="20470"/>
                    <a:pt x="3433" y="16258"/>
                    <a:pt x="2084" y="10110"/>
                  </a:cubicBezTo>
                  <a:cubicBezTo>
                    <a:pt x="3499" y="15350"/>
                    <a:pt x="5953" y="18804"/>
                    <a:pt x="8746" y="18804"/>
                  </a:cubicBezTo>
                  <a:cubicBezTo>
                    <a:pt x="13093" y="18804"/>
                    <a:pt x="16622" y="10416"/>
                    <a:pt x="16691" y="0"/>
                  </a:cubicBezTo>
                  <a:lnTo>
                    <a:pt x="0" y="0"/>
                  </a:lnTo>
                  <a:lnTo>
                    <a:pt x="4" y="1407"/>
                  </a:lnTo>
                  <a:cubicBezTo>
                    <a:pt x="46" y="10518"/>
                    <a:pt x="2412" y="18332"/>
                    <a:pt x="5729" y="21600"/>
                  </a:cubicBezTo>
                  <a:cubicBezTo>
                    <a:pt x="6947" y="21396"/>
                    <a:pt x="8338" y="21276"/>
                    <a:pt x="9821" y="21276"/>
                  </a:cubicBezTo>
                  <a:cubicBezTo>
                    <a:pt x="10889" y="21276"/>
                    <a:pt x="11906" y="21331"/>
                    <a:pt x="12846" y="21443"/>
                  </a:cubicBezTo>
                  <a:cubicBezTo>
                    <a:pt x="15620" y="18572"/>
                    <a:pt x="17708" y="12490"/>
                    <a:pt x="18248" y="4926"/>
                  </a:cubicBezTo>
                  <a:cubicBezTo>
                    <a:pt x="18340" y="3685"/>
                    <a:pt x="18795" y="2777"/>
                    <a:pt x="19334" y="2777"/>
                  </a:cubicBezTo>
                  <a:cubicBezTo>
                    <a:pt x="19947" y="2777"/>
                    <a:pt x="20444" y="3972"/>
                    <a:pt x="20444" y="5444"/>
                  </a:cubicBezTo>
                  <a:lnTo>
                    <a:pt x="20444" y="14851"/>
                  </a:lnTo>
                  <a:lnTo>
                    <a:pt x="21600" y="14851"/>
                  </a:lnTo>
                  <a:lnTo>
                    <a:pt x="21600" y="5444"/>
                  </a:lnTo>
                  <a:cubicBezTo>
                    <a:pt x="21600" y="2444"/>
                    <a:pt x="20583" y="0"/>
                    <a:pt x="19334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dirty="0"/>
            </a:p>
          </p:txBody>
        </p:sp>
        <p:sp>
          <p:nvSpPr>
            <p:cNvPr id="18" name="Shape">
              <a:extLst>
                <a:ext uri="{FF2B5EF4-FFF2-40B4-BE49-F238E27FC236}">
                  <a16:creationId xmlns:a16="http://schemas.microsoft.com/office/drawing/2014/main" id="{B4B48516-AABF-4B1D-BFAD-BF886B018635}"/>
                </a:ext>
              </a:extLst>
            </p:cNvPr>
            <p:cNvSpPr/>
            <p:nvPr/>
          </p:nvSpPr>
          <p:spPr>
            <a:xfrm>
              <a:off x="5290345" y="2343626"/>
              <a:ext cx="2600728" cy="27334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854" h="21600" extrusionOk="0">
                  <a:moveTo>
                    <a:pt x="100" y="21600"/>
                  </a:moveTo>
                  <a:cubicBezTo>
                    <a:pt x="-530" y="16857"/>
                    <a:pt x="1850" y="12418"/>
                    <a:pt x="6364" y="8193"/>
                  </a:cubicBezTo>
                  <a:cubicBezTo>
                    <a:pt x="6364" y="8193"/>
                    <a:pt x="5225" y="19676"/>
                    <a:pt x="9040" y="17566"/>
                  </a:cubicBezTo>
                  <a:cubicBezTo>
                    <a:pt x="12855" y="15455"/>
                    <a:pt x="8649" y="3549"/>
                    <a:pt x="11602" y="0"/>
                  </a:cubicBezTo>
                  <a:cubicBezTo>
                    <a:pt x="13026" y="8690"/>
                    <a:pt x="21070" y="15114"/>
                    <a:pt x="18265" y="21476"/>
                  </a:cubicBezTo>
                  <a:cubicBezTo>
                    <a:pt x="18265" y="21476"/>
                    <a:pt x="100" y="21600"/>
                    <a:pt x="100" y="216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dirty="0"/>
            </a:p>
          </p:txBody>
        </p:sp>
        <p:sp>
          <p:nvSpPr>
            <p:cNvPr id="19" name="Shape">
              <a:extLst>
                <a:ext uri="{FF2B5EF4-FFF2-40B4-BE49-F238E27FC236}">
                  <a16:creationId xmlns:a16="http://schemas.microsoft.com/office/drawing/2014/main" id="{293DF69E-7B76-4189-9267-4ECF7017FB87}"/>
                </a:ext>
              </a:extLst>
            </p:cNvPr>
            <p:cNvSpPr/>
            <p:nvPr/>
          </p:nvSpPr>
          <p:spPr>
            <a:xfrm>
              <a:off x="4629945" y="7525229"/>
              <a:ext cx="4508660" cy="5779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87"/>
                    <a:pt x="16762" y="21600"/>
                    <a:pt x="10802" y="21600"/>
                  </a:cubicBezTo>
                  <a:cubicBezTo>
                    <a:pt x="4838" y="21600"/>
                    <a:pt x="0" y="16787"/>
                    <a:pt x="0" y="10800"/>
                  </a:cubicBezTo>
                  <a:cubicBezTo>
                    <a:pt x="0" y="6707"/>
                    <a:pt x="2283" y="3145"/>
                    <a:pt x="5644" y="1327"/>
                  </a:cubicBezTo>
                  <a:cubicBezTo>
                    <a:pt x="7179" y="493"/>
                    <a:pt x="8932" y="0"/>
                    <a:pt x="10802" y="0"/>
                  </a:cubicBezTo>
                  <a:cubicBezTo>
                    <a:pt x="12148" y="0"/>
                    <a:pt x="13430" y="227"/>
                    <a:pt x="14615" y="682"/>
                  </a:cubicBezTo>
                  <a:cubicBezTo>
                    <a:pt x="18695" y="2236"/>
                    <a:pt x="21600" y="6177"/>
                    <a:pt x="21600" y="108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CEE615CC-295D-4422-9A5F-BD2C83AD6C1E}"/>
              </a:ext>
            </a:extLst>
          </p:cNvPr>
          <p:cNvSpPr txBox="1"/>
          <p:nvPr/>
        </p:nvSpPr>
        <p:spPr>
          <a:xfrm>
            <a:off x="998544" y="1284256"/>
            <a:ext cx="1481175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2000" b="1" dirty="0">
                <a:solidFill>
                  <a:srgbClr val="AA0B5E"/>
                </a:solidFill>
                <a:latin typeface="Lobster 1.4" panose="02000506000000020003" pitchFamily="50" charset="0"/>
                <a:sym typeface="Orbitron"/>
                <a:rtl val="0"/>
              </a:rPr>
              <a:t>Brand Name</a:t>
            </a:r>
            <a:endParaRPr kumimoji="0" lang="en-US" sz="2000" b="1" i="0" u="none" strike="noStrike" cap="none" spc="0" normalizeH="0" baseline="0" dirty="0">
              <a:ln>
                <a:noFill/>
              </a:ln>
              <a:solidFill>
                <a:srgbClr val="AA0B5E"/>
              </a:solidFill>
              <a:effectLst/>
              <a:uFillTx/>
              <a:latin typeface="Lobster 1.4" panose="02000506000000020003" pitchFamily="50" charset="0"/>
              <a:sym typeface="Orbitron"/>
              <a:rtl val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BCD68EB-7121-4188-A61C-FE775732D292}"/>
              </a:ext>
            </a:extLst>
          </p:cNvPr>
          <p:cNvSpPr txBox="1"/>
          <p:nvPr/>
        </p:nvSpPr>
        <p:spPr>
          <a:xfrm>
            <a:off x="1531542" y="1569831"/>
            <a:ext cx="415178" cy="22570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800" dirty="0">
                <a:solidFill>
                  <a:srgbClr val="AA0B5E"/>
                </a:solidFill>
                <a:latin typeface="Playfair Display" pitchFamily="2" charset="0"/>
                <a:sym typeface="Montserrat"/>
                <a:rtl val="0"/>
              </a:rPr>
              <a:t>CAFFE</a:t>
            </a:r>
            <a:endParaRPr kumimoji="0" lang="en-US" sz="800" b="0" i="0" u="none" strike="noStrike" cap="none" spc="0" normalizeH="0" baseline="0" dirty="0">
              <a:ln>
                <a:noFill/>
              </a:ln>
              <a:solidFill>
                <a:srgbClr val="AA0B5E"/>
              </a:solidFill>
              <a:effectLst/>
              <a:uFillTx/>
              <a:latin typeface="Playfair Display" pitchFamily="2" charset="0"/>
              <a:sym typeface="Montserrat"/>
              <a:rtl val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ECA4932-3ABA-4D07-8A6E-A68CFB96EC5B}"/>
              </a:ext>
            </a:extLst>
          </p:cNvPr>
          <p:cNvSpPr txBox="1"/>
          <p:nvPr/>
        </p:nvSpPr>
        <p:spPr>
          <a:xfrm>
            <a:off x="973904" y="8226456"/>
            <a:ext cx="1550104" cy="2718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spc="0" normalizeH="0" baseline="0" dirty="0">
                <a:ln>
                  <a:noFill/>
                </a:ln>
                <a:solidFill>
                  <a:srgbClr val="9B2671"/>
                </a:solidFill>
                <a:effectLst/>
                <a:uFillTx/>
                <a:latin typeface="Playfair Display" pitchFamily="2" charset="0"/>
                <a:cs typeface="Arial"/>
                <a:sym typeface="Arial"/>
                <a:rtl val="0"/>
              </a:rPr>
              <a:t>www.yourwebsite.com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30ABD86A-6D4C-4A43-919B-9394B3B8412A}"/>
              </a:ext>
            </a:extLst>
          </p:cNvPr>
          <p:cNvGrpSpPr/>
          <p:nvPr/>
        </p:nvGrpSpPr>
        <p:grpSpPr>
          <a:xfrm>
            <a:off x="4241800" y="7520153"/>
            <a:ext cx="3987800" cy="2995448"/>
            <a:chOff x="6161290" y="7195323"/>
            <a:chExt cx="2671106" cy="2006409"/>
          </a:xfrm>
        </p:grpSpPr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A0F454FC-F6D6-42D8-A541-A517EE56C610}"/>
                </a:ext>
              </a:extLst>
            </p:cNvPr>
            <p:cNvSpPr/>
            <p:nvPr/>
          </p:nvSpPr>
          <p:spPr>
            <a:xfrm>
              <a:off x="6979593" y="8156777"/>
              <a:ext cx="1852803" cy="1044955"/>
            </a:xfrm>
            <a:custGeom>
              <a:avLst/>
              <a:gdLst>
                <a:gd name="connsiteX0" fmla="*/ 222377 w 1852803"/>
                <a:gd name="connsiteY0" fmla="*/ 861314 h 1044955"/>
                <a:gd name="connsiteX1" fmla="*/ 0 w 1852803"/>
                <a:gd name="connsiteY1" fmla="*/ 1044956 h 1044955"/>
                <a:gd name="connsiteX2" fmla="*/ 1852803 w 1852803"/>
                <a:gd name="connsiteY2" fmla="*/ 1044956 h 1044955"/>
                <a:gd name="connsiteX3" fmla="*/ 1852803 w 1852803"/>
                <a:gd name="connsiteY3" fmla="*/ 0 h 1044955"/>
                <a:gd name="connsiteX4" fmla="*/ 1582166 w 1852803"/>
                <a:gd name="connsiteY4" fmla="*/ 215900 h 1044955"/>
                <a:gd name="connsiteX5" fmla="*/ 222377 w 1852803"/>
                <a:gd name="connsiteY5" fmla="*/ 861314 h 104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52803" h="1044955">
                  <a:moveTo>
                    <a:pt x="222377" y="861314"/>
                  </a:moveTo>
                  <a:cubicBezTo>
                    <a:pt x="144663" y="918049"/>
                    <a:pt x="70406" y="979372"/>
                    <a:pt x="0" y="1044956"/>
                  </a:cubicBezTo>
                  <a:lnTo>
                    <a:pt x="1852803" y="1044956"/>
                  </a:lnTo>
                  <a:lnTo>
                    <a:pt x="1852803" y="0"/>
                  </a:lnTo>
                  <a:cubicBezTo>
                    <a:pt x="1769194" y="79876"/>
                    <a:pt x="1678623" y="152129"/>
                    <a:pt x="1582166" y="215900"/>
                  </a:cubicBezTo>
                  <a:cubicBezTo>
                    <a:pt x="1175004" y="481711"/>
                    <a:pt x="679831" y="530860"/>
                    <a:pt x="222377" y="861314"/>
                  </a:cubicBezTo>
                  <a:close/>
                </a:path>
              </a:pathLst>
            </a:custGeom>
            <a:gradFill>
              <a:gsLst>
                <a:gs pos="0">
                  <a:srgbClr val="BB2571"/>
                </a:gs>
                <a:gs pos="100000">
                  <a:srgbClr val="FF7172"/>
                </a:gs>
              </a:gsLst>
              <a:lin ang="16200000" scaled="0"/>
            </a:gra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8C3828C6-C008-4A74-BB54-E929F31EC5D6}"/>
                </a:ext>
              </a:extLst>
            </p:cNvPr>
            <p:cNvSpPr/>
            <p:nvPr/>
          </p:nvSpPr>
          <p:spPr>
            <a:xfrm>
              <a:off x="6161290" y="7195323"/>
              <a:ext cx="2671106" cy="2006409"/>
            </a:xfrm>
            <a:custGeom>
              <a:avLst/>
              <a:gdLst>
                <a:gd name="connsiteX0" fmla="*/ 893996 w 2671106"/>
                <a:gd name="connsiteY0" fmla="*/ 338264 h 2006409"/>
                <a:gd name="connsiteX1" fmla="*/ 28618 w 2671106"/>
                <a:gd name="connsiteY1" fmla="*/ 2006409 h 2006409"/>
                <a:gd name="connsiteX2" fmla="*/ 453560 w 2671106"/>
                <a:gd name="connsiteY2" fmla="*/ 2006409 h 2006409"/>
                <a:gd name="connsiteX3" fmla="*/ 752010 w 2671106"/>
                <a:gd name="connsiteY3" fmla="*/ 1643316 h 2006409"/>
                <a:gd name="connsiteX4" fmla="*/ 941621 w 2671106"/>
                <a:gd name="connsiteY4" fmla="*/ 1490027 h 2006409"/>
                <a:gd name="connsiteX5" fmla="*/ 782998 w 2671106"/>
                <a:gd name="connsiteY5" fmla="*/ 1125156 h 2006409"/>
                <a:gd name="connsiteX6" fmla="*/ 845863 w 2671106"/>
                <a:gd name="connsiteY6" fmla="*/ 1097851 h 2006409"/>
                <a:gd name="connsiteX7" fmla="*/ 711624 w 2671106"/>
                <a:gd name="connsiteY7" fmla="*/ 789114 h 2006409"/>
                <a:gd name="connsiteX8" fmla="*/ 796713 w 2671106"/>
                <a:gd name="connsiteY8" fmla="*/ 752030 h 2006409"/>
                <a:gd name="connsiteX9" fmla="*/ 931207 w 2671106"/>
                <a:gd name="connsiteY9" fmla="*/ 1060767 h 2006409"/>
                <a:gd name="connsiteX10" fmla="*/ 993437 w 2671106"/>
                <a:gd name="connsiteY10" fmla="*/ 1033716 h 2006409"/>
                <a:gd name="connsiteX11" fmla="*/ 1147107 w 2671106"/>
                <a:gd name="connsiteY11" fmla="*/ 1385760 h 2006409"/>
                <a:gd name="connsiteX12" fmla="*/ 1285283 w 2671106"/>
                <a:gd name="connsiteY12" fmla="*/ 1332293 h 2006409"/>
                <a:gd name="connsiteX13" fmla="*/ 1129581 w 2671106"/>
                <a:gd name="connsiteY13" fmla="*/ 974661 h 2006409"/>
                <a:gd name="connsiteX14" fmla="*/ 1193081 w 2671106"/>
                <a:gd name="connsiteY14" fmla="*/ 947229 h 2006409"/>
                <a:gd name="connsiteX15" fmla="*/ 1058207 w 2671106"/>
                <a:gd name="connsiteY15" fmla="*/ 638619 h 2006409"/>
                <a:gd name="connsiteX16" fmla="*/ 1143297 w 2671106"/>
                <a:gd name="connsiteY16" fmla="*/ 601535 h 2006409"/>
                <a:gd name="connsiteX17" fmla="*/ 1277663 w 2671106"/>
                <a:gd name="connsiteY17" fmla="*/ 910272 h 2006409"/>
                <a:gd name="connsiteX18" fmla="*/ 1341163 w 2671106"/>
                <a:gd name="connsiteY18" fmla="*/ 882840 h 2006409"/>
                <a:gd name="connsiteX19" fmla="*/ 1502707 w 2671106"/>
                <a:gd name="connsiteY19" fmla="*/ 1254188 h 2006409"/>
                <a:gd name="connsiteX20" fmla="*/ 1642407 w 2671106"/>
                <a:gd name="connsiteY20" fmla="*/ 1203388 h 2006409"/>
                <a:gd name="connsiteX21" fmla="*/ 1477307 w 2671106"/>
                <a:gd name="connsiteY21" fmla="*/ 823531 h 2006409"/>
                <a:gd name="connsiteX22" fmla="*/ 1539537 w 2671106"/>
                <a:gd name="connsiteY22" fmla="*/ 796480 h 2006409"/>
                <a:gd name="connsiteX23" fmla="*/ 1405298 w 2671106"/>
                <a:gd name="connsiteY23" fmla="*/ 487743 h 2006409"/>
                <a:gd name="connsiteX24" fmla="*/ 1490007 w 2671106"/>
                <a:gd name="connsiteY24" fmla="*/ 450659 h 2006409"/>
                <a:gd name="connsiteX25" fmla="*/ 1624246 w 2671106"/>
                <a:gd name="connsiteY25" fmla="*/ 759396 h 2006409"/>
                <a:gd name="connsiteX26" fmla="*/ 1686475 w 2671106"/>
                <a:gd name="connsiteY26" fmla="*/ 732345 h 2006409"/>
                <a:gd name="connsiteX27" fmla="*/ 1855767 w 2671106"/>
                <a:gd name="connsiteY27" fmla="*/ 1121219 h 2006409"/>
                <a:gd name="connsiteX28" fmla="*/ 1992164 w 2671106"/>
                <a:gd name="connsiteY28" fmla="*/ 1063942 h 2006409"/>
                <a:gd name="connsiteX29" fmla="*/ 1821858 w 2671106"/>
                <a:gd name="connsiteY29" fmla="*/ 672909 h 2006409"/>
                <a:gd name="connsiteX30" fmla="*/ 1885358 w 2671106"/>
                <a:gd name="connsiteY30" fmla="*/ 645477 h 2006409"/>
                <a:gd name="connsiteX31" fmla="*/ 1751119 w 2671106"/>
                <a:gd name="connsiteY31" fmla="*/ 336867 h 2006409"/>
                <a:gd name="connsiteX32" fmla="*/ 1836209 w 2671106"/>
                <a:gd name="connsiteY32" fmla="*/ 299783 h 2006409"/>
                <a:gd name="connsiteX33" fmla="*/ 1969939 w 2671106"/>
                <a:gd name="connsiteY33" fmla="*/ 609409 h 2006409"/>
                <a:gd name="connsiteX34" fmla="*/ 2033439 w 2671106"/>
                <a:gd name="connsiteY34" fmla="*/ 581977 h 2006409"/>
                <a:gd name="connsiteX35" fmla="*/ 2199810 w 2671106"/>
                <a:gd name="connsiteY35" fmla="*/ 964501 h 2006409"/>
                <a:gd name="connsiteX36" fmla="*/ 2671107 w 2671106"/>
                <a:gd name="connsiteY36" fmla="*/ 653224 h 2006409"/>
                <a:gd name="connsiteX37" fmla="*/ 2671107 w 2671106"/>
                <a:gd name="connsiteY37" fmla="*/ 177609 h 2006409"/>
                <a:gd name="connsiteX38" fmla="*/ 893996 w 2671106"/>
                <a:gd name="connsiteY38" fmla="*/ 338264 h 2006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671106" h="2006409">
                  <a:moveTo>
                    <a:pt x="893996" y="338264"/>
                  </a:moveTo>
                  <a:cubicBezTo>
                    <a:pt x="234612" y="761809"/>
                    <a:pt x="-104605" y="1451927"/>
                    <a:pt x="28618" y="2006409"/>
                  </a:cubicBezTo>
                  <a:lnTo>
                    <a:pt x="453560" y="2006409"/>
                  </a:lnTo>
                  <a:cubicBezTo>
                    <a:pt x="553763" y="1865185"/>
                    <a:pt x="656760" y="1737804"/>
                    <a:pt x="752010" y="1643316"/>
                  </a:cubicBezTo>
                  <a:cubicBezTo>
                    <a:pt x="809505" y="1585536"/>
                    <a:pt x="873078" y="1534141"/>
                    <a:pt x="941621" y="1490027"/>
                  </a:cubicBezTo>
                  <a:lnTo>
                    <a:pt x="782998" y="1125156"/>
                  </a:lnTo>
                  <a:lnTo>
                    <a:pt x="845863" y="1097851"/>
                  </a:lnTo>
                  <a:lnTo>
                    <a:pt x="711624" y="789114"/>
                  </a:lnTo>
                  <a:lnTo>
                    <a:pt x="796713" y="752030"/>
                  </a:lnTo>
                  <a:lnTo>
                    <a:pt x="931207" y="1060767"/>
                  </a:lnTo>
                  <a:lnTo>
                    <a:pt x="993437" y="1033716"/>
                  </a:lnTo>
                  <a:lnTo>
                    <a:pt x="1147107" y="1385760"/>
                  </a:lnTo>
                  <a:cubicBezTo>
                    <a:pt x="1190160" y="1367853"/>
                    <a:pt x="1236007" y="1350454"/>
                    <a:pt x="1285283" y="1332293"/>
                  </a:cubicBezTo>
                  <a:lnTo>
                    <a:pt x="1129581" y="974661"/>
                  </a:lnTo>
                  <a:lnTo>
                    <a:pt x="1193081" y="947229"/>
                  </a:lnTo>
                  <a:lnTo>
                    <a:pt x="1058207" y="638619"/>
                  </a:lnTo>
                  <a:lnTo>
                    <a:pt x="1143297" y="601535"/>
                  </a:lnTo>
                  <a:lnTo>
                    <a:pt x="1277663" y="910272"/>
                  </a:lnTo>
                  <a:lnTo>
                    <a:pt x="1341163" y="882840"/>
                  </a:lnTo>
                  <a:lnTo>
                    <a:pt x="1502707" y="1254188"/>
                  </a:lnTo>
                  <a:cubicBezTo>
                    <a:pt x="1548046" y="1237932"/>
                    <a:pt x="1594655" y="1221168"/>
                    <a:pt x="1642407" y="1203388"/>
                  </a:cubicBezTo>
                  <a:lnTo>
                    <a:pt x="1477307" y="823531"/>
                  </a:lnTo>
                  <a:lnTo>
                    <a:pt x="1539537" y="796480"/>
                  </a:lnTo>
                  <a:lnTo>
                    <a:pt x="1405298" y="487743"/>
                  </a:lnTo>
                  <a:lnTo>
                    <a:pt x="1490007" y="450659"/>
                  </a:lnTo>
                  <a:lnTo>
                    <a:pt x="1624246" y="759396"/>
                  </a:lnTo>
                  <a:lnTo>
                    <a:pt x="1686475" y="732345"/>
                  </a:lnTo>
                  <a:lnTo>
                    <a:pt x="1855767" y="1121219"/>
                  </a:lnTo>
                  <a:cubicBezTo>
                    <a:pt x="1901741" y="1102677"/>
                    <a:pt x="1947461" y="1083119"/>
                    <a:pt x="1992164" y="1063942"/>
                  </a:cubicBezTo>
                  <a:lnTo>
                    <a:pt x="1821858" y="672909"/>
                  </a:lnTo>
                  <a:lnTo>
                    <a:pt x="1885358" y="645477"/>
                  </a:lnTo>
                  <a:lnTo>
                    <a:pt x="1751119" y="336867"/>
                  </a:lnTo>
                  <a:lnTo>
                    <a:pt x="1836209" y="299783"/>
                  </a:lnTo>
                  <a:lnTo>
                    <a:pt x="1969939" y="609409"/>
                  </a:lnTo>
                  <a:lnTo>
                    <a:pt x="2033439" y="581977"/>
                  </a:lnTo>
                  <a:lnTo>
                    <a:pt x="2199810" y="964501"/>
                  </a:lnTo>
                  <a:cubicBezTo>
                    <a:pt x="2366704" y="876395"/>
                    <a:pt x="2524559" y="772137"/>
                    <a:pt x="2671107" y="653224"/>
                  </a:cubicBezTo>
                  <a:lnTo>
                    <a:pt x="2671107" y="177609"/>
                  </a:lnTo>
                  <a:cubicBezTo>
                    <a:pt x="2213907" y="-100902"/>
                    <a:pt x="1506771" y="-55182"/>
                    <a:pt x="893996" y="338264"/>
                  </a:cubicBezTo>
                  <a:close/>
                </a:path>
              </a:pathLst>
            </a:custGeom>
            <a:gradFill>
              <a:gsLst>
                <a:gs pos="0">
                  <a:srgbClr val="BB2571"/>
                </a:gs>
                <a:gs pos="100000">
                  <a:srgbClr val="FF7172"/>
                </a:gs>
              </a:gsLst>
              <a:lin ang="16200000" scaled="0"/>
            </a:gra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436701063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Gill Sans"/>
        <a:ea typeface="Gill Sans"/>
        <a:cs typeface="Gill Sans"/>
      </a:majorFont>
      <a:minorFont>
        <a:latin typeface="Gill Sans"/>
        <a:ea typeface="Gill Sans"/>
        <a:cs typeface="Gill Sans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38100" tIns="38100" rIns="38100" bIns="38100" numCol="1" spcCol="38100" rtlCol="0" anchor="ctr">
        <a:spAutoFit/>
      </a:bodyPr>
      <a:lstStyle>
        <a:defPPr marL="0" marR="0" indent="0" algn="ctr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38100" dist="12700" dir="5400000" rotWithShape="0">
                <a:srgbClr val="000000">
                  <a:alpha val="50000"/>
                </a:srgbClr>
              </a:outerShdw>
            </a:effectLst>
            <a:uFillTx/>
            <a:latin typeface="+mn-lt"/>
            <a:ea typeface="+mn-ea"/>
            <a:cs typeface="+mn-c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Gill Sans"/>
        <a:ea typeface="Gill Sans"/>
        <a:cs typeface="Gill Sans"/>
      </a:majorFont>
      <a:minorFont>
        <a:latin typeface="Gill Sans"/>
        <a:ea typeface="Gill Sans"/>
        <a:cs typeface="Gill Sans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38100" tIns="38100" rIns="38100" bIns="38100" numCol="1" spcCol="38100" rtlCol="0" anchor="ctr">
        <a:spAutoFit/>
      </a:bodyPr>
      <a:lstStyle>
        <a:defPPr marL="0" marR="0" indent="0" algn="ctr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38100" dist="12700" dir="5400000" rotWithShape="0">
                <a:srgbClr val="000000">
                  <a:alpha val="50000"/>
                </a:srgbClr>
              </a:outerShdw>
            </a:effectLst>
            <a:uFillTx/>
            <a:latin typeface="+mn-lt"/>
            <a:ea typeface="+mn-ea"/>
            <a:cs typeface="+mn-c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</TotalTime>
  <Words>10358</Words>
  <Application>Microsoft Office PowerPoint</Application>
  <PresentationFormat>Custom</PresentationFormat>
  <Paragraphs>532</Paragraphs>
  <Slides>40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66" baseType="lpstr">
      <vt:lpstr>Century Gothic</vt:lpstr>
      <vt:lpstr>Comfortaa</vt:lpstr>
      <vt:lpstr>Gill Sans</vt:lpstr>
      <vt:lpstr>Gotham-Bold</vt:lpstr>
      <vt:lpstr>Gotham-Book</vt:lpstr>
      <vt:lpstr>Gotham-Light</vt:lpstr>
      <vt:lpstr>GothamRounded-Bold</vt:lpstr>
      <vt:lpstr>HarabaraMaisBold-HarabaraMaisBold</vt:lpstr>
      <vt:lpstr>Lobster 1.4</vt:lpstr>
      <vt:lpstr>Lucida Grande</vt:lpstr>
      <vt:lpstr>Montserrat</vt:lpstr>
      <vt:lpstr>Montserrat Bold</vt:lpstr>
      <vt:lpstr>Montserrat Medium</vt:lpstr>
      <vt:lpstr>Montserrat Regular</vt:lpstr>
      <vt:lpstr>Montserrat Thin</vt:lpstr>
      <vt:lpstr>NexaBold</vt:lpstr>
      <vt:lpstr>Open Sans</vt:lpstr>
      <vt:lpstr>Orbitron</vt:lpstr>
      <vt:lpstr>Oswald</vt:lpstr>
      <vt:lpstr>Playfair Display</vt:lpstr>
      <vt:lpstr>Playfair Display SC</vt:lpstr>
      <vt:lpstr>Poppins</vt:lpstr>
      <vt:lpstr>SF Sports Night NS AltUpright</vt:lpstr>
      <vt:lpstr>Trajan Pro</vt:lpstr>
      <vt:lpstr>TrajanPro-Bold</vt:lpstr>
      <vt:lpstr>White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CreativeStudiosPro</dc:creator>
  <cp:lastModifiedBy>MO</cp:lastModifiedBy>
  <cp:revision>43</cp:revision>
  <dcterms:modified xsi:type="dcterms:W3CDTF">2021-04-01T11:41:48Z</dcterms:modified>
</cp:coreProperties>
</file>